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52"/>
  </p:notes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9144000" cy="5143500" type="screen16x9"/>
  <p:notesSz cx="6858000" cy="9144000"/>
  <p:embeddedFontLst>
    <p:embeddedFont>
      <p:font typeface="Abel" panose="02010600030101010101" charset="0"/>
      <p:regular r:id="rId53"/>
    </p:embeddedFont>
    <p:embeddedFont>
      <p:font typeface="Amatic SC" panose="02010600030101010101" charset="-79"/>
      <p:regular r:id="rId54"/>
      <p:bold r:id="rId55"/>
    </p:embeddedFont>
    <p:embeddedFont>
      <p:font typeface="Bahiana" panose="02010600030101010101" charset="0"/>
      <p:regular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Fira Sans Extra Condensed Medium" panose="02010600030101010101" charset="0"/>
      <p:regular r:id="rId61"/>
      <p:bold r:id="rId62"/>
      <p:italic r:id="rId63"/>
      <p:boldItalic r:id="rId64"/>
    </p:embeddedFont>
    <p:embeddedFont>
      <p:font typeface="Proxima Nova" panose="02010600030101010101" charset="0"/>
      <p:regular r:id="rId65"/>
      <p:bold r:id="rId66"/>
      <p:italic r:id="rId67"/>
      <p:boldItalic r:id="rId68"/>
    </p:embeddedFont>
    <p:embeddedFont>
      <p:font typeface="Proxima Nova Semibold" panose="02010600030101010101" charset="0"/>
      <p:regular r:id="rId69"/>
      <p:bold r:id="rId70"/>
      <p:boldItalic r:id="rId71"/>
    </p:embeddedFont>
    <p:embeddedFont>
      <p:font typeface="Roboto Medium" panose="02010600030101010101" charset="0"/>
      <p:regular r:id="rId72"/>
      <p:bold r:id="rId73"/>
      <p:italic r:id="rId74"/>
      <p:boldItalic r:id="rId75"/>
    </p:embeddedFont>
    <p:embeddedFont>
      <p:font typeface="Sansita" panose="02010600030101010101" charset="0"/>
      <p:regular r:id="rId76"/>
      <p:bold r:id="rId77"/>
      <p:italic r:id="rId78"/>
      <p:boldItalic r:id="rId79"/>
    </p:embeddedFont>
    <p:embeddedFont>
      <p:font typeface="Staatliches" panose="02010600030101010101" charset="0"/>
      <p:regular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61BBC7-A62A-4BE8-AFDC-0B528A2EDDF6}">
  <a:tblStyle styleId="{F961BBC7-A62A-4BE8-AFDC-0B528A2EDD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76" Type="http://schemas.openxmlformats.org/officeDocument/2006/relationships/font" Target="fonts/font24.fntdata"/><Relationship Id="rId84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5" Type="http://schemas.openxmlformats.org/officeDocument/2006/relationships/slide" Target="slides/slide3.xml"/><Relationship Id="rId61" Type="http://schemas.openxmlformats.org/officeDocument/2006/relationships/font" Target="fonts/font9.fntdata"/><Relationship Id="rId82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5.fnt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2416fa8cc_1_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2416fa8cc_1_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2ad50bcc1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2ad50bcc1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72eb612d78_3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72eb612d78_3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2ad50bcc1_0_36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2ad50bcc1_0_36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8258fe2df3_0_3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8258fe2df3_0_3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82ad50bcc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82ad50bcc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82ad50bcc1_0_36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82ad50bcc1_0_36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72eb612d78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72eb612d78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8258fe2df3_0_3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8258fe2df3_0_36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6bad27d065_0_2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6bad27d065_0_2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7ef192be3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7ef192be3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72416fa8cc_16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72416fa8cc_16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82ad50bcc1_0_36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82ad50bcc1_0_36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6bd56c9061_0_2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6bd56c9061_0_2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82ad50bcc1_0_36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82ad50bcc1_0_36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72416fa8cc_1_2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72416fa8cc_1_2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72416fa8cc_1_2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72416fa8cc_1_2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0c1df8b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0c1df8b9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719be05b1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719be05b19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82ad50bcc1_2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82ad50bcc1_2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g6b20e2230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" name="Google Shape;2208;g6b20e2230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82ad50bcc1_0_24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82ad50bcc1_0_24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82ad50bcc1_0_24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1" name="Google Shape;2221;g82ad50bcc1_0_24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82ad50bcc1_0_24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" name="Google Shape;2243;g82ad50bcc1_0_24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82ad50bcc1_0_24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82ad50bcc1_0_24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6" name="Google Shape;8856;g82ad50bcc1_0_30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7" name="Google Shape;8857;g82ad50bcc1_0_30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3" name="Google Shape;9283;g82ad50bcc1_0_31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4" name="Google Shape;9284;g82ad50bcc1_0_31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g82ad50bcc1_0_31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Google Shape;9447;g82ad50bcc1_0_31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8" name="Google Shape;9848;g82ad50bcc1_0_31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9" name="Google Shape;9849;g82ad50bcc1_0_31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9" name="Google Shape;10219;g82ad50bcc1_0_32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0" name="Google Shape;10220;g82ad50bcc1_0_32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6" name="Google Shape;10596;g82ad50bcc1_0_32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7" name="Google Shape;10597;g82ad50bcc1_0_32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7" name="Google Shape;11027;g82ad50bcc1_0_32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8" name="Google Shape;11028;g82ad50bcc1_0_329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0" name="Google Shape;11820;g82ad50bcc1_0_33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1" name="Google Shape;11821;g82ad50bcc1_0_33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1" name="Google Shape;12561;g82ad50bcc1_0_34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2" name="Google Shape;12562;g82ad50bcc1_0_34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4" name="Google Shape;13254;g82ad50bcc1_0_35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5" name="Google Shape;13255;g82ad50bcc1_0_35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6" name="Google Shape;13556;g82ad50bcc1_0_35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7" name="Google Shape;13557;g82ad50bcc1_0_35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0" name="Google Shape;14190;g82ad50bcc1_0_36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1" name="Google Shape;14191;g82ad50bcc1_0_36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8258fe2df3_0_1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8258fe2df3_0_1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6be81bf08b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6be81bf08b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8fe27209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8fe27209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72416fa8cc_1_1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72416fa8cc_1_1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13400" y="733893"/>
            <a:ext cx="3858600" cy="361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13222" y="4289471"/>
            <a:ext cx="38586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713175" y="1353750"/>
            <a:ext cx="7717500" cy="2436000"/>
          </a:xfrm>
          <a:prstGeom prst="roundRect">
            <a:avLst>
              <a:gd name="adj" fmla="val 20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1872600" y="2975975"/>
            <a:ext cx="5387400" cy="41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1872350" y="1732775"/>
            <a:ext cx="53874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ubTitle" idx="1"/>
          </p:nvPr>
        </p:nvSpPr>
        <p:spPr>
          <a:xfrm flipH="1">
            <a:off x="1317277" y="1656521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ubTitle" idx="2"/>
          </p:nvPr>
        </p:nvSpPr>
        <p:spPr>
          <a:xfrm flipH="1">
            <a:off x="1317343" y="3745149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ubTitle" idx="3"/>
          </p:nvPr>
        </p:nvSpPr>
        <p:spPr>
          <a:xfrm flipH="1">
            <a:off x="5315430" y="1656521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subTitle" idx="4"/>
          </p:nvPr>
        </p:nvSpPr>
        <p:spPr>
          <a:xfrm flipH="1">
            <a:off x="5315430" y="3745149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ubTitle" idx="5"/>
          </p:nvPr>
        </p:nvSpPr>
        <p:spPr>
          <a:xfrm flipH="1">
            <a:off x="1240663" y="1087475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subTitle" idx="6"/>
          </p:nvPr>
        </p:nvSpPr>
        <p:spPr>
          <a:xfrm flipH="1">
            <a:off x="1240649" y="3176100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ubTitle" idx="7"/>
          </p:nvPr>
        </p:nvSpPr>
        <p:spPr>
          <a:xfrm flipH="1">
            <a:off x="5238737" y="1087475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8"/>
          </p:nvPr>
        </p:nvSpPr>
        <p:spPr>
          <a:xfrm flipH="1">
            <a:off x="5238737" y="3176101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solidFill>
          <a:schemeClr val="dk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732525" y="1298013"/>
            <a:ext cx="76746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>
                <a:solidFill>
                  <a:schemeClr val="dk1"/>
                </a:solidFill>
              </a:defRPr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"/>
          </p:nvPr>
        </p:nvSpPr>
        <p:spPr>
          <a:xfrm>
            <a:off x="720200" y="3804853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2"/>
          </p:nvPr>
        </p:nvSpPr>
        <p:spPr>
          <a:xfrm>
            <a:off x="6272507" y="3804853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3"/>
          </p:nvPr>
        </p:nvSpPr>
        <p:spPr>
          <a:xfrm>
            <a:off x="3491522" y="3804849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4"/>
          </p:nvPr>
        </p:nvSpPr>
        <p:spPr>
          <a:xfrm>
            <a:off x="720225" y="3430900"/>
            <a:ext cx="2151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5"/>
          </p:nvPr>
        </p:nvSpPr>
        <p:spPr>
          <a:xfrm>
            <a:off x="6272474" y="3430900"/>
            <a:ext cx="2151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6"/>
          </p:nvPr>
        </p:nvSpPr>
        <p:spPr>
          <a:xfrm>
            <a:off x="3491484" y="3430900"/>
            <a:ext cx="2151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dk2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5029696" y="3096080"/>
            <a:ext cx="3497400" cy="174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1_1">
    <p:bg>
      <p:bgPr>
        <a:solidFill>
          <a:schemeClr val="dk2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1"/>
          </p:nvPr>
        </p:nvSpPr>
        <p:spPr>
          <a:xfrm>
            <a:off x="1133525" y="2519350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4572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marR="45720"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marR="45720"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marR="45720"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marR="45720"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marR="45720"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marR="45720"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marR="45720"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marR="45720"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2"/>
          </p:nvPr>
        </p:nvSpPr>
        <p:spPr>
          <a:xfrm>
            <a:off x="5484963" y="2519350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4572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marR="45720"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marR="45720"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marR="45720"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marR="45720"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marR="45720"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marR="45720"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marR="45720"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marR="45720"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3"/>
          </p:nvPr>
        </p:nvSpPr>
        <p:spPr>
          <a:xfrm>
            <a:off x="1133525" y="4162475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4572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marR="45720"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marR="45720"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marR="45720"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marR="45720"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marR="45720"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marR="45720"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marR="45720"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marR="45720"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4"/>
          </p:nvPr>
        </p:nvSpPr>
        <p:spPr>
          <a:xfrm>
            <a:off x="5484963" y="4162475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">
  <p:cSld name="SECTION_TITLE_AND_DESCRIPTION_1">
    <p:bg>
      <p:bgPr>
        <a:solidFill>
          <a:schemeClr val="accen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713175" y="40426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ctrTitle"/>
          </p:nvPr>
        </p:nvSpPr>
        <p:spPr>
          <a:xfrm flipH="1">
            <a:off x="2447400" y="2305050"/>
            <a:ext cx="4249200" cy="175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1"/>
          </p:nvPr>
        </p:nvSpPr>
        <p:spPr>
          <a:xfrm flipH="1">
            <a:off x="1839450" y="4091575"/>
            <a:ext cx="5465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61300" y="807733"/>
            <a:ext cx="2021400" cy="104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marR="27432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CUSTOM_8_1_1">
    <p:bg>
      <p:bgPr>
        <a:solidFill>
          <a:schemeClr val="dk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713175" y="539500"/>
            <a:ext cx="7717500" cy="4069200"/>
          </a:xfrm>
          <a:prstGeom prst="roundRect">
            <a:avLst>
              <a:gd name="adj" fmla="val 20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1"/>
          </p:nvPr>
        </p:nvSpPr>
        <p:spPr>
          <a:xfrm>
            <a:off x="1354450" y="3585897"/>
            <a:ext cx="6429300" cy="34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title" hasCustomPrompt="1"/>
          </p:nvPr>
        </p:nvSpPr>
        <p:spPr>
          <a:xfrm>
            <a:off x="2125000" y="2916095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>
            <a:off x="1354450" y="1888099"/>
            <a:ext cx="6429300" cy="34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 idx="3" hasCustomPrompt="1"/>
          </p:nvPr>
        </p:nvSpPr>
        <p:spPr>
          <a:xfrm>
            <a:off x="2125000" y="1218201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solidFill>
          <a:schemeClr val="dk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subTitle" idx="1"/>
          </p:nvPr>
        </p:nvSpPr>
        <p:spPr>
          <a:xfrm>
            <a:off x="720200" y="3804853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2"/>
          </p:nvPr>
        </p:nvSpPr>
        <p:spPr>
          <a:xfrm>
            <a:off x="3491522" y="3804843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3"/>
          </p:nvPr>
        </p:nvSpPr>
        <p:spPr>
          <a:xfrm>
            <a:off x="6272507" y="3804853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4"/>
          </p:nvPr>
        </p:nvSpPr>
        <p:spPr>
          <a:xfrm>
            <a:off x="720200" y="2151635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5"/>
          </p:nvPr>
        </p:nvSpPr>
        <p:spPr>
          <a:xfrm>
            <a:off x="3428875" y="2151625"/>
            <a:ext cx="22767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6"/>
          </p:nvPr>
        </p:nvSpPr>
        <p:spPr>
          <a:xfrm>
            <a:off x="6272507" y="2151635"/>
            <a:ext cx="21513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7"/>
          </p:nvPr>
        </p:nvSpPr>
        <p:spPr>
          <a:xfrm>
            <a:off x="1386225" y="3430900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8"/>
          </p:nvPr>
        </p:nvSpPr>
        <p:spPr>
          <a:xfrm>
            <a:off x="4157484" y="3430900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9"/>
          </p:nvPr>
        </p:nvSpPr>
        <p:spPr>
          <a:xfrm>
            <a:off x="6938476" y="3430900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3"/>
          </p:nvPr>
        </p:nvSpPr>
        <p:spPr>
          <a:xfrm>
            <a:off x="1386225" y="1777675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4"/>
          </p:nvPr>
        </p:nvSpPr>
        <p:spPr>
          <a:xfrm>
            <a:off x="4157495" y="1777675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15"/>
          </p:nvPr>
        </p:nvSpPr>
        <p:spPr>
          <a:xfrm>
            <a:off x="6938476" y="1777675"/>
            <a:ext cx="819300" cy="37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solidFill>
          <a:schemeClr val="accent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1531975" y="582675"/>
            <a:ext cx="6080100" cy="9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 flipH="1">
            <a:off x="2410650" y="2335275"/>
            <a:ext cx="4322700" cy="9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/>
          <p:nvPr/>
        </p:nvSpPr>
        <p:spPr>
          <a:xfrm>
            <a:off x="2194350" y="3631900"/>
            <a:ext cx="47553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713175" y="40426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 flipH="1">
            <a:off x="3905350" y="1879646"/>
            <a:ext cx="4249200" cy="175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flipH="1">
            <a:off x="2689450" y="4091575"/>
            <a:ext cx="5465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33150" y="807733"/>
            <a:ext cx="2021400" cy="104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marR="27432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1_1_1_1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 1">
  <p:cSld name="CUSTOM_9_1_1_1_1_1">
    <p:bg>
      <p:bgPr>
        <a:solidFill>
          <a:schemeClr val="accent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716450" y="2571750"/>
            <a:ext cx="7716000" cy="203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2590800" y="539500"/>
            <a:ext cx="5841600" cy="14079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 flipH="1">
            <a:off x="1125075" y="2571750"/>
            <a:ext cx="6875100" cy="16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3657600" y="539600"/>
            <a:ext cx="4506300" cy="14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990825" y="3827375"/>
            <a:ext cx="2797800" cy="7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5355373" y="3827350"/>
            <a:ext cx="2797800" cy="7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990825" y="3382875"/>
            <a:ext cx="2797800" cy="548100"/>
          </a:xfrm>
          <a:prstGeom prst="rect">
            <a:avLst/>
          </a:prstGeom>
          <a:noFill/>
        </p:spPr>
        <p:txBody>
          <a:bodyPr spcFirstLastPara="1" wrap="square" lIns="91425" tIns="91425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355373" y="3382875"/>
            <a:ext cx="2797800" cy="548100"/>
          </a:xfrm>
          <a:prstGeom prst="rect">
            <a:avLst/>
          </a:prstGeom>
          <a:noFill/>
        </p:spPr>
        <p:txBody>
          <a:bodyPr spcFirstLastPara="1" wrap="square" lIns="91425" tIns="91425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713175" y="539500"/>
            <a:ext cx="7717500" cy="1033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ctrTitle"/>
          </p:nvPr>
        </p:nvSpPr>
        <p:spPr>
          <a:xfrm>
            <a:off x="3066000" y="576853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713175" y="2114893"/>
            <a:ext cx="4177500" cy="235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713175" y="539500"/>
            <a:ext cx="3490500" cy="4069200"/>
          </a:xfrm>
          <a:prstGeom prst="roundRect">
            <a:avLst>
              <a:gd name="adj" fmla="val 1941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055325" y="1531950"/>
            <a:ext cx="2707500" cy="20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713175" y="40426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ctrTitle"/>
          </p:nvPr>
        </p:nvSpPr>
        <p:spPr>
          <a:xfrm flipH="1">
            <a:off x="998298" y="1884854"/>
            <a:ext cx="4249200" cy="175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 flipH="1">
            <a:off x="998298" y="4091575"/>
            <a:ext cx="5465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998298" y="807733"/>
            <a:ext cx="2021400" cy="104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marR="27432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taatliche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LBWp7RvAJK2GmcATiSzm9su8iqn24U5j-CkJNtDqqg/cop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LBWp7RvAJK2GmcATiSzm9su8iqn24U5j-CkJNtDqqg/cop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LBWp7RvAJK2GmcATiSzm9su8iqn24U5j-CkJNtDqqg/copy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hand-sanitizer-flat-design_7335698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how-wash-your-hands_7241751.htm#page=4&amp;query=hand+wash&amp;position=21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wuhan-coronavirus-symptoms-prevention_684853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freepik.com/free-vector/people-wearing-medical-mask-concept_7349056.htm/?utm_source=slidesgo_template&amp;utm_medium=referral-link&amp;utm_campaign=sg_resources&amp;utm_content=freepik" TargetMode="External"/><Relationship Id="rId11" Type="http://schemas.openxmlformats.org/officeDocument/2006/relationships/hyperlink" Target="https://www.flaticon.com/packs/coronavirus-16/?utm_source=slidesgo_template&amp;utm_medium=referral-link&amp;utm_campaign=sg_resources&amp;utm_content=flaticon" TargetMode="External"/><Relationship Id="rId5" Type="http://schemas.openxmlformats.org/officeDocument/2006/relationships/hyperlink" Target="https://www.freepik.com/free-vector/collection-people-avatars-illustration_7071883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bathroom-sink-with-liquid-soap-washing-hands_7330455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ablet-gps-navigation_768075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quarantine-daily-activities-woman-medium-shot_7325030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taatliches?query=staa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fonts.google.com/specimen/Abel?query=abe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/>
          <p:nvPr/>
        </p:nvSpPr>
        <p:spPr>
          <a:xfrm>
            <a:off x="-577250" y="1072543"/>
            <a:ext cx="5602500" cy="1027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7"/>
          <p:cNvSpPr txBox="1">
            <a:spLocks noGrp="1"/>
          </p:cNvSpPr>
          <p:nvPr>
            <p:ph type="subTitle" idx="1"/>
          </p:nvPr>
        </p:nvSpPr>
        <p:spPr>
          <a:xfrm flipH="1">
            <a:off x="712018" y="4199415"/>
            <a:ext cx="3716719" cy="859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Dave Anderson (team leader),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Zhuojing Xie, David Nguyen​</a:t>
            </a:r>
          </a:p>
        </p:txBody>
      </p:sp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 flipH="1">
            <a:off x="713400" y="733893"/>
            <a:ext cx="4285244" cy="36022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COVID-19 Management</a:t>
            </a:r>
            <a:br>
              <a:rPr lang="en" dirty="0"/>
            </a:br>
            <a:r>
              <a:rPr lang="en" dirty="0"/>
              <a:t>System</a:t>
            </a:r>
            <a:endParaRPr dirty="0"/>
          </a:p>
        </p:txBody>
      </p:sp>
      <p:grpSp>
        <p:nvGrpSpPr>
          <p:cNvPr id="129" name="Google Shape;129;p27"/>
          <p:cNvGrpSpPr/>
          <p:nvPr/>
        </p:nvGrpSpPr>
        <p:grpSpPr>
          <a:xfrm>
            <a:off x="5412795" y="1074827"/>
            <a:ext cx="3117647" cy="3533632"/>
            <a:chOff x="5412795" y="1074827"/>
            <a:chExt cx="3117647" cy="3533632"/>
          </a:xfrm>
        </p:grpSpPr>
        <p:sp>
          <p:nvSpPr>
            <p:cNvPr id="130" name="Google Shape;130;p27"/>
            <p:cNvSpPr/>
            <p:nvPr/>
          </p:nvSpPr>
          <p:spPr>
            <a:xfrm>
              <a:off x="7481544" y="1253077"/>
              <a:ext cx="787309" cy="948807"/>
            </a:xfrm>
            <a:custGeom>
              <a:avLst/>
              <a:gdLst/>
              <a:ahLst/>
              <a:cxnLst/>
              <a:rect l="l" t="t" r="r" b="b"/>
              <a:pathLst>
                <a:path w="37015" h="44613" extrusionOk="0">
                  <a:moveTo>
                    <a:pt x="18507" y="1"/>
                  </a:moveTo>
                  <a:cubicBezTo>
                    <a:pt x="8285" y="1"/>
                    <a:pt x="0" y="8934"/>
                    <a:pt x="0" y="19949"/>
                  </a:cubicBezTo>
                  <a:cubicBezTo>
                    <a:pt x="0" y="36597"/>
                    <a:pt x="8285" y="44613"/>
                    <a:pt x="18507" y="44613"/>
                  </a:cubicBezTo>
                  <a:cubicBezTo>
                    <a:pt x="28725" y="44613"/>
                    <a:pt x="37014" y="37488"/>
                    <a:pt x="37014" y="19949"/>
                  </a:cubicBezTo>
                  <a:cubicBezTo>
                    <a:pt x="37014" y="8934"/>
                    <a:pt x="28725" y="1"/>
                    <a:pt x="18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7740058" y="2021878"/>
              <a:ext cx="270214" cy="535090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1" y="0"/>
                  </a:moveTo>
                  <a:lnTo>
                    <a:pt x="1" y="25159"/>
                  </a:lnTo>
                  <a:lnTo>
                    <a:pt x="12704" y="25159"/>
                  </a:lnTo>
                  <a:lnTo>
                    <a:pt x="12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7468932" y="2251484"/>
              <a:ext cx="824553" cy="407315"/>
            </a:xfrm>
            <a:custGeom>
              <a:avLst/>
              <a:gdLst/>
              <a:ahLst/>
              <a:cxnLst/>
              <a:rect l="l" t="t" r="r" b="b"/>
              <a:pathLst>
                <a:path w="38766" h="19152" extrusionOk="0">
                  <a:moveTo>
                    <a:pt x="19100" y="0"/>
                  </a:moveTo>
                  <a:cubicBezTo>
                    <a:pt x="8697" y="0"/>
                    <a:pt x="0" y="13361"/>
                    <a:pt x="0" y="18943"/>
                  </a:cubicBezTo>
                  <a:lnTo>
                    <a:pt x="19100" y="19152"/>
                  </a:lnTo>
                  <a:lnTo>
                    <a:pt x="38200" y="19152"/>
                  </a:lnTo>
                  <a:cubicBezTo>
                    <a:pt x="38765" y="14362"/>
                    <a:pt x="29577" y="0"/>
                    <a:pt x="19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7310761" y="1697022"/>
              <a:ext cx="295738" cy="316907"/>
            </a:xfrm>
            <a:custGeom>
              <a:avLst/>
              <a:gdLst/>
              <a:ahLst/>
              <a:cxnLst/>
              <a:rect l="l" t="t" r="r" b="b"/>
              <a:pathLst>
                <a:path w="13904" h="14901" extrusionOk="0">
                  <a:moveTo>
                    <a:pt x="6276" y="1"/>
                  </a:moveTo>
                  <a:cubicBezTo>
                    <a:pt x="5655" y="1"/>
                    <a:pt x="5034" y="119"/>
                    <a:pt x="4433" y="367"/>
                  </a:cubicBezTo>
                  <a:cubicBezTo>
                    <a:pt x="1359" y="1638"/>
                    <a:pt x="1" y="5838"/>
                    <a:pt x="1391" y="9750"/>
                  </a:cubicBezTo>
                  <a:cubicBezTo>
                    <a:pt x="2510" y="12899"/>
                    <a:pt x="5070" y="14900"/>
                    <a:pt x="7629" y="14900"/>
                  </a:cubicBezTo>
                  <a:cubicBezTo>
                    <a:pt x="8251" y="14900"/>
                    <a:pt x="8872" y="14782"/>
                    <a:pt x="9472" y="14534"/>
                  </a:cubicBezTo>
                  <a:cubicBezTo>
                    <a:pt x="12541" y="13265"/>
                    <a:pt x="13904" y="9065"/>
                    <a:pt x="12513" y="5151"/>
                  </a:cubicBezTo>
                  <a:cubicBezTo>
                    <a:pt x="11394" y="2003"/>
                    <a:pt x="8834" y="1"/>
                    <a:pt x="6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8145491" y="1697022"/>
              <a:ext cx="295844" cy="316907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4" y="1"/>
                  </a:moveTo>
                  <a:cubicBezTo>
                    <a:pt x="5075" y="1"/>
                    <a:pt x="2515" y="2003"/>
                    <a:pt x="1396" y="5151"/>
                  </a:cubicBezTo>
                  <a:cubicBezTo>
                    <a:pt x="0" y="9065"/>
                    <a:pt x="1363" y="13265"/>
                    <a:pt x="4438" y="14534"/>
                  </a:cubicBezTo>
                  <a:cubicBezTo>
                    <a:pt x="5038" y="14782"/>
                    <a:pt x="5659" y="14900"/>
                    <a:pt x="6280" y="14900"/>
                  </a:cubicBezTo>
                  <a:cubicBezTo>
                    <a:pt x="8839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7" y="367"/>
                  </a:cubicBezTo>
                  <a:cubicBezTo>
                    <a:pt x="8876" y="119"/>
                    <a:pt x="8255" y="1"/>
                    <a:pt x="7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7517530" y="1690323"/>
              <a:ext cx="715821" cy="531368"/>
            </a:xfrm>
            <a:custGeom>
              <a:avLst/>
              <a:gdLst/>
              <a:ahLst/>
              <a:cxnLst/>
              <a:rect l="l" t="t" r="r" b="b"/>
              <a:pathLst>
                <a:path w="33654" h="24985" extrusionOk="0">
                  <a:moveTo>
                    <a:pt x="16829" y="0"/>
                  </a:moveTo>
                  <a:cubicBezTo>
                    <a:pt x="13737" y="0"/>
                    <a:pt x="3718" y="1748"/>
                    <a:pt x="1" y="11581"/>
                  </a:cubicBezTo>
                  <a:cubicBezTo>
                    <a:pt x="1860" y="18707"/>
                    <a:pt x="10399" y="24984"/>
                    <a:pt x="16829" y="24984"/>
                  </a:cubicBezTo>
                  <a:cubicBezTo>
                    <a:pt x="23255" y="24984"/>
                    <a:pt x="31794" y="18707"/>
                    <a:pt x="33653" y="11581"/>
                  </a:cubicBezTo>
                  <a:cubicBezTo>
                    <a:pt x="29935" y="1748"/>
                    <a:pt x="19917" y="0"/>
                    <a:pt x="168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7797439" y="1704422"/>
              <a:ext cx="155909" cy="45002"/>
            </a:xfrm>
            <a:custGeom>
              <a:avLst/>
              <a:gdLst/>
              <a:ahLst/>
              <a:cxnLst/>
              <a:rect l="l" t="t" r="r" b="b"/>
              <a:pathLst>
                <a:path w="7330" h="2116" extrusionOk="0">
                  <a:moveTo>
                    <a:pt x="3668" y="464"/>
                  </a:moveTo>
                  <a:cubicBezTo>
                    <a:pt x="4854" y="608"/>
                    <a:pt x="6612" y="978"/>
                    <a:pt x="6839" y="1373"/>
                  </a:cubicBezTo>
                  <a:cubicBezTo>
                    <a:pt x="6852" y="1396"/>
                    <a:pt x="6848" y="1406"/>
                    <a:pt x="6844" y="1423"/>
                  </a:cubicBezTo>
                  <a:cubicBezTo>
                    <a:pt x="6777" y="1582"/>
                    <a:pt x="6469" y="1651"/>
                    <a:pt x="6035" y="1651"/>
                  </a:cubicBezTo>
                  <a:cubicBezTo>
                    <a:pt x="5414" y="1651"/>
                    <a:pt x="4535" y="1510"/>
                    <a:pt x="3728" y="1290"/>
                  </a:cubicBezTo>
                  <a:lnTo>
                    <a:pt x="3668" y="1271"/>
                  </a:lnTo>
                  <a:lnTo>
                    <a:pt x="3603" y="1290"/>
                  </a:lnTo>
                  <a:cubicBezTo>
                    <a:pt x="2801" y="1510"/>
                    <a:pt x="1926" y="1650"/>
                    <a:pt x="1305" y="1650"/>
                  </a:cubicBezTo>
                  <a:cubicBezTo>
                    <a:pt x="867" y="1650"/>
                    <a:pt x="556" y="1580"/>
                    <a:pt x="487" y="1419"/>
                  </a:cubicBezTo>
                  <a:cubicBezTo>
                    <a:pt x="483" y="1406"/>
                    <a:pt x="478" y="1396"/>
                    <a:pt x="497" y="1373"/>
                  </a:cubicBezTo>
                  <a:cubicBezTo>
                    <a:pt x="724" y="978"/>
                    <a:pt x="2477" y="608"/>
                    <a:pt x="3668" y="464"/>
                  </a:cubicBezTo>
                  <a:close/>
                  <a:moveTo>
                    <a:pt x="3640" y="0"/>
                  </a:moveTo>
                  <a:cubicBezTo>
                    <a:pt x="3121" y="66"/>
                    <a:pt x="525" y="409"/>
                    <a:pt x="98" y="1141"/>
                  </a:cubicBezTo>
                  <a:cubicBezTo>
                    <a:pt x="10" y="1284"/>
                    <a:pt x="1" y="1447"/>
                    <a:pt x="65" y="1600"/>
                  </a:cubicBezTo>
                  <a:cubicBezTo>
                    <a:pt x="230" y="1989"/>
                    <a:pt x="749" y="2116"/>
                    <a:pt x="1356" y="2116"/>
                  </a:cubicBezTo>
                  <a:cubicBezTo>
                    <a:pt x="2190" y="2116"/>
                    <a:pt x="3191" y="1877"/>
                    <a:pt x="3668" y="1748"/>
                  </a:cubicBezTo>
                  <a:cubicBezTo>
                    <a:pt x="4141" y="1878"/>
                    <a:pt x="5142" y="2114"/>
                    <a:pt x="5977" y="2114"/>
                  </a:cubicBezTo>
                  <a:cubicBezTo>
                    <a:pt x="6584" y="2114"/>
                    <a:pt x="7103" y="1990"/>
                    <a:pt x="7265" y="1600"/>
                  </a:cubicBezTo>
                  <a:cubicBezTo>
                    <a:pt x="7330" y="1447"/>
                    <a:pt x="7321" y="1284"/>
                    <a:pt x="7233" y="1141"/>
                  </a:cubicBezTo>
                  <a:cubicBezTo>
                    <a:pt x="6807" y="409"/>
                    <a:pt x="4210" y="66"/>
                    <a:pt x="3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7477992" y="1700594"/>
              <a:ext cx="108796" cy="128477"/>
            </a:xfrm>
            <a:custGeom>
              <a:avLst/>
              <a:gdLst/>
              <a:ahLst/>
              <a:cxnLst/>
              <a:rect l="l" t="t" r="r" b="b"/>
              <a:pathLst>
                <a:path w="5115" h="6041" extrusionOk="0">
                  <a:moveTo>
                    <a:pt x="358" y="0"/>
                  </a:moveTo>
                  <a:lnTo>
                    <a:pt x="0" y="292"/>
                  </a:lnTo>
                  <a:lnTo>
                    <a:pt x="4757" y="6040"/>
                  </a:lnTo>
                  <a:lnTo>
                    <a:pt x="5114" y="57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8164037" y="1700594"/>
              <a:ext cx="108775" cy="128477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7" y="6040"/>
                  </a:lnTo>
                  <a:lnTo>
                    <a:pt x="5113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7743907" y="1881587"/>
              <a:ext cx="263514" cy="9783"/>
            </a:xfrm>
            <a:custGeom>
              <a:avLst/>
              <a:gdLst/>
              <a:ahLst/>
              <a:cxnLst/>
              <a:rect l="l" t="t" r="r" b="b"/>
              <a:pathLst>
                <a:path w="12389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7689695" y="1961951"/>
              <a:ext cx="371948" cy="8677"/>
            </a:xfrm>
            <a:custGeom>
              <a:avLst/>
              <a:gdLst/>
              <a:ahLst/>
              <a:cxnLst/>
              <a:rect l="l" t="t" r="r" b="b"/>
              <a:pathLst>
                <a:path w="17487" h="408" extrusionOk="0">
                  <a:moveTo>
                    <a:pt x="0" y="0"/>
                  </a:moveTo>
                  <a:lnTo>
                    <a:pt x="0" y="407"/>
                  </a:lnTo>
                  <a:lnTo>
                    <a:pt x="17486" y="407"/>
                  </a:lnTo>
                  <a:lnTo>
                    <a:pt x="174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7743907" y="2038720"/>
              <a:ext cx="263514" cy="9804"/>
            </a:xfrm>
            <a:custGeom>
              <a:avLst/>
              <a:gdLst/>
              <a:ahLst/>
              <a:cxnLst/>
              <a:rect l="l" t="t" r="r" b="b"/>
              <a:pathLst>
                <a:path w="12389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7679827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2" y="0"/>
                  </a:moveTo>
                  <a:cubicBezTo>
                    <a:pt x="417" y="0"/>
                    <a:pt x="0" y="849"/>
                    <a:pt x="0" y="1892"/>
                  </a:cubicBezTo>
                  <a:cubicBezTo>
                    <a:pt x="0" y="2940"/>
                    <a:pt x="417" y="3789"/>
                    <a:pt x="932" y="3789"/>
                  </a:cubicBezTo>
                  <a:cubicBezTo>
                    <a:pt x="1446" y="3789"/>
                    <a:pt x="1859" y="2940"/>
                    <a:pt x="1859" y="1892"/>
                  </a:cubicBezTo>
                  <a:cubicBezTo>
                    <a:pt x="1859" y="849"/>
                    <a:pt x="1446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8007164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28" y="0"/>
                  </a:moveTo>
                  <a:cubicBezTo>
                    <a:pt x="413" y="0"/>
                    <a:pt x="0" y="849"/>
                    <a:pt x="0" y="1892"/>
                  </a:cubicBezTo>
                  <a:cubicBezTo>
                    <a:pt x="0" y="2940"/>
                    <a:pt x="413" y="3789"/>
                    <a:pt x="928" y="3789"/>
                  </a:cubicBezTo>
                  <a:cubicBezTo>
                    <a:pt x="1442" y="3789"/>
                    <a:pt x="1859" y="2940"/>
                    <a:pt x="1859" y="1892"/>
                  </a:cubicBezTo>
                  <a:cubicBezTo>
                    <a:pt x="1859" y="849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7361039" y="1775003"/>
              <a:ext cx="128407" cy="134113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2" y="24"/>
                    <a:pt x="1402" y="367"/>
                    <a:pt x="882" y="952"/>
                  </a:cubicBezTo>
                  <a:cubicBezTo>
                    <a:pt x="298" y="1600"/>
                    <a:pt x="1" y="2449"/>
                    <a:pt x="71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5" y="1258"/>
                  </a:cubicBezTo>
                  <a:cubicBezTo>
                    <a:pt x="1661" y="770"/>
                    <a:pt x="2236" y="479"/>
                    <a:pt x="2797" y="460"/>
                  </a:cubicBezTo>
                  <a:cubicBezTo>
                    <a:pt x="2816" y="459"/>
                    <a:pt x="2836" y="459"/>
                    <a:pt x="2856" y="459"/>
                  </a:cubicBezTo>
                  <a:cubicBezTo>
                    <a:pt x="3403" y="459"/>
                    <a:pt x="3967" y="713"/>
                    <a:pt x="4410" y="1155"/>
                  </a:cubicBezTo>
                  <a:cubicBezTo>
                    <a:pt x="4883" y="1624"/>
                    <a:pt x="5161" y="2231"/>
                    <a:pt x="5207" y="2852"/>
                  </a:cubicBezTo>
                  <a:cubicBezTo>
                    <a:pt x="4832" y="2875"/>
                    <a:pt x="4466" y="3051"/>
                    <a:pt x="4164" y="3357"/>
                  </a:cubicBezTo>
                  <a:cubicBezTo>
                    <a:pt x="3752" y="3784"/>
                    <a:pt x="3561" y="4358"/>
                    <a:pt x="3655" y="4897"/>
                  </a:cubicBezTo>
                  <a:cubicBezTo>
                    <a:pt x="3743" y="5434"/>
                    <a:pt x="4109" y="5898"/>
                    <a:pt x="4628" y="6143"/>
                  </a:cubicBezTo>
                  <a:cubicBezTo>
                    <a:pt x="4855" y="6250"/>
                    <a:pt x="5096" y="6305"/>
                    <a:pt x="5328" y="6305"/>
                  </a:cubicBezTo>
                  <a:cubicBezTo>
                    <a:pt x="5578" y="6305"/>
                    <a:pt x="5819" y="6241"/>
                    <a:pt x="6037" y="6115"/>
                  </a:cubicBezTo>
                  <a:lnTo>
                    <a:pt x="5805" y="5717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6"/>
                  </a:cubicBezTo>
                  <a:cubicBezTo>
                    <a:pt x="4438" y="5546"/>
                    <a:pt x="4173" y="5207"/>
                    <a:pt x="4109" y="4822"/>
                  </a:cubicBezTo>
                  <a:cubicBezTo>
                    <a:pt x="4039" y="4433"/>
                    <a:pt x="4192" y="3992"/>
                    <a:pt x="4494" y="3682"/>
                  </a:cubicBezTo>
                  <a:cubicBezTo>
                    <a:pt x="4729" y="3442"/>
                    <a:pt x="5014" y="3312"/>
                    <a:pt x="5291" y="3312"/>
                  </a:cubicBezTo>
                  <a:cubicBezTo>
                    <a:pt x="5330" y="3312"/>
                    <a:pt x="5369" y="3315"/>
                    <a:pt x="5407" y="3320"/>
                  </a:cubicBezTo>
                  <a:lnTo>
                    <a:pt x="5662" y="3357"/>
                  </a:lnTo>
                  <a:lnTo>
                    <a:pt x="5671" y="3098"/>
                  </a:lnTo>
                  <a:cubicBezTo>
                    <a:pt x="5694" y="2272"/>
                    <a:pt x="5356" y="1448"/>
                    <a:pt x="4740" y="830"/>
                  </a:cubicBezTo>
                  <a:cubicBezTo>
                    <a:pt x="4204" y="300"/>
                    <a:pt x="3516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8260849" y="1775003"/>
              <a:ext cx="128301" cy="134113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18" y="1"/>
                    <a:pt x="1834" y="300"/>
                    <a:pt x="1299" y="830"/>
                  </a:cubicBezTo>
                  <a:cubicBezTo>
                    <a:pt x="683" y="1448"/>
                    <a:pt x="344" y="2272"/>
                    <a:pt x="367" y="3098"/>
                  </a:cubicBezTo>
                  <a:lnTo>
                    <a:pt x="372" y="3357"/>
                  </a:lnTo>
                  <a:lnTo>
                    <a:pt x="627" y="3320"/>
                  </a:lnTo>
                  <a:cubicBezTo>
                    <a:pt x="666" y="3315"/>
                    <a:pt x="705" y="3312"/>
                    <a:pt x="745" y="3312"/>
                  </a:cubicBezTo>
                  <a:cubicBezTo>
                    <a:pt x="1023" y="3312"/>
                    <a:pt x="1308" y="3442"/>
                    <a:pt x="1540" y="3682"/>
                  </a:cubicBezTo>
                  <a:cubicBezTo>
                    <a:pt x="1846" y="3992"/>
                    <a:pt x="1994" y="4433"/>
                    <a:pt x="1930" y="4822"/>
                  </a:cubicBezTo>
                  <a:cubicBezTo>
                    <a:pt x="1864" y="5207"/>
                    <a:pt x="1596" y="5546"/>
                    <a:pt x="1215" y="5726"/>
                  </a:cubicBezTo>
                  <a:cubicBezTo>
                    <a:pt x="1046" y="5804"/>
                    <a:pt x="874" y="5843"/>
                    <a:pt x="709" y="5843"/>
                  </a:cubicBezTo>
                  <a:cubicBezTo>
                    <a:pt x="539" y="5843"/>
                    <a:pt x="376" y="5802"/>
                    <a:pt x="233" y="5717"/>
                  </a:cubicBezTo>
                  <a:lnTo>
                    <a:pt x="0" y="6115"/>
                  </a:lnTo>
                  <a:cubicBezTo>
                    <a:pt x="219" y="6241"/>
                    <a:pt x="460" y="6305"/>
                    <a:pt x="710" y="6305"/>
                  </a:cubicBezTo>
                  <a:cubicBezTo>
                    <a:pt x="942" y="6305"/>
                    <a:pt x="1179" y="6250"/>
                    <a:pt x="1410" y="6143"/>
                  </a:cubicBezTo>
                  <a:cubicBezTo>
                    <a:pt x="1930" y="5898"/>
                    <a:pt x="2291" y="5434"/>
                    <a:pt x="2384" y="4897"/>
                  </a:cubicBezTo>
                  <a:cubicBezTo>
                    <a:pt x="2476" y="4358"/>
                    <a:pt x="2281" y="3784"/>
                    <a:pt x="1869" y="3357"/>
                  </a:cubicBezTo>
                  <a:cubicBezTo>
                    <a:pt x="1573" y="3051"/>
                    <a:pt x="1207" y="2875"/>
                    <a:pt x="830" y="2852"/>
                  </a:cubicBezTo>
                  <a:cubicBezTo>
                    <a:pt x="873" y="2231"/>
                    <a:pt x="1155" y="1624"/>
                    <a:pt x="1624" y="1155"/>
                  </a:cubicBezTo>
                  <a:cubicBezTo>
                    <a:pt x="2071" y="713"/>
                    <a:pt x="2640" y="459"/>
                    <a:pt x="3179" y="459"/>
                  </a:cubicBezTo>
                  <a:cubicBezTo>
                    <a:pt x="3199" y="459"/>
                    <a:pt x="3218" y="459"/>
                    <a:pt x="3237" y="460"/>
                  </a:cubicBezTo>
                  <a:cubicBezTo>
                    <a:pt x="3802" y="479"/>
                    <a:pt x="4378" y="770"/>
                    <a:pt x="4813" y="1258"/>
                  </a:cubicBezTo>
                  <a:cubicBezTo>
                    <a:pt x="5313" y="1814"/>
                    <a:pt x="5564" y="2533"/>
                    <a:pt x="5508" y="3232"/>
                  </a:cubicBezTo>
                  <a:lnTo>
                    <a:pt x="5967" y="3269"/>
                  </a:lnTo>
                  <a:cubicBezTo>
                    <a:pt x="6032" y="2449"/>
                    <a:pt x="5741" y="1600"/>
                    <a:pt x="5156" y="952"/>
                  </a:cubicBezTo>
                  <a:cubicBezTo>
                    <a:pt x="4637" y="367"/>
                    <a:pt x="3941" y="24"/>
                    <a:pt x="3250" y="1"/>
                  </a:cubicBezTo>
                  <a:cubicBezTo>
                    <a:pt x="3230" y="1"/>
                    <a:pt x="3210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616235" y="1525981"/>
              <a:ext cx="137383" cy="73479"/>
            </a:xfrm>
            <a:custGeom>
              <a:avLst/>
              <a:gdLst/>
              <a:ahLst/>
              <a:cxnLst/>
              <a:rect l="l" t="t" r="r" b="b"/>
              <a:pathLst>
                <a:path w="6459" h="3455" extrusionOk="0">
                  <a:moveTo>
                    <a:pt x="4841" y="0"/>
                  </a:moveTo>
                  <a:cubicBezTo>
                    <a:pt x="2881" y="0"/>
                    <a:pt x="914" y="1170"/>
                    <a:pt x="0" y="3051"/>
                  </a:cubicBezTo>
                  <a:lnTo>
                    <a:pt x="829" y="3455"/>
                  </a:lnTo>
                  <a:cubicBezTo>
                    <a:pt x="1586" y="1891"/>
                    <a:pt x="3216" y="917"/>
                    <a:pt x="4829" y="917"/>
                  </a:cubicBezTo>
                  <a:cubicBezTo>
                    <a:pt x="5273" y="917"/>
                    <a:pt x="5715" y="991"/>
                    <a:pt x="6138" y="1146"/>
                  </a:cubicBezTo>
                  <a:lnTo>
                    <a:pt x="6458" y="284"/>
                  </a:lnTo>
                  <a:cubicBezTo>
                    <a:pt x="5935" y="91"/>
                    <a:pt x="5389" y="0"/>
                    <a:pt x="4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7958758" y="1513987"/>
              <a:ext cx="161035" cy="97490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8" y="0"/>
                    <a:pt x="702" y="166"/>
                    <a:pt x="1" y="499"/>
                  </a:cubicBezTo>
                  <a:lnTo>
                    <a:pt x="395" y="1334"/>
                  </a:lnTo>
                  <a:cubicBezTo>
                    <a:pt x="974" y="1059"/>
                    <a:pt x="1604" y="922"/>
                    <a:pt x="2235" y="922"/>
                  </a:cubicBezTo>
                  <a:cubicBezTo>
                    <a:pt x="2913" y="922"/>
                    <a:pt x="3591" y="1080"/>
                    <a:pt x="4205" y="1394"/>
                  </a:cubicBezTo>
                  <a:cubicBezTo>
                    <a:pt x="5401" y="2006"/>
                    <a:pt x="6324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7" y="574"/>
                  </a:cubicBezTo>
                  <a:cubicBezTo>
                    <a:pt x="3880" y="192"/>
                    <a:pt x="3056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7717386" y="1233832"/>
              <a:ext cx="488508" cy="129817"/>
            </a:xfrm>
            <a:custGeom>
              <a:avLst/>
              <a:gdLst/>
              <a:ahLst/>
              <a:cxnLst/>
              <a:rect l="l" t="t" r="r" b="b"/>
              <a:pathLst>
                <a:path w="22967" h="6104" extrusionOk="0">
                  <a:moveTo>
                    <a:pt x="9246" y="1"/>
                  </a:moveTo>
                  <a:cubicBezTo>
                    <a:pt x="8308" y="1"/>
                    <a:pt x="7401" y="103"/>
                    <a:pt x="6538" y="308"/>
                  </a:cubicBezTo>
                  <a:cubicBezTo>
                    <a:pt x="3431" y="1045"/>
                    <a:pt x="863" y="3270"/>
                    <a:pt x="1" y="5968"/>
                  </a:cubicBezTo>
                  <a:lnTo>
                    <a:pt x="423" y="6103"/>
                  </a:lnTo>
                  <a:cubicBezTo>
                    <a:pt x="1234" y="3544"/>
                    <a:pt x="3677" y="1439"/>
                    <a:pt x="6639" y="735"/>
                  </a:cubicBezTo>
                  <a:cubicBezTo>
                    <a:pt x="7515" y="527"/>
                    <a:pt x="8389" y="440"/>
                    <a:pt x="9239" y="440"/>
                  </a:cubicBezTo>
                  <a:cubicBezTo>
                    <a:pt x="11504" y="440"/>
                    <a:pt x="13602" y="1059"/>
                    <a:pt x="15133" y="1676"/>
                  </a:cubicBezTo>
                  <a:cubicBezTo>
                    <a:pt x="17844" y="2770"/>
                    <a:pt x="20324" y="4430"/>
                    <a:pt x="22721" y="6034"/>
                  </a:cubicBezTo>
                  <a:lnTo>
                    <a:pt x="22967" y="5667"/>
                  </a:lnTo>
                  <a:cubicBezTo>
                    <a:pt x="20551" y="4054"/>
                    <a:pt x="18053" y="2380"/>
                    <a:pt x="15294" y="1268"/>
                  </a:cubicBezTo>
                  <a:cubicBezTo>
                    <a:pt x="13212" y="427"/>
                    <a:pt x="11163" y="1"/>
                    <a:pt x="924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8224481" y="1517007"/>
              <a:ext cx="48432" cy="189430"/>
            </a:xfrm>
            <a:custGeom>
              <a:avLst/>
              <a:gdLst/>
              <a:ahLst/>
              <a:cxnLst/>
              <a:rect l="l" t="t" r="r" b="b"/>
              <a:pathLst>
                <a:path w="2277" h="8907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2527"/>
                    <a:pt x="450" y="6194"/>
                    <a:pt x="1887" y="8907"/>
                  </a:cubicBezTo>
                  <a:lnTo>
                    <a:pt x="2277" y="8698"/>
                  </a:lnTo>
                  <a:cubicBezTo>
                    <a:pt x="876" y="6064"/>
                    <a:pt x="441" y="2486"/>
                    <a:pt x="501" y="15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7603304" y="1074827"/>
              <a:ext cx="927138" cy="478136"/>
            </a:xfrm>
            <a:custGeom>
              <a:avLst/>
              <a:gdLst/>
              <a:ahLst/>
              <a:cxnLst/>
              <a:rect l="l" t="t" r="r" b="b"/>
              <a:pathLst>
                <a:path w="43589" h="22482" extrusionOk="0">
                  <a:moveTo>
                    <a:pt x="11330" y="0"/>
                  </a:moveTo>
                  <a:cubicBezTo>
                    <a:pt x="11123" y="0"/>
                    <a:pt x="10915" y="7"/>
                    <a:pt x="10706" y="20"/>
                  </a:cubicBezTo>
                  <a:cubicBezTo>
                    <a:pt x="7469" y="229"/>
                    <a:pt x="4405" y="1925"/>
                    <a:pt x="2518" y="4563"/>
                  </a:cubicBezTo>
                  <a:cubicBezTo>
                    <a:pt x="626" y="7197"/>
                    <a:pt x="1" y="10640"/>
                    <a:pt x="840" y="13775"/>
                  </a:cubicBezTo>
                  <a:lnTo>
                    <a:pt x="1266" y="13663"/>
                  </a:lnTo>
                  <a:cubicBezTo>
                    <a:pt x="459" y="10655"/>
                    <a:pt x="1058" y="7349"/>
                    <a:pt x="2875" y="4818"/>
                  </a:cubicBezTo>
                  <a:cubicBezTo>
                    <a:pt x="4687" y="2287"/>
                    <a:pt x="7627" y="660"/>
                    <a:pt x="10733" y="460"/>
                  </a:cubicBezTo>
                  <a:cubicBezTo>
                    <a:pt x="10930" y="447"/>
                    <a:pt x="11127" y="441"/>
                    <a:pt x="11323" y="441"/>
                  </a:cubicBezTo>
                  <a:cubicBezTo>
                    <a:pt x="14258" y="441"/>
                    <a:pt x="17046" y="1825"/>
                    <a:pt x="19746" y="3168"/>
                  </a:cubicBezTo>
                  <a:cubicBezTo>
                    <a:pt x="22517" y="4544"/>
                    <a:pt x="25378" y="5967"/>
                    <a:pt x="28461" y="5973"/>
                  </a:cubicBezTo>
                  <a:cubicBezTo>
                    <a:pt x="30269" y="5973"/>
                    <a:pt x="33138" y="5235"/>
                    <a:pt x="34923" y="4026"/>
                  </a:cubicBezTo>
                  <a:lnTo>
                    <a:pt x="34923" y="4026"/>
                  </a:lnTo>
                  <a:cubicBezTo>
                    <a:pt x="34705" y="7396"/>
                    <a:pt x="32633" y="10668"/>
                    <a:pt x="29657" y="12273"/>
                  </a:cubicBezTo>
                  <a:lnTo>
                    <a:pt x="29263" y="12486"/>
                  </a:lnTo>
                  <a:lnTo>
                    <a:pt x="29670" y="12671"/>
                  </a:lnTo>
                  <a:cubicBezTo>
                    <a:pt x="31480" y="13476"/>
                    <a:pt x="33451" y="13874"/>
                    <a:pt x="35422" y="13874"/>
                  </a:cubicBezTo>
                  <a:cubicBezTo>
                    <a:pt x="37865" y="13874"/>
                    <a:pt x="40308" y="13263"/>
                    <a:pt x="42443" y="12059"/>
                  </a:cubicBezTo>
                  <a:lnTo>
                    <a:pt x="42443" y="12059"/>
                  </a:lnTo>
                  <a:cubicBezTo>
                    <a:pt x="42938" y="15133"/>
                    <a:pt x="40143" y="19366"/>
                    <a:pt x="38539" y="20910"/>
                  </a:cubicBezTo>
                  <a:cubicBezTo>
                    <a:pt x="37702" y="21718"/>
                    <a:pt x="36555" y="22033"/>
                    <a:pt x="35333" y="22033"/>
                  </a:cubicBezTo>
                  <a:cubicBezTo>
                    <a:pt x="33995" y="22033"/>
                    <a:pt x="32567" y="21656"/>
                    <a:pt x="31354" y="21133"/>
                  </a:cubicBezTo>
                  <a:cubicBezTo>
                    <a:pt x="29221" y="20209"/>
                    <a:pt x="27380" y="18661"/>
                    <a:pt x="25605" y="17159"/>
                  </a:cubicBezTo>
                  <a:lnTo>
                    <a:pt x="25091" y="16728"/>
                  </a:lnTo>
                  <a:cubicBezTo>
                    <a:pt x="23125" y="15078"/>
                    <a:pt x="20997" y="13409"/>
                    <a:pt x="18438" y="12685"/>
                  </a:cubicBezTo>
                  <a:cubicBezTo>
                    <a:pt x="17721" y="12481"/>
                    <a:pt x="16924" y="12366"/>
                    <a:pt x="16112" y="12366"/>
                  </a:cubicBezTo>
                  <a:cubicBezTo>
                    <a:pt x="14269" y="12366"/>
                    <a:pt x="12343" y="12959"/>
                    <a:pt x="11072" y="14442"/>
                  </a:cubicBezTo>
                  <a:lnTo>
                    <a:pt x="11405" y="14729"/>
                  </a:lnTo>
                  <a:cubicBezTo>
                    <a:pt x="12582" y="13354"/>
                    <a:pt x="14381" y="12806"/>
                    <a:pt x="16110" y="12806"/>
                  </a:cubicBezTo>
                  <a:cubicBezTo>
                    <a:pt x="16880" y="12806"/>
                    <a:pt x="17636" y="12914"/>
                    <a:pt x="18317" y="13107"/>
                  </a:cubicBezTo>
                  <a:cubicBezTo>
                    <a:pt x="20793" y="13807"/>
                    <a:pt x="22879" y="15444"/>
                    <a:pt x="24808" y="17061"/>
                  </a:cubicBezTo>
                  <a:lnTo>
                    <a:pt x="25322" y="17498"/>
                  </a:lnTo>
                  <a:cubicBezTo>
                    <a:pt x="27126" y="19019"/>
                    <a:pt x="28985" y="20590"/>
                    <a:pt x="31182" y="21535"/>
                  </a:cubicBezTo>
                  <a:cubicBezTo>
                    <a:pt x="31887" y="21837"/>
                    <a:pt x="33592" y="22481"/>
                    <a:pt x="35368" y="22481"/>
                  </a:cubicBezTo>
                  <a:cubicBezTo>
                    <a:pt x="36596" y="22481"/>
                    <a:pt x="37862" y="22175"/>
                    <a:pt x="38845" y="21225"/>
                  </a:cubicBezTo>
                  <a:cubicBezTo>
                    <a:pt x="40561" y="19575"/>
                    <a:pt x="43588" y="14924"/>
                    <a:pt x="42814" y="11661"/>
                  </a:cubicBezTo>
                  <a:lnTo>
                    <a:pt x="42744" y="11374"/>
                  </a:lnTo>
                  <a:lnTo>
                    <a:pt x="42484" y="11526"/>
                  </a:lnTo>
                  <a:cubicBezTo>
                    <a:pt x="40358" y="12791"/>
                    <a:pt x="37892" y="13433"/>
                    <a:pt x="35426" y="13433"/>
                  </a:cubicBezTo>
                  <a:cubicBezTo>
                    <a:pt x="33661" y="13433"/>
                    <a:pt x="31896" y="13105"/>
                    <a:pt x="30254" y="12440"/>
                  </a:cubicBezTo>
                  <a:cubicBezTo>
                    <a:pt x="33329" y="10599"/>
                    <a:pt x="35327" y="7174"/>
                    <a:pt x="35382" y="3581"/>
                  </a:cubicBezTo>
                  <a:lnTo>
                    <a:pt x="35387" y="3117"/>
                  </a:lnTo>
                  <a:lnTo>
                    <a:pt x="35025" y="3404"/>
                  </a:lnTo>
                  <a:cubicBezTo>
                    <a:pt x="33273" y="4795"/>
                    <a:pt x="30087" y="5532"/>
                    <a:pt x="28461" y="5532"/>
                  </a:cubicBezTo>
                  <a:cubicBezTo>
                    <a:pt x="25485" y="5532"/>
                    <a:pt x="22666" y="4132"/>
                    <a:pt x="19945" y="2774"/>
                  </a:cubicBezTo>
                  <a:cubicBezTo>
                    <a:pt x="17198" y="1411"/>
                    <a:pt x="14358" y="0"/>
                    <a:pt x="113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8269442" y="1549352"/>
              <a:ext cx="37393" cy="156784"/>
            </a:xfrm>
            <a:custGeom>
              <a:avLst/>
              <a:gdLst/>
              <a:ahLst/>
              <a:cxnLst/>
              <a:rect l="l" t="t" r="r" b="b"/>
              <a:pathLst>
                <a:path w="1758" h="7372" extrusionOk="0">
                  <a:moveTo>
                    <a:pt x="1359" y="0"/>
                  </a:moveTo>
                  <a:cubicBezTo>
                    <a:pt x="418" y="2007"/>
                    <a:pt x="0" y="5313"/>
                    <a:pt x="927" y="7371"/>
                  </a:cubicBezTo>
                  <a:lnTo>
                    <a:pt x="1331" y="7191"/>
                  </a:lnTo>
                  <a:cubicBezTo>
                    <a:pt x="454" y="5248"/>
                    <a:pt x="858" y="2105"/>
                    <a:pt x="1757" y="186"/>
                  </a:cubicBezTo>
                  <a:lnTo>
                    <a:pt x="135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7478184" y="1383436"/>
              <a:ext cx="159163" cy="323989"/>
            </a:xfrm>
            <a:custGeom>
              <a:avLst/>
              <a:gdLst/>
              <a:ahLst/>
              <a:cxnLst/>
              <a:rect l="l" t="t" r="r" b="b"/>
              <a:pathLst>
                <a:path w="7483" h="15234" extrusionOk="0">
                  <a:moveTo>
                    <a:pt x="7052" y="0"/>
                  </a:moveTo>
                  <a:cubicBezTo>
                    <a:pt x="6023" y="4511"/>
                    <a:pt x="3965" y="10765"/>
                    <a:pt x="0" y="14932"/>
                  </a:cubicBezTo>
                  <a:lnTo>
                    <a:pt x="316" y="15233"/>
                  </a:lnTo>
                  <a:cubicBezTo>
                    <a:pt x="4354" y="10996"/>
                    <a:pt x="6440" y="4663"/>
                    <a:pt x="7483" y="97"/>
                  </a:cubicBezTo>
                  <a:lnTo>
                    <a:pt x="705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7447813" y="1350772"/>
              <a:ext cx="142424" cy="340301"/>
            </a:xfrm>
            <a:custGeom>
              <a:avLst/>
              <a:gdLst/>
              <a:ahLst/>
              <a:cxnLst/>
              <a:rect l="l" t="t" r="r" b="b"/>
              <a:pathLst>
                <a:path w="6696" h="16001" extrusionOk="0">
                  <a:moveTo>
                    <a:pt x="6384" y="1"/>
                  </a:moveTo>
                  <a:cubicBezTo>
                    <a:pt x="2361" y="4040"/>
                    <a:pt x="1" y="10766"/>
                    <a:pt x="775" y="16001"/>
                  </a:cubicBezTo>
                  <a:lnTo>
                    <a:pt x="1206" y="15939"/>
                  </a:lnTo>
                  <a:cubicBezTo>
                    <a:pt x="465" y="10910"/>
                    <a:pt x="2824" y="4192"/>
                    <a:pt x="6696" y="313"/>
                  </a:cubicBez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7397535" y="1285422"/>
              <a:ext cx="189835" cy="413823"/>
            </a:xfrm>
            <a:custGeom>
              <a:avLst/>
              <a:gdLst/>
              <a:ahLst/>
              <a:cxnLst/>
              <a:rect l="l" t="t" r="r" b="b"/>
              <a:pathLst>
                <a:path w="8925" h="19458" extrusionOk="0">
                  <a:moveTo>
                    <a:pt x="8883" y="1"/>
                  </a:moveTo>
                  <a:cubicBezTo>
                    <a:pt x="4854" y="395"/>
                    <a:pt x="2040" y="3983"/>
                    <a:pt x="1034" y="7358"/>
                  </a:cubicBezTo>
                  <a:cubicBezTo>
                    <a:pt x="1" y="10817"/>
                    <a:pt x="617" y="15346"/>
                    <a:pt x="1109" y="18985"/>
                  </a:cubicBezTo>
                  <a:lnTo>
                    <a:pt x="1173" y="19457"/>
                  </a:lnTo>
                  <a:lnTo>
                    <a:pt x="1609" y="19397"/>
                  </a:lnTo>
                  <a:lnTo>
                    <a:pt x="1544" y="18924"/>
                  </a:lnTo>
                  <a:cubicBezTo>
                    <a:pt x="1058" y="15327"/>
                    <a:pt x="450" y="10853"/>
                    <a:pt x="1456" y="7483"/>
                  </a:cubicBezTo>
                  <a:cubicBezTo>
                    <a:pt x="2416" y="4248"/>
                    <a:pt x="5100" y="812"/>
                    <a:pt x="8925" y="437"/>
                  </a:cubicBezTo>
                  <a:lnTo>
                    <a:pt x="888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7316078" y="1708016"/>
              <a:ext cx="66384" cy="67227"/>
            </a:xfrm>
            <a:custGeom>
              <a:avLst/>
              <a:gdLst/>
              <a:ahLst/>
              <a:cxnLst/>
              <a:rect l="l" t="t" r="r" b="b"/>
              <a:pathLst>
                <a:path w="3121" h="3161" extrusionOk="0">
                  <a:moveTo>
                    <a:pt x="1757" y="0"/>
                  </a:moveTo>
                  <a:cubicBezTo>
                    <a:pt x="1479" y="0"/>
                    <a:pt x="1202" y="70"/>
                    <a:pt x="961" y="216"/>
                  </a:cubicBezTo>
                  <a:cubicBezTo>
                    <a:pt x="261" y="642"/>
                    <a:pt x="1" y="1644"/>
                    <a:pt x="405" y="2358"/>
                  </a:cubicBezTo>
                  <a:cubicBezTo>
                    <a:pt x="687" y="2863"/>
                    <a:pt x="1257" y="3160"/>
                    <a:pt x="1828" y="3160"/>
                  </a:cubicBezTo>
                  <a:cubicBezTo>
                    <a:pt x="2069" y="3160"/>
                    <a:pt x="2310" y="3105"/>
                    <a:pt x="2523" y="2993"/>
                  </a:cubicBezTo>
                  <a:lnTo>
                    <a:pt x="2324" y="2604"/>
                  </a:lnTo>
                  <a:cubicBezTo>
                    <a:pt x="2172" y="2683"/>
                    <a:pt x="2001" y="2720"/>
                    <a:pt x="1828" y="2720"/>
                  </a:cubicBezTo>
                  <a:cubicBezTo>
                    <a:pt x="1413" y="2720"/>
                    <a:pt x="988" y="2505"/>
                    <a:pt x="784" y="2144"/>
                  </a:cubicBezTo>
                  <a:cubicBezTo>
                    <a:pt x="502" y="1635"/>
                    <a:pt x="692" y="898"/>
                    <a:pt x="1193" y="592"/>
                  </a:cubicBezTo>
                  <a:cubicBezTo>
                    <a:pt x="1361" y="490"/>
                    <a:pt x="1559" y="441"/>
                    <a:pt x="1759" y="441"/>
                  </a:cubicBezTo>
                  <a:cubicBezTo>
                    <a:pt x="2147" y="441"/>
                    <a:pt x="2544" y="623"/>
                    <a:pt x="2755" y="944"/>
                  </a:cubicBezTo>
                  <a:lnTo>
                    <a:pt x="3121" y="704"/>
                  </a:lnTo>
                  <a:cubicBezTo>
                    <a:pt x="2826" y="253"/>
                    <a:pt x="2289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7288196" y="1824212"/>
              <a:ext cx="60258" cy="60059"/>
            </a:xfrm>
            <a:custGeom>
              <a:avLst/>
              <a:gdLst/>
              <a:ahLst/>
              <a:cxnLst/>
              <a:rect l="l" t="t" r="r" b="b"/>
              <a:pathLst>
                <a:path w="2833" h="2824" extrusionOk="0">
                  <a:moveTo>
                    <a:pt x="1497" y="0"/>
                  </a:moveTo>
                  <a:cubicBezTo>
                    <a:pt x="1420" y="0"/>
                    <a:pt x="1341" y="6"/>
                    <a:pt x="1261" y="18"/>
                  </a:cubicBezTo>
                  <a:cubicBezTo>
                    <a:pt x="839" y="80"/>
                    <a:pt x="477" y="302"/>
                    <a:pt x="265" y="630"/>
                  </a:cubicBezTo>
                  <a:cubicBezTo>
                    <a:pt x="51" y="960"/>
                    <a:pt x="0" y="1387"/>
                    <a:pt x="116" y="1794"/>
                  </a:cubicBezTo>
                  <a:cubicBezTo>
                    <a:pt x="237" y="2207"/>
                    <a:pt x="505" y="2536"/>
                    <a:pt x="862" y="2699"/>
                  </a:cubicBezTo>
                  <a:cubicBezTo>
                    <a:pt x="1034" y="2782"/>
                    <a:pt x="1224" y="2823"/>
                    <a:pt x="1423" y="2823"/>
                  </a:cubicBezTo>
                  <a:cubicBezTo>
                    <a:pt x="1628" y="2823"/>
                    <a:pt x="1836" y="2778"/>
                    <a:pt x="2035" y="2689"/>
                  </a:cubicBezTo>
                  <a:cubicBezTo>
                    <a:pt x="2425" y="2517"/>
                    <a:pt x="2713" y="2207"/>
                    <a:pt x="2833" y="1832"/>
                  </a:cubicBezTo>
                  <a:lnTo>
                    <a:pt x="2411" y="1702"/>
                  </a:lnTo>
                  <a:cubicBezTo>
                    <a:pt x="2332" y="1952"/>
                    <a:pt x="2129" y="2166"/>
                    <a:pt x="1855" y="2286"/>
                  </a:cubicBezTo>
                  <a:cubicBezTo>
                    <a:pt x="1709" y="2350"/>
                    <a:pt x="1559" y="2382"/>
                    <a:pt x="1413" y="2382"/>
                  </a:cubicBezTo>
                  <a:cubicBezTo>
                    <a:pt x="1285" y="2382"/>
                    <a:pt x="1161" y="2357"/>
                    <a:pt x="1048" y="2305"/>
                  </a:cubicBezTo>
                  <a:cubicBezTo>
                    <a:pt x="807" y="2188"/>
                    <a:pt x="621" y="1961"/>
                    <a:pt x="543" y="1674"/>
                  </a:cubicBezTo>
                  <a:cubicBezTo>
                    <a:pt x="460" y="1387"/>
                    <a:pt x="492" y="1094"/>
                    <a:pt x="635" y="872"/>
                  </a:cubicBezTo>
                  <a:cubicBezTo>
                    <a:pt x="779" y="649"/>
                    <a:pt x="1029" y="497"/>
                    <a:pt x="1326" y="450"/>
                  </a:cubicBezTo>
                  <a:cubicBezTo>
                    <a:pt x="1381" y="442"/>
                    <a:pt x="1435" y="438"/>
                    <a:pt x="1488" y="438"/>
                  </a:cubicBezTo>
                  <a:cubicBezTo>
                    <a:pt x="1724" y="438"/>
                    <a:pt x="1943" y="514"/>
                    <a:pt x="2110" y="654"/>
                  </a:cubicBezTo>
                  <a:lnTo>
                    <a:pt x="2392" y="320"/>
                  </a:lnTo>
                  <a:cubicBezTo>
                    <a:pt x="2151" y="113"/>
                    <a:pt x="1836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7687611" y="2206422"/>
              <a:ext cx="362590" cy="194853"/>
            </a:xfrm>
            <a:custGeom>
              <a:avLst/>
              <a:gdLst/>
              <a:ahLst/>
              <a:cxnLst/>
              <a:rect l="l" t="t" r="r" b="b"/>
              <a:pathLst>
                <a:path w="17047" h="9162" extrusionOk="0">
                  <a:moveTo>
                    <a:pt x="1720" y="677"/>
                  </a:moveTo>
                  <a:cubicBezTo>
                    <a:pt x="3957" y="1914"/>
                    <a:pt x="6614" y="2539"/>
                    <a:pt x="9204" y="2539"/>
                  </a:cubicBezTo>
                  <a:cubicBezTo>
                    <a:pt x="11535" y="2539"/>
                    <a:pt x="13812" y="2033"/>
                    <a:pt x="15679" y="1011"/>
                  </a:cubicBezTo>
                  <a:cubicBezTo>
                    <a:pt x="15874" y="1772"/>
                    <a:pt x="16416" y="3895"/>
                    <a:pt x="16588" y="4877"/>
                  </a:cubicBezTo>
                  <a:cubicBezTo>
                    <a:pt x="16481" y="5091"/>
                    <a:pt x="16096" y="5828"/>
                    <a:pt x="15619" y="6390"/>
                  </a:cubicBezTo>
                  <a:cubicBezTo>
                    <a:pt x="15136" y="6955"/>
                    <a:pt x="14436" y="7432"/>
                    <a:pt x="13482" y="7849"/>
                  </a:cubicBezTo>
                  <a:cubicBezTo>
                    <a:pt x="12122" y="8444"/>
                    <a:pt x="10616" y="8728"/>
                    <a:pt x="9090" y="8728"/>
                  </a:cubicBezTo>
                  <a:cubicBezTo>
                    <a:pt x="5927" y="8728"/>
                    <a:pt x="2682" y="7505"/>
                    <a:pt x="492" y="5290"/>
                  </a:cubicBezTo>
                  <a:cubicBezTo>
                    <a:pt x="659" y="4697"/>
                    <a:pt x="1386" y="2068"/>
                    <a:pt x="1720" y="677"/>
                  </a:cubicBezTo>
                  <a:close/>
                  <a:moveTo>
                    <a:pt x="1423" y="1"/>
                  </a:moveTo>
                  <a:lnTo>
                    <a:pt x="1359" y="292"/>
                  </a:lnTo>
                  <a:cubicBezTo>
                    <a:pt x="1034" y="1711"/>
                    <a:pt x="42" y="5258"/>
                    <a:pt x="32" y="5295"/>
                  </a:cubicBezTo>
                  <a:lnTo>
                    <a:pt x="0" y="5416"/>
                  </a:lnTo>
                  <a:lnTo>
                    <a:pt x="88" y="5508"/>
                  </a:lnTo>
                  <a:cubicBezTo>
                    <a:pt x="2360" y="7864"/>
                    <a:pt x="5772" y="9161"/>
                    <a:pt x="9100" y="9161"/>
                  </a:cubicBezTo>
                  <a:cubicBezTo>
                    <a:pt x="10681" y="9161"/>
                    <a:pt x="12249" y="8870"/>
                    <a:pt x="13658" y="8253"/>
                  </a:cubicBezTo>
                  <a:cubicBezTo>
                    <a:pt x="14678" y="7808"/>
                    <a:pt x="15429" y="7293"/>
                    <a:pt x="15953" y="6672"/>
                  </a:cubicBezTo>
                  <a:cubicBezTo>
                    <a:pt x="16550" y="5972"/>
                    <a:pt x="16995" y="5044"/>
                    <a:pt x="17014" y="5003"/>
                  </a:cubicBezTo>
                  <a:lnTo>
                    <a:pt x="17047" y="4943"/>
                  </a:lnTo>
                  <a:lnTo>
                    <a:pt x="17033" y="4873"/>
                  </a:lnTo>
                  <a:cubicBezTo>
                    <a:pt x="16839" y="3696"/>
                    <a:pt x="16064" y="752"/>
                    <a:pt x="16032" y="626"/>
                  </a:cubicBezTo>
                  <a:lnTo>
                    <a:pt x="15957" y="344"/>
                  </a:lnTo>
                  <a:lnTo>
                    <a:pt x="15707" y="493"/>
                  </a:lnTo>
                  <a:cubicBezTo>
                    <a:pt x="13860" y="1570"/>
                    <a:pt x="11562" y="2104"/>
                    <a:pt x="9205" y="2104"/>
                  </a:cubicBezTo>
                  <a:cubicBezTo>
                    <a:pt x="6593" y="2104"/>
                    <a:pt x="3908" y="1448"/>
                    <a:pt x="1684" y="149"/>
                  </a:cubicBezTo>
                  <a:lnTo>
                    <a:pt x="142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7726276" y="2231090"/>
              <a:ext cx="37286" cy="121756"/>
            </a:xfrm>
            <a:custGeom>
              <a:avLst/>
              <a:gdLst/>
              <a:ahLst/>
              <a:cxnLst/>
              <a:rect l="l" t="t" r="r" b="b"/>
              <a:pathLst>
                <a:path w="1753" h="5725" extrusionOk="0">
                  <a:moveTo>
                    <a:pt x="1325" y="0"/>
                  </a:moveTo>
                  <a:lnTo>
                    <a:pt x="0" y="5628"/>
                  </a:lnTo>
                  <a:lnTo>
                    <a:pt x="426" y="5725"/>
                  </a:lnTo>
                  <a:lnTo>
                    <a:pt x="1753" y="97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7788677" y="2246848"/>
              <a:ext cx="22695" cy="135474"/>
            </a:xfrm>
            <a:custGeom>
              <a:avLst/>
              <a:gdLst/>
              <a:ahLst/>
              <a:cxnLst/>
              <a:rect l="l" t="t" r="r" b="b"/>
              <a:pathLst>
                <a:path w="1067" h="6370" extrusionOk="0">
                  <a:moveTo>
                    <a:pt x="627" y="0"/>
                  </a:moveTo>
                  <a:cubicBezTo>
                    <a:pt x="599" y="811"/>
                    <a:pt x="454" y="2003"/>
                    <a:pt x="315" y="3158"/>
                  </a:cubicBezTo>
                  <a:cubicBezTo>
                    <a:pt x="176" y="4326"/>
                    <a:pt x="28" y="5527"/>
                    <a:pt x="0" y="6357"/>
                  </a:cubicBezTo>
                  <a:lnTo>
                    <a:pt x="441" y="6370"/>
                  </a:lnTo>
                  <a:cubicBezTo>
                    <a:pt x="469" y="5563"/>
                    <a:pt x="612" y="4367"/>
                    <a:pt x="751" y="3213"/>
                  </a:cubicBezTo>
                  <a:cubicBezTo>
                    <a:pt x="890" y="2050"/>
                    <a:pt x="1034" y="845"/>
                    <a:pt x="1066" y="15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7862030" y="2256397"/>
              <a:ext cx="14527" cy="140451"/>
            </a:xfrm>
            <a:custGeom>
              <a:avLst/>
              <a:gdLst/>
              <a:ahLst/>
              <a:cxnLst/>
              <a:rect l="l" t="t" r="r" b="b"/>
              <a:pathLst>
                <a:path w="683" h="6604" extrusionOk="0">
                  <a:moveTo>
                    <a:pt x="436" y="1"/>
                  </a:moveTo>
                  <a:lnTo>
                    <a:pt x="0" y="24"/>
                  </a:lnTo>
                  <a:cubicBezTo>
                    <a:pt x="37" y="775"/>
                    <a:pt x="79" y="2065"/>
                    <a:pt x="120" y="3311"/>
                  </a:cubicBezTo>
                  <a:cubicBezTo>
                    <a:pt x="158" y="4558"/>
                    <a:pt x="204" y="5852"/>
                    <a:pt x="242" y="6603"/>
                  </a:cubicBezTo>
                  <a:lnTo>
                    <a:pt x="682" y="6584"/>
                  </a:lnTo>
                  <a:cubicBezTo>
                    <a:pt x="640" y="5833"/>
                    <a:pt x="599" y="4545"/>
                    <a:pt x="557" y="3297"/>
                  </a:cubicBezTo>
                  <a:cubicBezTo>
                    <a:pt x="520" y="2046"/>
                    <a:pt x="478" y="757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7923750" y="2254738"/>
              <a:ext cx="28034" cy="134793"/>
            </a:xfrm>
            <a:custGeom>
              <a:avLst/>
              <a:gdLst/>
              <a:ahLst/>
              <a:cxnLst/>
              <a:rect l="l" t="t" r="r" b="b"/>
              <a:pathLst>
                <a:path w="1318" h="6338" extrusionOk="0">
                  <a:moveTo>
                    <a:pt x="436" y="1"/>
                  </a:moveTo>
                  <a:lnTo>
                    <a:pt x="0" y="61"/>
                  </a:lnTo>
                  <a:cubicBezTo>
                    <a:pt x="312" y="2342"/>
                    <a:pt x="845" y="6185"/>
                    <a:pt x="905" y="6337"/>
                  </a:cubicBezTo>
                  <a:lnTo>
                    <a:pt x="1317" y="6194"/>
                  </a:lnTo>
                  <a:cubicBezTo>
                    <a:pt x="1262" y="5981"/>
                    <a:pt x="761" y="2374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7979069" y="2238767"/>
              <a:ext cx="30778" cy="123543"/>
            </a:xfrm>
            <a:custGeom>
              <a:avLst/>
              <a:gdLst/>
              <a:ahLst/>
              <a:cxnLst/>
              <a:rect l="l" t="t" r="r" b="b"/>
              <a:pathLst>
                <a:path w="1447" h="5809" extrusionOk="0">
                  <a:moveTo>
                    <a:pt x="436" y="1"/>
                  </a:moveTo>
                  <a:lnTo>
                    <a:pt x="0" y="65"/>
                  </a:lnTo>
                  <a:cubicBezTo>
                    <a:pt x="103" y="756"/>
                    <a:pt x="306" y="1869"/>
                    <a:pt x="510" y="2944"/>
                  </a:cubicBezTo>
                  <a:cubicBezTo>
                    <a:pt x="705" y="4020"/>
                    <a:pt x="914" y="5128"/>
                    <a:pt x="1011" y="5809"/>
                  </a:cubicBezTo>
                  <a:lnTo>
                    <a:pt x="1447" y="5744"/>
                  </a:lnTo>
                  <a:cubicBezTo>
                    <a:pt x="1344" y="5053"/>
                    <a:pt x="1141" y="3941"/>
                    <a:pt x="942" y="2866"/>
                  </a:cubicBezTo>
                  <a:cubicBezTo>
                    <a:pt x="742" y="1794"/>
                    <a:pt x="533" y="686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5679773" y="1253077"/>
              <a:ext cx="787224" cy="948807"/>
            </a:xfrm>
            <a:custGeom>
              <a:avLst/>
              <a:gdLst/>
              <a:ahLst/>
              <a:cxnLst/>
              <a:rect l="l" t="t" r="r" b="b"/>
              <a:pathLst>
                <a:path w="37011" h="44613" extrusionOk="0">
                  <a:moveTo>
                    <a:pt x="18508" y="1"/>
                  </a:moveTo>
                  <a:cubicBezTo>
                    <a:pt x="8286" y="1"/>
                    <a:pt x="1" y="8934"/>
                    <a:pt x="1" y="19949"/>
                  </a:cubicBezTo>
                  <a:cubicBezTo>
                    <a:pt x="1" y="36597"/>
                    <a:pt x="8286" y="44613"/>
                    <a:pt x="18508" y="44613"/>
                  </a:cubicBezTo>
                  <a:cubicBezTo>
                    <a:pt x="28726" y="44613"/>
                    <a:pt x="37010" y="37488"/>
                    <a:pt x="37010" y="19949"/>
                  </a:cubicBezTo>
                  <a:cubicBezTo>
                    <a:pt x="37010" y="8934"/>
                    <a:pt x="28726" y="1"/>
                    <a:pt x="18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5938308" y="2021878"/>
              <a:ext cx="270214" cy="535090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0" y="0"/>
                  </a:moveTo>
                  <a:lnTo>
                    <a:pt x="0" y="25159"/>
                  </a:lnTo>
                  <a:lnTo>
                    <a:pt x="12703" y="25159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5667076" y="2251484"/>
              <a:ext cx="824659" cy="407315"/>
            </a:xfrm>
            <a:custGeom>
              <a:avLst/>
              <a:gdLst/>
              <a:ahLst/>
              <a:cxnLst/>
              <a:rect l="l" t="t" r="r" b="b"/>
              <a:pathLst>
                <a:path w="38771" h="19152" extrusionOk="0">
                  <a:moveTo>
                    <a:pt x="19105" y="0"/>
                  </a:moveTo>
                  <a:cubicBezTo>
                    <a:pt x="8702" y="0"/>
                    <a:pt x="0" y="13361"/>
                    <a:pt x="0" y="18943"/>
                  </a:cubicBezTo>
                  <a:lnTo>
                    <a:pt x="19105" y="19152"/>
                  </a:lnTo>
                  <a:lnTo>
                    <a:pt x="38205" y="19152"/>
                  </a:lnTo>
                  <a:cubicBezTo>
                    <a:pt x="38771" y="14362"/>
                    <a:pt x="29582" y="0"/>
                    <a:pt x="19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5508926" y="1697022"/>
              <a:ext cx="295844" cy="316907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6278" y="1"/>
                  </a:moveTo>
                  <a:cubicBezTo>
                    <a:pt x="5657" y="1"/>
                    <a:pt x="5036" y="119"/>
                    <a:pt x="4437" y="367"/>
                  </a:cubicBezTo>
                  <a:cubicBezTo>
                    <a:pt x="1364" y="1638"/>
                    <a:pt x="1" y="5838"/>
                    <a:pt x="1396" y="9750"/>
                  </a:cubicBezTo>
                  <a:cubicBezTo>
                    <a:pt x="2515" y="12899"/>
                    <a:pt x="5075" y="14900"/>
                    <a:pt x="7633" y="14900"/>
                  </a:cubicBezTo>
                  <a:cubicBezTo>
                    <a:pt x="8254" y="14900"/>
                    <a:pt x="8876" y="14782"/>
                    <a:pt x="9476" y="14534"/>
                  </a:cubicBezTo>
                  <a:cubicBezTo>
                    <a:pt x="12546" y="13265"/>
                    <a:pt x="13909" y="9065"/>
                    <a:pt x="12518" y="5151"/>
                  </a:cubicBezTo>
                  <a:cubicBezTo>
                    <a:pt x="11399" y="2003"/>
                    <a:pt x="8835" y="1"/>
                    <a:pt x="6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6343763" y="1697022"/>
              <a:ext cx="295823" cy="316907"/>
            </a:xfrm>
            <a:custGeom>
              <a:avLst/>
              <a:gdLst/>
              <a:ahLst/>
              <a:cxnLst/>
              <a:rect l="l" t="t" r="r" b="b"/>
              <a:pathLst>
                <a:path w="13908" h="14901" extrusionOk="0">
                  <a:moveTo>
                    <a:pt x="7630" y="1"/>
                  </a:moveTo>
                  <a:cubicBezTo>
                    <a:pt x="5073" y="1"/>
                    <a:pt x="2510" y="2003"/>
                    <a:pt x="1391" y="5151"/>
                  </a:cubicBezTo>
                  <a:cubicBezTo>
                    <a:pt x="0" y="9065"/>
                    <a:pt x="1363" y="13265"/>
                    <a:pt x="4436" y="14534"/>
                  </a:cubicBezTo>
                  <a:cubicBezTo>
                    <a:pt x="5036" y="14782"/>
                    <a:pt x="5656" y="14900"/>
                    <a:pt x="6277" y="14900"/>
                  </a:cubicBezTo>
                  <a:cubicBezTo>
                    <a:pt x="8835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1" y="367"/>
                  </a:cubicBezTo>
                  <a:cubicBezTo>
                    <a:pt x="8871" y="119"/>
                    <a:pt x="8251" y="1"/>
                    <a:pt x="7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5715588" y="1690323"/>
              <a:ext cx="715714" cy="531368"/>
            </a:xfrm>
            <a:custGeom>
              <a:avLst/>
              <a:gdLst/>
              <a:ahLst/>
              <a:cxnLst/>
              <a:rect l="l" t="t" r="r" b="b"/>
              <a:pathLst>
                <a:path w="33649" h="24985" extrusionOk="0">
                  <a:moveTo>
                    <a:pt x="16824" y="0"/>
                  </a:moveTo>
                  <a:cubicBezTo>
                    <a:pt x="13732" y="0"/>
                    <a:pt x="3713" y="1748"/>
                    <a:pt x="0" y="11581"/>
                  </a:cubicBezTo>
                  <a:cubicBezTo>
                    <a:pt x="1855" y="18707"/>
                    <a:pt x="10394" y="24984"/>
                    <a:pt x="16824" y="24984"/>
                  </a:cubicBezTo>
                  <a:cubicBezTo>
                    <a:pt x="23250" y="24984"/>
                    <a:pt x="31789" y="18707"/>
                    <a:pt x="33648" y="11581"/>
                  </a:cubicBezTo>
                  <a:cubicBezTo>
                    <a:pt x="29930" y="1748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5995413" y="1704422"/>
              <a:ext cx="155888" cy="45002"/>
            </a:xfrm>
            <a:custGeom>
              <a:avLst/>
              <a:gdLst/>
              <a:ahLst/>
              <a:cxnLst/>
              <a:rect l="l" t="t" r="r" b="b"/>
              <a:pathLst>
                <a:path w="7329" h="2116" extrusionOk="0">
                  <a:moveTo>
                    <a:pt x="3667" y="464"/>
                  </a:moveTo>
                  <a:cubicBezTo>
                    <a:pt x="4853" y="608"/>
                    <a:pt x="6611" y="978"/>
                    <a:pt x="6838" y="1373"/>
                  </a:cubicBezTo>
                  <a:cubicBezTo>
                    <a:pt x="6852" y="1396"/>
                    <a:pt x="6847" y="1406"/>
                    <a:pt x="6843" y="1423"/>
                  </a:cubicBezTo>
                  <a:cubicBezTo>
                    <a:pt x="6776" y="1582"/>
                    <a:pt x="6468" y="1651"/>
                    <a:pt x="6034" y="1651"/>
                  </a:cubicBezTo>
                  <a:cubicBezTo>
                    <a:pt x="5413" y="1651"/>
                    <a:pt x="4534" y="1510"/>
                    <a:pt x="3727" y="1290"/>
                  </a:cubicBezTo>
                  <a:lnTo>
                    <a:pt x="3667" y="1271"/>
                  </a:lnTo>
                  <a:lnTo>
                    <a:pt x="3602" y="1290"/>
                  </a:lnTo>
                  <a:cubicBezTo>
                    <a:pt x="2795" y="1510"/>
                    <a:pt x="1917" y="1651"/>
                    <a:pt x="1297" y="1651"/>
                  </a:cubicBezTo>
                  <a:cubicBezTo>
                    <a:pt x="863" y="1651"/>
                    <a:pt x="555" y="1582"/>
                    <a:pt x="486" y="1423"/>
                  </a:cubicBezTo>
                  <a:cubicBezTo>
                    <a:pt x="482" y="1406"/>
                    <a:pt x="477" y="1396"/>
                    <a:pt x="496" y="1373"/>
                  </a:cubicBezTo>
                  <a:cubicBezTo>
                    <a:pt x="723" y="978"/>
                    <a:pt x="2476" y="608"/>
                    <a:pt x="3667" y="464"/>
                  </a:cubicBezTo>
                  <a:close/>
                  <a:moveTo>
                    <a:pt x="3639" y="0"/>
                  </a:moveTo>
                  <a:cubicBezTo>
                    <a:pt x="3120" y="66"/>
                    <a:pt x="524" y="409"/>
                    <a:pt x="97" y="1141"/>
                  </a:cubicBezTo>
                  <a:cubicBezTo>
                    <a:pt x="9" y="1284"/>
                    <a:pt x="0" y="1447"/>
                    <a:pt x="65" y="1600"/>
                  </a:cubicBezTo>
                  <a:cubicBezTo>
                    <a:pt x="229" y="1989"/>
                    <a:pt x="748" y="2116"/>
                    <a:pt x="1356" y="2116"/>
                  </a:cubicBezTo>
                  <a:cubicBezTo>
                    <a:pt x="2189" y="2116"/>
                    <a:pt x="3190" y="1877"/>
                    <a:pt x="3667" y="1748"/>
                  </a:cubicBezTo>
                  <a:cubicBezTo>
                    <a:pt x="4140" y="1878"/>
                    <a:pt x="5142" y="2114"/>
                    <a:pt x="5976" y="2114"/>
                  </a:cubicBezTo>
                  <a:cubicBezTo>
                    <a:pt x="6584" y="2114"/>
                    <a:pt x="7102" y="1990"/>
                    <a:pt x="7264" y="1600"/>
                  </a:cubicBezTo>
                  <a:cubicBezTo>
                    <a:pt x="7329" y="1447"/>
                    <a:pt x="7320" y="1284"/>
                    <a:pt x="7232" y="1141"/>
                  </a:cubicBezTo>
                  <a:cubicBezTo>
                    <a:pt x="6806" y="409"/>
                    <a:pt x="4209" y="66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5676051" y="1700594"/>
              <a:ext cx="108690" cy="128477"/>
            </a:xfrm>
            <a:custGeom>
              <a:avLst/>
              <a:gdLst/>
              <a:ahLst/>
              <a:cxnLst/>
              <a:rect l="l" t="t" r="r" b="b"/>
              <a:pathLst>
                <a:path w="5110" h="6041" extrusionOk="0">
                  <a:moveTo>
                    <a:pt x="353" y="0"/>
                  </a:moveTo>
                  <a:lnTo>
                    <a:pt x="0" y="292"/>
                  </a:lnTo>
                  <a:lnTo>
                    <a:pt x="4752" y="6040"/>
                  </a:lnTo>
                  <a:lnTo>
                    <a:pt x="5109" y="5748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6361990" y="1700594"/>
              <a:ext cx="108775" cy="128477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7" y="6040"/>
                  </a:lnTo>
                  <a:lnTo>
                    <a:pt x="5113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5941860" y="1881587"/>
              <a:ext cx="263514" cy="9783"/>
            </a:xfrm>
            <a:custGeom>
              <a:avLst/>
              <a:gdLst/>
              <a:ahLst/>
              <a:cxnLst/>
              <a:rect l="l" t="t" r="r" b="b"/>
              <a:pathLst>
                <a:path w="12389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5887647" y="1961951"/>
              <a:ext cx="371948" cy="8677"/>
            </a:xfrm>
            <a:custGeom>
              <a:avLst/>
              <a:gdLst/>
              <a:ahLst/>
              <a:cxnLst/>
              <a:rect l="l" t="t" r="r" b="b"/>
              <a:pathLst>
                <a:path w="17487" h="408" extrusionOk="0">
                  <a:moveTo>
                    <a:pt x="0" y="0"/>
                  </a:moveTo>
                  <a:lnTo>
                    <a:pt x="0" y="407"/>
                  </a:lnTo>
                  <a:lnTo>
                    <a:pt x="17486" y="407"/>
                  </a:lnTo>
                  <a:lnTo>
                    <a:pt x="174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5941860" y="2038720"/>
              <a:ext cx="263514" cy="9804"/>
            </a:xfrm>
            <a:custGeom>
              <a:avLst/>
              <a:gdLst/>
              <a:ahLst/>
              <a:cxnLst/>
              <a:rect l="l" t="t" r="r" b="b"/>
              <a:pathLst>
                <a:path w="12389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5878077" y="1628801"/>
              <a:ext cx="39541" cy="80583"/>
            </a:xfrm>
            <a:custGeom>
              <a:avLst/>
              <a:gdLst/>
              <a:ahLst/>
              <a:cxnLst/>
              <a:rect l="l" t="t" r="r" b="b"/>
              <a:pathLst>
                <a:path w="1859" h="3789" extrusionOk="0">
                  <a:moveTo>
                    <a:pt x="932" y="0"/>
                  </a:moveTo>
                  <a:cubicBezTo>
                    <a:pt x="418" y="0"/>
                    <a:pt x="1" y="849"/>
                    <a:pt x="1" y="1892"/>
                  </a:cubicBezTo>
                  <a:cubicBezTo>
                    <a:pt x="1" y="2940"/>
                    <a:pt x="418" y="3789"/>
                    <a:pt x="932" y="3789"/>
                  </a:cubicBezTo>
                  <a:cubicBezTo>
                    <a:pt x="1442" y="3789"/>
                    <a:pt x="1859" y="2940"/>
                    <a:pt x="1859" y="1892"/>
                  </a:cubicBezTo>
                  <a:cubicBezTo>
                    <a:pt x="1859" y="849"/>
                    <a:pt x="1442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6205329" y="1628801"/>
              <a:ext cx="39562" cy="80583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1" y="0"/>
                  </a:moveTo>
                  <a:cubicBezTo>
                    <a:pt x="417" y="0"/>
                    <a:pt x="0" y="849"/>
                    <a:pt x="0" y="1892"/>
                  </a:cubicBezTo>
                  <a:cubicBezTo>
                    <a:pt x="0" y="2940"/>
                    <a:pt x="417" y="3789"/>
                    <a:pt x="931" y="3789"/>
                  </a:cubicBezTo>
                  <a:cubicBezTo>
                    <a:pt x="1447" y="3789"/>
                    <a:pt x="1859" y="2940"/>
                    <a:pt x="1859" y="1892"/>
                  </a:cubicBezTo>
                  <a:cubicBezTo>
                    <a:pt x="1859" y="849"/>
                    <a:pt x="1447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5559311" y="1775003"/>
              <a:ext cx="128322" cy="134113"/>
            </a:xfrm>
            <a:custGeom>
              <a:avLst/>
              <a:gdLst/>
              <a:ahLst/>
              <a:cxnLst/>
              <a:rect l="l" t="t" r="r" b="b"/>
              <a:pathLst>
                <a:path w="6033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1" y="24"/>
                    <a:pt x="1400" y="367"/>
                    <a:pt x="876" y="952"/>
                  </a:cubicBezTo>
                  <a:cubicBezTo>
                    <a:pt x="296" y="1600"/>
                    <a:pt x="1" y="2449"/>
                    <a:pt x="65" y="3269"/>
                  </a:cubicBezTo>
                  <a:lnTo>
                    <a:pt x="525" y="3232"/>
                  </a:lnTo>
                  <a:cubicBezTo>
                    <a:pt x="469" y="2533"/>
                    <a:pt x="724" y="1814"/>
                    <a:pt x="1220" y="1258"/>
                  </a:cubicBezTo>
                  <a:cubicBezTo>
                    <a:pt x="1659" y="770"/>
                    <a:pt x="2230" y="479"/>
                    <a:pt x="2795" y="460"/>
                  </a:cubicBezTo>
                  <a:cubicBezTo>
                    <a:pt x="2815" y="459"/>
                    <a:pt x="2835" y="459"/>
                    <a:pt x="2855" y="459"/>
                  </a:cubicBezTo>
                  <a:cubicBezTo>
                    <a:pt x="3406" y="459"/>
                    <a:pt x="3966" y="713"/>
                    <a:pt x="4409" y="1155"/>
                  </a:cubicBezTo>
                  <a:cubicBezTo>
                    <a:pt x="4877" y="1624"/>
                    <a:pt x="5160" y="2231"/>
                    <a:pt x="5202" y="2852"/>
                  </a:cubicBezTo>
                  <a:cubicBezTo>
                    <a:pt x="4830" y="2875"/>
                    <a:pt x="4460" y="3051"/>
                    <a:pt x="4163" y="3357"/>
                  </a:cubicBezTo>
                  <a:cubicBezTo>
                    <a:pt x="3751" y="3784"/>
                    <a:pt x="3561" y="4358"/>
                    <a:pt x="3653" y="4897"/>
                  </a:cubicBezTo>
                  <a:cubicBezTo>
                    <a:pt x="3741" y="5434"/>
                    <a:pt x="4107" y="5898"/>
                    <a:pt x="4622" y="6143"/>
                  </a:cubicBezTo>
                  <a:cubicBezTo>
                    <a:pt x="4854" y="6250"/>
                    <a:pt x="5095" y="6305"/>
                    <a:pt x="5327" y="6305"/>
                  </a:cubicBezTo>
                  <a:cubicBezTo>
                    <a:pt x="5577" y="6305"/>
                    <a:pt x="5818" y="6241"/>
                    <a:pt x="6032" y="6115"/>
                  </a:cubicBezTo>
                  <a:lnTo>
                    <a:pt x="5804" y="5717"/>
                  </a:lnTo>
                  <a:cubicBezTo>
                    <a:pt x="5658" y="5802"/>
                    <a:pt x="5495" y="5843"/>
                    <a:pt x="5325" y="5843"/>
                  </a:cubicBezTo>
                  <a:cubicBezTo>
                    <a:pt x="5160" y="5843"/>
                    <a:pt x="4988" y="5804"/>
                    <a:pt x="4822" y="5726"/>
                  </a:cubicBezTo>
                  <a:cubicBezTo>
                    <a:pt x="4437" y="5546"/>
                    <a:pt x="4173" y="5207"/>
                    <a:pt x="4103" y="4822"/>
                  </a:cubicBezTo>
                  <a:cubicBezTo>
                    <a:pt x="4038" y="4433"/>
                    <a:pt x="4186" y="3992"/>
                    <a:pt x="4492" y="3682"/>
                  </a:cubicBezTo>
                  <a:cubicBezTo>
                    <a:pt x="4726" y="3444"/>
                    <a:pt x="5006" y="3311"/>
                    <a:pt x="5281" y="3311"/>
                  </a:cubicBezTo>
                  <a:cubicBezTo>
                    <a:pt x="5323" y="3311"/>
                    <a:pt x="5364" y="3314"/>
                    <a:pt x="5406" y="3320"/>
                  </a:cubicBezTo>
                  <a:lnTo>
                    <a:pt x="5660" y="3357"/>
                  </a:lnTo>
                  <a:lnTo>
                    <a:pt x="5670" y="3098"/>
                  </a:lnTo>
                  <a:cubicBezTo>
                    <a:pt x="5693" y="2272"/>
                    <a:pt x="5350" y="1448"/>
                    <a:pt x="4734" y="830"/>
                  </a:cubicBezTo>
                  <a:cubicBezTo>
                    <a:pt x="4202" y="300"/>
                    <a:pt x="3515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6459121" y="1775003"/>
              <a:ext cx="128301" cy="134113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17" y="1"/>
                    <a:pt x="1833" y="300"/>
                    <a:pt x="1297" y="830"/>
                  </a:cubicBezTo>
                  <a:cubicBezTo>
                    <a:pt x="681" y="1448"/>
                    <a:pt x="343" y="2272"/>
                    <a:pt x="366" y="3098"/>
                  </a:cubicBezTo>
                  <a:lnTo>
                    <a:pt x="371" y="3357"/>
                  </a:lnTo>
                  <a:lnTo>
                    <a:pt x="625" y="3320"/>
                  </a:lnTo>
                  <a:cubicBezTo>
                    <a:pt x="665" y="3315"/>
                    <a:pt x="704" y="3312"/>
                    <a:pt x="743" y="3312"/>
                  </a:cubicBezTo>
                  <a:cubicBezTo>
                    <a:pt x="1023" y="3312"/>
                    <a:pt x="1308" y="3442"/>
                    <a:pt x="1539" y="3682"/>
                  </a:cubicBezTo>
                  <a:cubicBezTo>
                    <a:pt x="1845" y="3992"/>
                    <a:pt x="1993" y="4433"/>
                    <a:pt x="1928" y="4822"/>
                  </a:cubicBezTo>
                  <a:cubicBezTo>
                    <a:pt x="1864" y="5207"/>
                    <a:pt x="1594" y="5546"/>
                    <a:pt x="1214" y="5726"/>
                  </a:cubicBezTo>
                  <a:cubicBezTo>
                    <a:pt x="1045" y="5804"/>
                    <a:pt x="872" y="5843"/>
                    <a:pt x="707" y="5843"/>
                  </a:cubicBezTo>
                  <a:cubicBezTo>
                    <a:pt x="537" y="5843"/>
                    <a:pt x="375" y="5802"/>
                    <a:pt x="232" y="5717"/>
                  </a:cubicBezTo>
                  <a:lnTo>
                    <a:pt x="0" y="6115"/>
                  </a:lnTo>
                  <a:cubicBezTo>
                    <a:pt x="213" y="6241"/>
                    <a:pt x="459" y="6305"/>
                    <a:pt x="704" y="6305"/>
                  </a:cubicBezTo>
                  <a:cubicBezTo>
                    <a:pt x="936" y="6305"/>
                    <a:pt x="1177" y="6250"/>
                    <a:pt x="1409" y="6143"/>
                  </a:cubicBezTo>
                  <a:cubicBezTo>
                    <a:pt x="1928" y="5898"/>
                    <a:pt x="2290" y="5434"/>
                    <a:pt x="2382" y="4897"/>
                  </a:cubicBezTo>
                  <a:cubicBezTo>
                    <a:pt x="2471" y="4358"/>
                    <a:pt x="2281" y="3784"/>
                    <a:pt x="1868" y="3357"/>
                  </a:cubicBezTo>
                  <a:cubicBezTo>
                    <a:pt x="1571" y="3051"/>
                    <a:pt x="1201" y="2875"/>
                    <a:pt x="830" y="2852"/>
                  </a:cubicBezTo>
                  <a:cubicBezTo>
                    <a:pt x="871" y="2231"/>
                    <a:pt x="1154" y="1624"/>
                    <a:pt x="1622" y="1155"/>
                  </a:cubicBezTo>
                  <a:cubicBezTo>
                    <a:pt x="2066" y="713"/>
                    <a:pt x="2630" y="459"/>
                    <a:pt x="3177" y="459"/>
                  </a:cubicBezTo>
                  <a:cubicBezTo>
                    <a:pt x="3197" y="459"/>
                    <a:pt x="3216" y="459"/>
                    <a:pt x="3236" y="460"/>
                  </a:cubicBezTo>
                  <a:cubicBezTo>
                    <a:pt x="3801" y="479"/>
                    <a:pt x="4376" y="770"/>
                    <a:pt x="4812" y="1258"/>
                  </a:cubicBezTo>
                  <a:cubicBezTo>
                    <a:pt x="5313" y="1814"/>
                    <a:pt x="5563" y="2537"/>
                    <a:pt x="5508" y="3232"/>
                  </a:cubicBezTo>
                  <a:lnTo>
                    <a:pt x="5966" y="3269"/>
                  </a:lnTo>
                  <a:cubicBezTo>
                    <a:pt x="6032" y="2449"/>
                    <a:pt x="5739" y="1600"/>
                    <a:pt x="5155" y="952"/>
                  </a:cubicBezTo>
                  <a:cubicBezTo>
                    <a:pt x="4635" y="367"/>
                    <a:pt x="3940" y="24"/>
                    <a:pt x="3250" y="1"/>
                  </a:cubicBezTo>
                  <a:cubicBezTo>
                    <a:pt x="3230" y="1"/>
                    <a:pt x="3209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5814464" y="1525981"/>
              <a:ext cx="137383" cy="73479"/>
            </a:xfrm>
            <a:custGeom>
              <a:avLst/>
              <a:gdLst/>
              <a:ahLst/>
              <a:cxnLst/>
              <a:rect l="l" t="t" r="r" b="b"/>
              <a:pathLst>
                <a:path w="6459" h="3455" extrusionOk="0">
                  <a:moveTo>
                    <a:pt x="4841" y="0"/>
                  </a:moveTo>
                  <a:cubicBezTo>
                    <a:pt x="2880" y="0"/>
                    <a:pt x="911" y="1170"/>
                    <a:pt x="1" y="3051"/>
                  </a:cubicBezTo>
                  <a:lnTo>
                    <a:pt x="831" y="3455"/>
                  </a:lnTo>
                  <a:cubicBezTo>
                    <a:pt x="1588" y="1891"/>
                    <a:pt x="3217" y="917"/>
                    <a:pt x="4830" y="917"/>
                  </a:cubicBezTo>
                  <a:cubicBezTo>
                    <a:pt x="5274" y="917"/>
                    <a:pt x="5716" y="991"/>
                    <a:pt x="6139" y="1146"/>
                  </a:cubicBezTo>
                  <a:lnTo>
                    <a:pt x="6459" y="284"/>
                  </a:lnTo>
                  <a:cubicBezTo>
                    <a:pt x="5936" y="91"/>
                    <a:pt x="5389" y="0"/>
                    <a:pt x="4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6157008" y="1513987"/>
              <a:ext cx="161035" cy="97490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7" y="0"/>
                    <a:pt x="702" y="166"/>
                    <a:pt x="0" y="499"/>
                  </a:cubicBezTo>
                  <a:lnTo>
                    <a:pt x="394" y="1334"/>
                  </a:lnTo>
                  <a:cubicBezTo>
                    <a:pt x="973" y="1059"/>
                    <a:pt x="1604" y="922"/>
                    <a:pt x="2235" y="922"/>
                  </a:cubicBezTo>
                  <a:cubicBezTo>
                    <a:pt x="2913" y="922"/>
                    <a:pt x="3591" y="1080"/>
                    <a:pt x="4205" y="1394"/>
                  </a:cubicBezTo>
                  <a:cubicBezTo>
                    <a:pt x="5401" y="2006"/>
                    <a:pt x="6323" y="3202"/>
                    <a:pt x="6676" y="4584"/>
                  </a:cubicBezTo>
                  <a:lnTo>
                    <a:pt x="7571" y="4357"/>
                  </a:lnTo>
                  <a:cubicBezTo>
                    <a:pt x="7153" y="2720"/>
                    <a:pt x="6051" y="1306"/>
                    <a:pt x="4622" y="574"/>
                  </a:cubicBezTo>
                  <a:cubicBezTo>
                    <a:pt x="3878" y="192"/>
                    <a:pt x="3055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5412795" y="1197233"/>
              <a:ext cx="650032" cy="1281112"/>
            </a:xfrm>
            <a:custGeom>
              <a:avLst/>
              <a:gdLst/>
              <a:ahLst/>
              <a:cxnLst/>
              <a:rect l="l" t="t" r="r" b="b"/>
              <a:pathLst>
                <a:path w="30561" h="60238" extrusionOk="0">
                  <a:moveTo>
                    <a:pt x="28702" y="0"/>
                  </a:moveTo>
                  <a:cubicBezTo>
                    <a:pt x="25771" y="0"/>
                    <a:pt x="22372" y="1759"/>
                    <a:pt x="20547" y="3318"/>
                  </a:cubicBezTo>
                  <a:cubicBezTo>
                    <a:pt x="16578" y="6707"/>
                    <a:pt x="13013" y="11018"/>
                    <a:pt x="8993" y="17290"/>
                  </a:cubicBezTo>
                  <a:cubicBezTo>
                    <a:pt x="6417" y="21310"/>
                    <a:pt x="3250" y="26692"/>
                    <a:pt x="1632" y="32663"/>
                  </a:cubicBezTo>
                  <a:cubicBezTo>
                    <a:pt x="0" y="38686"/>
                    <a:pt x="204" y="44680"/>
                    <a:pt x="2212" y="49534"/>
                  </a:cubicBezTo>
                  <a:cubicBezTo>
                    <a:pt x="4320" y="54633"/>
                    <a:pt x="10315" y="59236"/>
                    <a:pt x="16157" y="60238"/>
                  </a:cubicBezTo>
                  <a:lnTo>
                    <a:pt x="16231" y="59807"/>
                  </a:lnTo>
                  <a:cubicBezTo>
                    <a:pt x="10529" y="58829"/>
                    <a:pt x="4673" y="54341"/>
                    <a:pt x="2615" y="49367"/>
                  </a:cubicBezTo>
                  <a:cubicBezTo>
                    <a:pt x="644" y="44601"/>
                    <a:pt x="445" y="38708"/>
                    <a:pt x="2059" y="32779"/>
                  </a:cubicBezTo>
                  <a:cubicBezTo>
                    <a:pt x="3663" y="26864"/>
                    <a:pt x="6806" y="21524"/>
                    <a:pt x="9365" y="17527"/>
                  </a:cubicBezTo>
                  <a:cubicBezTo>
                    <a:pt x="13361" y="11292"/>
                    <a:pt x="16899" y="7013"/>
                    <a:pt x="20834" y="3652"/>
                  </a:cubicBezTo>
                  <a:cubicBezTo>
                    <a:pt x="22857" y="1919"/>
                    <a:pt x="26123" y="449"/>
                    <a:pt x="28738" y="449"/>
                  </a:cubicBezTo>
                  <a:cubicBezTo>
                    <a:pt x="29342" y="449"/>
                    <a:pt x="29911" y="528"/>
                    <a:pt x="30422" y="699"/>
                  </a:cubicBezTo>
                  <a:lnTo>
                    <a:pt x="30561" y="282"/>
                  </a:lnTo>
                  <a:cubicBezTo>
                    <a:pt x="29979" y="87"/>
                    <a:pt x="29352" y="0"/>
                    <a:pt x="287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6060663" y="1200147"/>
              <a:ext cx="715034" cy="1300805"/>
            </a:xfrm>
            <a:custGeom>
              <a:avLst/>
              <a:gdLst/>
              <a:ahLst/>
              <a:cxnLst/>
              <a:rect l="l" t="t" r="r" b="b"/>
              <a:pathLst>
                <a:path w="33617" h="61164" extrusionOk="0">
                  <a:moveTo>
                    <a:pt x="2236" y="1"/>
                  </a:moveTo>
                  <a:cubicBezTo>
                    <a:pt x="1488" y="1"/>
                    <a:pt x="741" y="45"/>
                    <a:pt x="1" y="136"/>
                  </a:cubicBezTo>
                  <a:lnTo>
                    <a:pt x="52" y="571"/>
                  </a:lnTo>
                  <a:cubicBezTo>
                    <a:pt x="775" y="482"/>
                    <a:pt x="1505" y="439"/>
                    <a:pt x="2237" y="439"/>
                  </a:cubicBezTo>
                  <a:cubicBezTo>
                    <a:pt x="7397" y="439"/>
                    <a:pt x="12654" y="2599"/>
                    <a:pt x="16361" y="6343"/>
                  </a:cubicBezTo>
                  <a:cubicBezTo>
                    <a:pt x="20612" y="10631"/>
                    <a:pt x="23431" y="16078"/>
                    <a:pt x="26152" y="21340"/>
                  </a:cubicBezTo>
                  <a:cubicBezTo>
                    <a:pt x="28396" y="25679"/>
                    <a:pt x="30714" y="30162"/>
                    <a:pt x="31520" y="35062"/>
                  </a:cubicBezTo>
                  <a:cubicBezTo>
                    <a:pt x="33153" y="44928"/>
                    <a:pt x="26597" y="56457"/>
                    <a:pt x="16913" y="60764"/>
                  </a:cubicBezTo>
                  <a:lnTo>
                    <a:pt x="17094" y="61163"/>
                  </a:lnTo>
                  <a:cubicBezTo>
                    <a:pt x="26950" y="56782"/>
                    <a:pt x="33616" y="45043"/>
                    <a:pt x="31956" y="34993"/>
                  </a:cubicBezTo>
                  <a:cubicBezTo>
                    <a:pt x="31136" y="30019"/>
                    <a:pt x="28800" y="25508"/>
                    <a:pt x="26541" y="21141"/>
                  </a:cubicBezTo>
                  <a:cubicBezTo>
                    <a:pt x="23806" y="15846"/>
                    <a:pt x="20974" y="10366"/>
                    <a:pt x="16677" y="6033"/>
                  </a:cubicBezTo>
                  <a:cubicBezTo>
                    <a:pt x="12884" y="2208"/>
                    <a:pt x="7513" y="1"/>
                    <a:pt x="22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5676732" y="1207356"/>
              <a:ext cx="389220" cy="500488"/>
            </a:xfrm>
            <a:custGeom>
              <a:avLst/>
              <a:gdLst/>
              <a:ahLst/>
              <a:cxnLst/>
              <a:rect l="l" t="t" r="r" b="b"/>
              <a:pathLst>
                <a:path w="18299" h="23533" extrusionOk="0">
                  <a:moveTo>
                    <a:pt x="17858" y="0"/>
                  </a:moveTo>
                  <a:cubicBezTo>
                    <a:pt x="17608" y="4061"/>
                    <a:pt x="14043" y="8266"/>
                    <a:pt x="10970" y="11479"/>
                  </a:cubicBezTo>
                  <a:cubicBezTo>
                    <a:pt x="9629" y="12870"/>
                    <a:pt x="8327" y="14376"/>
                    <a:pt x="7061" y="15836"/>
                  </a:cubicBezTo>
                  <a:cubicBezTo>
                    <a:pt x="4850" y="18391"/>
                    <a:pt x="2564" y="21033"/>
                    <a:pt x="0" y="23194"/>
                  </a:cubicBezTo>
                  <a:lnTo>
                    <a:pt x="283" y="23532"/>
                  </a:lnTo>
                  <a:cubicBezTo>
                    <a:pt x="2875" y="21344"/>
                    <a:pt x="5174" y="18692"/>
                    <a:pt x="7395" y="16124"/>
                  </a:cubicBezTo>
                  <a:cubicBezTo>
                    <a:pt x="8655" y="14668"/>
                    <a:pt x="9958" y="13166"/>
                    <a:pt x="11285" y="11780"/>
                  </a:cubicBezTo>
                  <a:cubicBezTo>
                    <a:pt x="14413" y="8516"/>
                    <a:pt x="18039" y="4233"/>
                    <a:pt x="18299" y="28"/>
                  </a:cubicBezTo>
                  <a:lnTo>
                    <a:pt x="1785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6057111" y="1205378"/>
              <a:ext cx="412021" cy="503061"/>
            </a:xfrm>
            <a:custGeom>
              <a:avLst/>
              <a:gdLst/>
              <a:ahLst/>
              <a:cxnLst/>
              <a:rect l="l" t="t" r="r" b="b"/>
              <a:pathLst>
                <a:path w="19371" h="23654" extrusionOk="0">
                  <a:moveTo>
                    <a:pt x="386" y="1"/>
                  </a:moveTo>
                  <a:lnTo>
                    <a:pt x="1" y="209"/>
                  </a:lnTo>
                  <a:cubicBezTo>
                    <a:pt x="5045" y="9518"/>
                    <a:pt x="11266" y="19583"/>
                    <a:pt x="19170" y="23653"/>
                  </a:cubicBezTo>
                  <a:lnTo>
                    <a:pt x="19371" y="23259"/>
                  </a:lnTo>
                  <a:cubicBezTo>
                    <a:pt x="11572" y="19244"/>
                    <a:pt x="5402" y="9249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5675264" y="1332569"/>
              <a:ext cx="245328" cy="372989"/>
            </a:xfrm>
            <a:custGeom>
              <a:avLst/>
              <a:gdLst/>
              <a:ahLst/>
              <a:cxnLst/>
              <a:rect l="l" t="t" r="r" b="b"/>
              <a:pathLst>
                <a:path w="11534" h="17538" extrusionOk="0">
                  <a:moveTo>
                    <a:pt x="11256" y="0"/>
                  </a:moveTo>
                  <a:cubicBezTo>
                    <a:pt x="5720" y="4566"/>
                    <a:pt x="2147" y="10102"/>
                    <a:pt x="0" y="17413"/>
                  </a:cubicBezTo>
                  <a:lnTo>
                    <a:pt x="422" y="17537"/>
                  </a:lnTo>
                  <a:cubicBezTo>
                    <a:pt x="2541" y="10314"/>
                    <a:pt x="6073" y="4849"/>
                    <a:pt x="11534" y="339"/>
                  </a:cubicBezTo>
                  <a:lnTo>
                    <a:pt x="1125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6263880" y="1342819"/>
              <a:ext cx="206510" cy="350807"/>
            </a:xfrm>
            <a:custGeom>
              <a:avLst/>
              <a:gdLst/>
              <a:ahLst/>
              <a:cxnLst/>
              <a:rect l="l" t="t" r="r" b="b"/>
              <a:pathLst>
                <a:path w="9709" h="16495" extrusionOk="0">
                  <a:moveTo>
                    <a:pt x="380" y="0"/>
                  </a:moveTo>
                  <a:lnTo>
                    <a:pt x="1" y="223"/>
                  </a:lnTo>
                  <a:cubicBezTo>
                    <a:pt x="1165" y="2211"/>
                    <a:pt x="2105" y="4200"/>
                    <a:pt x="3014" y="6124"/>
                  </a:cubicBezTo>
                  <a:cubicBezTo>
                    <a:pt x="4762" y="9810"/>
                    <a:pt x="6412" y="13287"/>
                    <a:pt x="9388" y="16495"/>
                  </a:cubicBezTo>
                  <a:lnTo>
                    <a:pt x="9709" y="16193"/>
                  </a:lnTo>
                  <a:cubicBezTo>
                    <a:pt x="6778" y="13037"/>
                    <a:pt x="5142" y="9588"/>
                    <a:pt x="3412" y="5934"/>
                  </a:cubicBezTo>
                  <a:cubicBezTo>
                    <a:pt x="2500" y="4005"/>
                    <a:pt x="1549" y="2007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5876503" y="2312602"/>
              <a:ext cx="398004" cy="103062"/>
            </a:xfrm>
            <a:custGeom>
              <a:avLst/>
              <a:gdLst/>
              <a:ahLst/>
              <a:cxnLst/>
              <a:rect l="l" t="t" r="r" b="b"/>
              <a:pathLst>
                <a:path w="18712" h="4846" extrusionOk="0">
                  <a:moveTo>
                    <a:pt x="357" y="0"/>
                  </a:moveTo>
                  <a:lnTo>
                    <a:pt x="0" y="297"/>
                  </a:lnTo>
                  <a:cubicBezTo>
                    <a:pt x="2244" y="3010"/>
                    <a:pt x="5683" y="4707"/>
                    <a:pt x="9203" y="4836"/>
                  </a:cubicBezTo>
                  <a:cubicBezTo>
                    <a:pt x="9346" y="4840"/>
                    <a:pt x="9494" y="4846"/>
                    <a:pt x="9643" y="4846"/>
                  </a:cubicBezTo>
                  <a:cubicBezTo>
                    <a:pt x="13013" y="4846"/>
                    <a:pt x="16375" y="3422"/>
                    <a:pt x="18711" y="993"/>
                  </a:cubicBezTo>
                  <a:lnTo>
                    <a:pt x="18382" y="673"/>
                  </a:lnTo>
                  <a:cubicBezTo>
                    <a:pt x="16129" y="3019"/>
                    <a:pt x="12880" y="4385"/>
                    <a:pt x="9639" y="4385"/>
                  </a:cubicBezTo>
                  <a:cubicBezTo>
                    <a:pt x="9498" y="4385"/>
                    <a:pt x="9357" y="4382"/>
                    <a:pt x="9216" y="4377"/>
                  </a:cubicBezTo>
                  <a:cubicBezTo>
                    <a:pt x="5827" y="4252"/>
                    <a:pt x="2517" y="2615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5581578" y="1958484"/>
              <a:ext cx="233438" cy="232518"/>
            </a:xfrm>
            <a:custGeom>
              <a:avLst/>
              <a:gdLst/>
              <a:ahLst/>
              <a:cxnLst/>
              <a:rect l="l" t="t" r="r" b="b"/>
              <a:pathLst>
                <a:path w="10975" h="10933" extrusionOk="0">
                  <a:moveTo>
                    <a:pt x="3325" y="1"/>
                  </a:moveTo>
                  <a:cubicBezTo>
                    <a:pt x="1202" y="1321"/>
                    <a:pt x="1" y="4006"/>
                    <a:pt x="473" y="6388"/>
                  </a:cubicBezTo>
                  <a:cubicBezTo>
                    <a:pt x="961" y="8850"/>
                    <a:pt x="3255" y="10844"/>
                    <a:pt x="5698" y="10928"/>
                  </a:cubicBezTo>
                  <a:cubicBezTo>
                    <a:pt x="5749" y="10932"/>
                    <a:pt x="5805" y="10932"/>
                    <a:pt x="5856" y="10932"/>
                  </a:cubicBezTo>
                  <a:cubicBezTo>
                    <a:pt x="8327" y="10932"/>
                    <a:pt x="10649" y="8971"/>
                    <a:pt x="10974" y="6578"/>
                  </a:cubicBezTo>
                  <a:lnTo>
                    <a:pt x="10538" y="6518"/>
                  </a:lnTo>
                  <a:cubicBezTo>
                    <a:pt x="10239" y="8699"/>
                    <a:pt x="8118" y="10490"/>
                    <a:pt x="5866" y="10490"/>
                  </a:cubicBezTo>
                  <a:cubicBezTo>
                    <a:pt x="5815" y="10490"/>
                    <a:pt x="5764" y="10489"/>
                    <a:pt x="5713" y="10487"/>
                  </a:cubicBezTo>
                  <a:cubicBezTo>
                    <a:pt x="3469" y="10408"/>
                    <a:pt x="1355" y="8572"/>
                    <a:pt x="905" y="6300"/>
                  </a:cubicBezTo>
                  <a:cubicBezTo>
                    <a:pt x="464" y="4094"/>
                    <a:pt x="1582" y="1604"/>
                    <a:pt x="3556" y="376"/>
                  </a:cubicBezTo>
                  <a:lnTo>
                    <a:pt x="332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6331704" y="1958484"/>
              <a:ext cx="233438" cy="232518"/>
            </a:xfrm>
            <a:custGeom>
              <a:avLst/>
              <a:gdLst/>
              <a:ahLst/>
              <a:cxnLst/>
              <a:rect l="l" t="t" r="r" b="b"/>
              <a:pathLst>
                <a:path w="10975" h="10933" extrusionOk="0">
                  <a:moveTo>
                    <a:pt x="7650" y="1"/>
                  </a:moveTo>
                  <a:lnTo>
                    <a:pt x="7419" y="376"/>
                  </a:lnTo>
                  <a:cubicBezTo>
                    <a:pt x="9394" y="1604"/>
                    <a:pt x="10511" y="4094"/>
                    <a:pt x="10070" y="6300"/>
                  </a:cubicBezTo>
                  <a:cubicBezTo>
                    <a:pt x="9620" y="8572"/>
                    <a:pt x="7511" y="10408"/>
                    <a:pt x="5263" y="10487"/>
                  </a:cubicBezTo>
                  <a:cubicBezTo>
                    <a:pt x="5215" y="10489"/>
                    <a:pt x="5167" y="10490"/>
                    <a:pt x="5119" y="10490"/>
                  </a:cubicBezTo>
                  <a:cubicBezTo>
                    <a:pt x="2880" y="10490"/>
                    <a:pt x="736" y="8701"/>
                    <a:pt x="437" y="6518"/>
                  </a:cubicBezTo>
                  <a:lnTo>
                    <a:pt x="1" y="6578"/>
                  </a:lnTo>
                  <a:cubicBezTo>
                    <a:pt x="330" y="8971"/>
                    <a:pt x="2653" y="10932"/>
                    <a:pt x="5119" y="10932"/>
                  </a:cubicBezTo>
                  <a:cubicBezTo>
                    <a:pt x="5174" y="10932"/>
                    <a:pt x="5226" y="10932"/>
                    <a:pt x="5281" y="10928"/>
                  </a:cubicBezTo>
                  <a:cubicBezTo>
                    <a:pt x="7720" y="10844"/>
                    <a:pt x="10014" y="8850"/>
                    <a:pt x="10506" y="6388"/>
                  </a:cubicBezTo>
                  <a:cubicBezTo>
                    <a:pt x="10975" y="4006"/>
                    <a:pt x="9778" y="1321"/>
                    <a:pt x="765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7481544" y="3196642"/>
              <a:ext cx="787309" cy="948701"/>
            </a:xfrm>
            <a:custGeom>
              <a:avLst/>
              <a:gdLst/>
              <a:ahLst/>
              <a:cxnLst/>
              <a:rect l="l" t="t" r="r" b="b"/>
              <a:pathLst>
                <a:path w="37015" h="44608" extrusionOk="0">
                  <a:moveTo>
                    <a:pt x="18507" y="0"/>
                  </a:moveTo>
                  <a:cubicBezTo>
                    <a:pt x="8285" y="0"/>
                    <a:pt x="0" y="8929"/>
                    <a:pt x="0" y="19948"/>
                  </a:cubicBezTo>
                  <a:cubicBezTo>
                    <a:pt x="0" y="36591"/>
                    <a:pt x="8285" y="44608"/>
                    <a:pt x="18507" y="44608"/>
                  </a:cubicBezTo>
                  <a:cubicBezTo>
                    <a:pt x="28725" y="44608"/>
                    <a:pt x="37014" y="37481"/>
                    <a:pt x="37014" y="19948"/>
                  </a:cubicBezTo>
                  <a:cubicBezTo>
                    <a:pt x="37014" y="8929"/>
                    <a:pt x="28725" y="0"/>
                    <a:pt x="18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7740058" y="3965315"/>
              <a:ext cx="270214" cy="535197"/>
            </a:xfrm>
            <a:custGeom>
              <a:avLst/>
              <a:gdLst/>
              <a:ahLst/>
              <a:cxnLst/>
              <a:rect l="l" t="t" r="r" b="b"/>
              <a:pathLst>
                <a:path w="12704" h="25165" extrusionOk="0">
                  <a:moveTo>
                    <a:pt x="1" y="0"/>
                  </a:moveTo>
                  <a:lnTo>
                    <a:pt x="1" y="25164"/>
                  </a:lnTo>
                  <a:lnTo>
                    <a:pt x="12704" y="25164"/>
                  </a:lnTo>
                  <a:lnTo>
                    <a:pt x="12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7468932" y="4194943"/>
              <a:ext cx="824553" cy="407294"/>
            </a:xfrm>
            <a:custGeom>
              <a:avLst/>
              <a:gdLst/>
              <a:ahLst/>
              <a:cxnLst/>
              <a:rect l="l" t="t" r="r" b="b"/>
              <a:pathLst>
                <a:path w="38766" h="19151" extrusionOk="0">
                  <a:moveTo>
                    <a:pt x="19100" y="0"/>
                  </a:moveTo>
                  <a:cubicBezTo>
                    <a:pt x="8697" y="0"/>
                    <a:pt x="0" y="13361"/>
                    <a:pt x="0" y="18943"/>
                  </a:cubicBezTo>
                  <a:lnTo>
                    <a:pt x="19100" y="19151"/>
                  </a:lnTo>
                  <a:lnTo>
                    <a:pt x="38200" y="19151"/>
                  </a:lnTo>
                  <a:cubicBezTo>
                    <a:pt x="38765" y="14366"/>
                    <a:pt x="29577" y="0"/>
                    <a:pt x="19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7310761" y="3640586"/>
              <a:ext cx="295738" cy="316843"/>
            </a:xfrm>
            <a:custGeom>
              <a:avLst/>
              <a:gdLst/>
              <a:ahLst/>
              <a:cxnLst/>
              <a:rect l="l" t="t" r="r" b="b"/>
              <a:pathLst>
                <a:path w="13904" h="14898" extrusionOk="0">
                  <a:moveTo>
                    <a:pt x="6276" y="0"/>
                  </a:moveTo>
                  <a:cubicBezTo>
                    <a:pt x="5655" y="0"/>
                    <a:pt x="5034" y="118"/>
                    <a:pt x="4433" y="366"/>
                  </a:cubicBezTo>
                  <a:cubicBezTo>
                    <a:pt x="1359" y="1636"/>
                    <a:pt x="1" y="5836"/>
                    <a:pt x="1391" y="9749"/>
                  </a:cubicBezTo>
                  <a:cubicBezTo>
                    <a:pt x="2511" y="12896"/>
                    <a:pt x="5074" y="14897"/>
                    <a:pt x="7635" y="14897"/>
                  </a:cubicBezTo>
                  <a:cubicBezTo>
                    <a:pt x="8254" y="14897"/>
                    <a:pt x="8873" y="14780"/>
                    <a:pt x="9472" y="14534"/>
                  </a:cubicBezTo>
                  <a:cubicBezTo>
                    <a:pt x="12541" y="13263"/>
                    <a:pt x="13904" y="9063"/>
                    <a:pt x="12513" y="5151"/>
                  </a:cubicBezTo>
                  <a:cubicBezTo>
                    <a:pt x="11394" y="2002"/>
                    <a:pt x="8834" y="0"/>
                    <a:pt x="6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8145491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4" y="0"/>
                  </a:moveTo>
                  <a:cubicBezTo>
                    <a:pt x="5075" y="0"/>
                    <a:pt x="2515" y="2002"/>
                    <a:pt x="1396" y="5151"/>
                  </a:cubicBezTo>
                  <a:cubicBezTo>
                    <a:pt x="0" y="9063"/>
                    <a:pt x="1363" y="13263"/>
                    <a:pt x="4438" y="14534"/>
                  </a:cubicBezTo>
                  <a:cubicBezTo>
                    <a:pt x="5036" y="14780"/>
                    <a:pt x="5655" y="14897"/>
                    <a:pt x="6275" y="14897"/>
                  </a:cubicBezTo>
                  <a:cubicBezTo>
                    <a:pt x="8835" y="14897"/>
                    <a:pt x="11398" y="12896"/>
                    <a:pt x="12517" y="9749"/>
                  </a:cubicBezTo>
                  <a:cubicBezTo>
                    <a:pt x="13908" y="5836"/>
                    <a:pt x="12545" y="1636"/>
                    <a:pt x="9477" y="366"/>
                  </a:cubicBezTo>
                  <a:cubicBezTo>
                    <a:pt x="8876" y="118"/>
                    <a:pt x="8255" y="0"/>
                    <a:pt x="7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7517317" y="3633866"/>
              <a:ext cx="715714" cy="531241"/>
            </a:xfrm>
            <a:custGeom>
              <a:avLst/>
              <a:gdLst/>
              <a:ahLst/>
              <a:cxnLst/>
              <a:rect l="l" t="t" r="r" b="b"/>
              <a:pathLst>
                <a:path w="33649" h="24979" extrusionOk="0">
                  <a:moveTo>
                    <a:pt x="16825" y="0"/>
                  </a:moveTo>
                  <a:cubicBezTo>
                    <a:pt x="13737" y="0"/>
                    <a:pt x="3719" y="1744"/>
                    <a:pt x="1" y="11581"/>
                  </a:cubicBezTo>
                  <a:cubicBezTo>
                    <a:pt x="1860" y="18707"/>
                    <a:pt x="10399" y="24979"/>
                    <a:pt x="16825" y="24979"/>
                  </a:cubicBezTo>
                  <a:cubicBezTo>
                    <a:pt x="23250" y="24979"/>
                    <a:pt x="31789" y="18707"/>
                    <a:pt x="33649" y="11581"/>
                  </a:cubicBezTo>
                  <a:cubicBezTo>
                    <a:pt x="29930" y="1744"/>
                    <a:pt x="19912" y="0"/>
                    <a:pt x="16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7797141" y="3647880"/>
              <a:ext cx="155930" cy="45066"/>
            </a:xfrm>
            <a:custGeom>
              <a:avLst/>
              <a:gdLst/>
              <a:ahLst/>
              <a:cxnLst/>
              <a:rect l="l" t="t" r="r" b="b"/>
              <a:pathLst>
                <a:path w="7331" h="2119" extrusionOk="0">
                  <a:moveTo>
                    <a:pt x="3668" y="463"/>
                  </a:moveTo>
                  <a:cubicBezTo>
                    <a:pt x="4855" y="608"/>
                    <a:pt x="6612" y="983"/>
                    <a:pt x="6839" y="1372"/>
                  </a:cubicBezTo>
                  <a:cubicBezTo>
                    <a:pt x="6853" y="1400"/>
                    <a:pt x="6849" y="1409"/>
                    <a:pt x="6843" y="1423"/>
                  </a:cubicBezTo>
                  <a:cubicBezTo>
                    <a:pt x="6777" y="1584"/>
                    <a:pt x="6468" y="1654"/>
                    <a:pt x="6033" y="1654"/>
                  </a:cubicBezTo>
                  <a:cubicBezTo>
                    <a:pt x="5412" y="1654"/>
                    <a:pt x="4534" y="1512"/>
                    <a:pt x="3728" y="1289"/>
                  </a:cubicBezTo>
                  <a:lnTo>
                    <a:pt x="3668" y="1275"/>
                  </a:lnTo>
                  <a:lnTo>
                    <a:pt x="3608" y="1289"/>
                  </a:lnTo>
                  <a:cubicBezTo>
                    <a:pt x="2799" y="1512"/>
                    <a:pt x="1922" y="1654"/>
                    <a:pt x="1302" y="1654"/>
                  </a:cubicBezTo>
                  <a:cubicBezTo>
                    <a:pt x="867" y="1654"/>
                    <a:pt x="559" y="1584"/>
                    <a:pt x="492" y="1423"/>
                  </a:cubicBezTo>
                  <a:cubicBezTo>
                    <a:pt x="483" y="1409"/>
                    <a:pt x="483" y="1400"/>
                    <a:pt x="497" y="1372"/>
                  </a:cubicBezTo>
                  <a:cubicBezTo>
                    <a:pt x="724" y="983"/>
                    <a:pt x="2476" y="608"/>
                    <a:pt x="3668" y="463"/>
                  </a:cubicBezTo>
                  <a:close/>
                  <a:moveTo>
                    <a:pt x="3668" y="0"/>
                  </a:moveTo>
                  <a:lnTo>
                    <a:pt x="3640" y="5"/>
                  </a:lnTo>
                  <a:cubicBezTo>
                    <a:pt x="3126" y="65"/>
                    <a:pt x="525" y="407"/>
                    <a:pt x="98" y="1141"/>
                  </a:cubicBezTo>
                  <a:cubicBezTo>
                    <a:pt x="15" y="1289"/>
                    <a:pt x="0" y="1447"/>
                    <a:pt x="66" y="1603"/>
                  </a:cubicBezTo>
                  <a:cubicBezTo>
                    <a:pt x="230" y="1992"/>
                    <a:pt x="748" y="2119"/>
                    <a:pt x="1354" y="2119"/>
                  </a:cubicBezTo>
                  <a:cubicBezTo>
                    <a:pt x="2188" y="2119"/>
                    <a:pt x="3190" y="1879"/>
                    <a:pt x="3668" y="1752"/>
                  </a:cubicBezTo>
                  <a:cubicBezTo>
                    <a:pt x="4145" y="1877"/>
                    <a:pt x="5142" y="2119"/>
                    <a:pt x="5976" y="2119"/>
                  </a:cubicBezTo>
                  <a:cubicBezTo>
                    <a:pt x="6584" y="2119"/>
                    <a:pt x="7103" y="1988"/>
                    <a:pt x="7266" y="1603"/>
                  </a:cubicBezTo>
                  <a:cubicBezTo>
                    <a:pt x="7330" y="1447"/>
                    <a:pt x="7322" y="1289"/>
                    <a:pt x="7238" y="1141"/>
                  </a:cubicBezTo>
                  <a:cubicBezTo>
                    <a:pt x="6811" y="407"/>
                    <a:pt x="4211" y="65"/>
                    <a:pt x="3696" y="5"/>
                  </a:cubicBezTo>
                  <a:lnTo>
                    <a:pt x="36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7477801" y="3644010"/>
              <a:ext cx="108668" cy="128605"/>
            </a:xfrm>
            <a:custGeom>
              <a:avLst/>
              <a:gdLst/>
              <a:ahLst/>
              <a:cxnLst/>
              <a:rect l="l" t="t" r="r" b="b"/>
              <a:pathLst>
                <a:path w="5109" h="6047" extrusionOk="0">
                  <a:moveTo>
                    <a:pt x="352" y="1"/>
                  </a:moveTo>
                  <a:lnTo>
                    <a:pt x="1" y="298"/>
                  </a:lnTo>
                  <a:lnTo>
                    <a:pt x="4757" y="6047"/>
                  </a:lnTo>
                  <a:lnTo>
                    <a:pt x="5109" y="5750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8163824" y="3644010"/>
              <a:ext cx="108690" cy="128605"/>
            </a:xfrm>
            <a:custGeom>
              <a:avLst/>
              <a:gdLst/>
              <a:ahLst/>
              <a:cxnLst/>
              <a:rect l="l" t="t" r="r" b="b"/>
              <a:pathLst>
                <a:path w="5110" h="6047" extrusionOk="0">
                  <a:moveTo>
                    <a:pt x="4753" y="1"/>
                  </a:moveTo>
                  <a:lnTo>
                    <a:pt x="1" y="5750"/>
                  </a:lnTo>
                  <a:lnTo>
                    <a:pt x="353" y="6047"/>
                  </a:lnTo>
                  <a:lnTo>
                    <a:pt x="5110" y="298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7743716" y="3825024"/>
              <a:ext cx="263471" cy="9889"/>
            </a:xfrm>
            <a:custGeom>
              <a:avLst/>
              <a:gdLst/>
              <a:ahLst/>
              <a:cxnLst/>
              <a:rect l="l" t="t" r="r" b="b"/>
              <a:pathLst>
                <a:path w="12387" h="465" extrusionOk="0">
                  <a:moveTo>
                    <a:pt x="0" y="0"/>
                  </a:moveTo>
                  <a:lnTo>
                    <a:pt x="0" y="464"/>
                  </a:lnTo>
                  <a:lnTo>
                    <a:pt x="12387" y="464"/>
                  </a:lnTo>
                  <a:lnTo>
                    <a:pt x="123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7689482" y="3905367"/>
              <a:ext cx="371863" cy="8805"/>
            </a:xfrm>
            <a:custGeom>
              <a:avLst/>
              <a:gdLst/>
              <a:ahLst/>
              <a:cxnLst/>
              <a:rect l="l" t="t" r="r" b="b"/>
              <a:pathLst>
                <a:path w="17483" h="414" extrusionOk="0">
                  <a:moveTo>
                    <a:pt x="0" y="1"/>
                  </a:moveTo>
                  <a:lnTo>
                    <a:pt x="0" y="414"/>
                  </a:lnTo>
                  <a:lnTo>
                    <a:pt x="17483" y="414"/>
                  </a:lnTo>
                  <a:lnTo>
                    <a:pt x="1748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7743716" y="3982179"/>
              <a:ext cx="263471" cy="9762"/>
            </a:xfrm>
            <a:custGeom>
              <a:avLst/>
              <a:gdLst/>
              <a:ahLst/>
              <a:cxnLst/>
              <a:rect l="l" t="t" r="r" b="b"/>
              <a:pathLst>
                <a:path w="12387" h="459" extrusionOk="0">
                  <a:moveTo>
                    <a:pt x="0" y="0"/>
                  </a:moveTo>
                  <a:lnTo>
                    <a:pt x="0" y="459"/>
                  </a:lnTo>
                  <a:lnTo>
                    <a:pt x="12387" y="459"/>
                  </a:lnTo>
                  <a:lnTo>
                    <a:pt x="1238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7679827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2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32" y="3788"/>
                  </a:cubicBezTo>
                  <a:cubicBezTo>
                    <a:pt x="1446" y="3788"/>
                    <a:pt x="1859" y="2940"/>
                    <a:pt x="1859" y="1896"/>
                  </a:cubicBezTo>
                  <a:cubicBezTo>
                    <a:pt x="1859" y="848"/>
                    <a:pt x="1446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8007164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8" y="0"/>
                  </a:moveTo>
                  <a:cubicBezTo>
                    <a:pt x="413" y="0"/>
                    <a:pt x="0" y="848"/>
                    <a:pt x="0" y="1896"/>
                  </a:cubicBezTo>
                  <a:cubicBezTo>
                    <a:pt x="0" y="2940"/>
                    <a:pt x="413" y="3788"/>
                    <a:pt x="928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7361039" y="3718504"/>
              <a:ext cx="128407" cy="134070"/>
            </a:xfrm>
            <a:custGeom>
              <a:avLst/>
              <a:gdLst/>
              <a:ahLst/>
              <a:cxnLst/>
              <a:rect l="l" t="t" r="r" b="b"/>
              <a:pathLst>
                <a:path w="6037" h="6304" extrusionOk="0">
                  <a:moveTo>
                    <a:pt x="2881" y="0"/>
                  </a:moveTo>
                  <a:cubicBezTo>
                    <a:pt x="2848" y="0"/>
                    <a:pt x="2815" y="1"/>
                    <a:pt x="2782" y="3"/>
                  </a:cubicBezTo>
                  <a:cubicBezTo>
                    <a:pt x="2092" y="21"/>
                    <a:pt x="1402" y="369"/>
                    <a:pt x="882" y="948"/>
                  </a:cubicBezTo>
                  <a:cubicBezTo>
                    <a:pt x="298" y="1602"/>
                    <a:pt x="1" y="2446"/>
                    <a:pt x="71" y="3267"/>
                  </a:cubicBezTo>
                  <a:lnTo>
                    <a:pt x="529" y="3229"/>
                  </a:lnTo>
                  <a:cubicBezTo>
                    <a:pt x="469" y="2534"/>
                    <a:pt x="724" y="1815"/>
                    <a:pt x="1225" y="1254"/>
                  </a:cubicBezTo>
                  <a:cubicBezTo>
                    <a:pt x="1661" y="768"/>
                    <a:pt x="2236" y="475"/>
                    <a:pt x="2797" y="462"/>
                  </a:cubicBezTo>
                  <a:cubicBezTo>
                    <a:pt x="2808" y="462"/>
                    <a:pt x="2819" y="462"/>
                    <a:pt x="2830" y="462"/>
                  </a:cubicBezTo>
                  <a:cubicBezTo>
                    <a:pt x="3385" y="462"/>
                    <a:pt x="3960" y="707"/>
                    <a:pt x="4410" y="1157"/>
                  </a:cubicBezTo>
                  <a:cubicBezTo>
                    <a:pt x="4883" y="1626"/>
                    <a:pt x="5161" y="2232"/>
                    <a:pt x="5207" y="2854"/>
                  </a:cubicBezTo>
                  <a:cubicBezTo>
                    <a:pt x="4832" y="2878"/>
                    <a:pt x="4466" y="3053"/>
                    <a:pt x="4164" y="3359"/>
                  </a:cubicBezTo>
                  <a:cubicBezTo>
                    <a:pt x="3752" y="3781"/>
                    <a:pt x="3561" y="4356"/>
                    <a:pt x="3655" y="4898"/>
                  </a:cubicBezTo>
                  <a:cubicBezTo>
                    <a:pt x="3743" y="5431"/>
                    <a:pt x="4109" y="5899"/>
                    <a:pt x="4628" y="6141"/>
                  </a:cubicBezTo>
                  <a:cubicBezTo>
                    <a:pt x="4860" y="6252"/>
                    <a:pt x="5096" y="6303"/>
                    <a:pt x="5328" y="6303"/>
                  </a:cubicBezTo>
                  <a:cubicBezTo>
                    <a:pt x="5578" y="6303"/>
                    <a:pt x="5819" y="6243"/>
                    <a:pt x="6037" y="6117"/>
                  </a:cubicBezTo>
                  <a:lnTo>
                    <a:pt x="5805" y="5719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4"/>
                  </a:cubicBezTo>
                  <a:cubicBezTo>
                    <a:pt x="4438" y="5548"/>
                    <a:pt x="4173" y="5208"/>
                    <a:pt x="4109" y="4819"/>
                  </a:cubicBezTo>
                  <a:cubicBezTo>
                    <a:pt x="4039" y="4430"/>
                    <a:pt x="4192" y="3995"/>
                    <a:pt x="4494" y="3679"/>
                  </a:cubicBezTo>
                  <a:cubicBezTo>
                    <a:pt x="4729" y="3439"/>
                    <a:pt x="5016" y="3310"/>
                    <a:pt x="5293" y="3310"/>
                  </a:cubicBezTo>
                  <a:cubicBezTo>
                    <a:pt x="5331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71" y="3100"/>
                  </a:lnTo>
                  <a:cubicBezTo>
                    <a:pt x="5694" y="2270"/>
                    <a:pt x="5356" y="1444"/>
                    <a:pt x="4740" y="833"/>
                  </a:cubicBezTo>
                  <a:cubicBezTo>
                    <a:pt x="4214" y="307"/>
                    <a:pt x="3541" y="0"/>
                    <a:pt x="288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8260849" y="3718504"/>
              <a:ext cx="128301" cy="134070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64" y="1"/>
                  </a:moveTo>
                  <a:cubicBezTo>
                    <a:pt x="2500" y="1"/>
                    <a:pt x="1828" y="304"/>
                    <a:pt x="1299" y="833"/>
                  </a:cubicBezTo>
                  <a:cubicBezTo>
                    <a:pt x="683" y="1444"/>
                    <a:pt x="344" y="2270"/>
                    <a:pt x="367" y="3100"/>
                  </a:cubicBezTo>
                  <a:lnTo>
                    <a:pt x="372" y="3355"/>
                  </a:lnTo>
                  <a:lnTo>
                    <a:pt x="627" y="3317"/>
                  </a:lnTo>
                  <a:cubicBezTo>
                    <a:pt x="665" y="3312"/>
                    <a:pt x="704" y="3310"/>
                    <a:pt x="742" y="3310"/>
                  </a:cubicBezTo>
                  <a:cubicBezTo>
                    <a:pt x="1022" y="3310"/>
                    <a:pt x="1308" y="3439"/>
                    <a:pt x="1540" y="3679"/>
                  </a:cubicBezTo>
                  <a:cubicBezTo>
                    <a:pt x="1846" y="3995"/>
                    <a:pt x="1994" y="4430"/>
                    <a:pt x="1930" y="4819"/>
                  </a:cubicBezTo>
                  <a:cubicBezTo>
                    <a:pt x="1864" y="5208"/>
                    <a:pt x="1596" y="5548"/>
                    <a:pt x="1215" y="5724"/>
                  </a:cubicBezTo>
                  <a:cubicBezTo>
                    <a:pt x="1046" y="5804"/>
                    <a:pt x="874" y="5843"/>
                    <a:pt x="709" y="5843"/>
                  </a:cubicBezTo>
                  <a:cubicBezTo>
                    <a:pt x="539" y="5843"/>
                    <a:pt x="376" y="5802"/>
                    <a:pt x="233" y="5719"/>
                  </a:cubicBezTo>
                  <a:lnTo>
                    <a:pt x="0" y="6117"/>
                  </a:lnTo>
                  <a:cubicBezTo>
                    <a:pt x="219" y="6243"/>
                    <a:pt x="460" y="6303"/>
                    <a:pt x="710" y="6303"/>
                  </a:cubicBezTo>
                  <a:cubicBezTo>
                    <a:pt x="942" y="6303"/>
                    <a:pt x="1179" y="6252"/>
                    <a:pt x="1410" y="6141"/>
                  </a:cubicBezTo>
                  <a:cubicBezTo>
                    <a:pt x="1930" y="5899"/>
                    <a:pt x="2291" y="5431"/>
                    <a:pt x="2384" y="4898"/>
                  </a:cubicBezTo>
                  <a:cubicBezTo>
                    <a:pt x="2476" y="4356"/>
                    <a:pt x="2281" y="3781"/>
                    <a:pt x="1869" y="3359"/>
                  </a:cubicBezTo>
                  <a:cubicBezTo>
                    <a:pt x="1573" y="3053"/>
                    <a:pt x="1207" y="2878"/>
                    <a:pt x="830" y="2854"/>
                  </a:cubicBezTo>
                  <a:cubicBezTo>
                    <a:pt x="873" y="2232"/>
                    <a:pt x="1155" y="1626"/>
                    <a:pt x="1624" y="1157"/>
                  </a:cubicBezTo>
                  <a:cubicBezTo>
                    <a:pt x="2078" y="707"/>
                    <a:pt x="2652" y="462"/>
                    <a:pt x="3204" y="462"/>
                  </a:cubicBezTo>
                  <a:cubicBezTo>
                    <a:pt x="3215" y="462"/>
                    <a:pt x="3226" y="462"/>
                    <a:pt x="3237" y="462"/>
                  </a:cubicBezTo>
                  <a:cubicBezTo>
                    <a:pt x="3802" y="475"/>
                    <a:pt x="4378" y="768"/>
                    <a:pt x="4813" y="1254"/>
                  </a:cubicBezTo>
                  <a:cubicBezTo>
                    <a:pt x="5313" y="1815"/>
                    <a:pt x="5564" y="2534"/>
                    <a:pt x="5508" y="3229"/>
                  </a:cubicBezTo>
                  <a:lnTo>
                    <a:pt x="5967" y="3267"/>
                  </a:lnTo>
                  <a:cubicBezTo>
                    <a:pt x="6032" y="2446"/>
                    <a:pt x="5741" y="1602"/>
                    <a:pt x="5156" y="948"/>
                  </a:cubicBezTo>
                  <a:cubicBezTo>
                    <a:pt x="4637" y="369"/>
                    <a:pt x="3941" y="21"/>
                    <a:pt x="3250" y="3"/>
                  </a:cubicBezTo>
                  <a:cubicBezTo>
                    <a:pt x="3222" y="1"/>
                    <a:pt x="3193" y="1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7616235" y="3469461"/>
              <a:ext cx="137383" cy="73437"/>
            </a:xfrm>
            <a:custGeom>
              <a:avLst/>
              <a:gdLst/>
              <a:ahLst/>
              <a:cxnLst/>
              <a:rect l="l" t="t" r="r" b="b"/>
              <a:pathLst>
                <a:path w="6459" h="3453" extrusionOk="0">
                  <a:moveTo>
                    <a:pt x="4847" y="1"/>
                  </a:moveTo>
                  <a:cubicBezTo>
                    <a:pt x="2885" y="1"/>
                    <a:pt x="915" y="1171"/>
                    <a:pt x="0" y="3054"/>
                  </a:cubicBezTo>
                  <a:lnTo>
                    <a:pt x="829" y="3452"/>
                  </a:lnTo>
                  <a:cubicBezTo>
                    <a:pt x="1586" y="1893"/>
                    <a:pt x="3214" y="918"/>
                    <a:pt x="4827" y="918"/>
                  </a:cubicBezTo>
                  <a:cubicBezTo>
                    <a:pt x="5271" y="918"/>
                    <a:pt x="5714" y="992"/>
                    <a:pt x="6138" y="1148"/>
                  </a:cubicBezTo>
                  <a:lnTo>
                    <a:pt x="6458" y="281"/>
                  </a:lnTo>
                  <a:cubicBezTo>
                    <a:pt x="5937" y="91"/>
                    <a:pt x="5393" y="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7958758" y="3457530"/>
              <a:ext cx="161035" cy="97405"/>
            </a:xfrm>
            <a:custGeom>
              <a:avLst/>
              <a:gdLst/>
              <a:ahLst/>
              <a:cxnLst/>
              <a:rect l="l" t="t" r="r" b="b"/>
              <a:pathLst>
                <a:path w="7571" h="4580" extrusionOk="0">
                  <a:moveTo>
                    <a:pt x="2233" y="0"/>
                  </a:moveTo>
                  <a:cubicBezTo>
                    <a:pt x="1468" y="0"/>
                    <a:pt x="702" y="167"/>
                    <a:pt x="1" y="500"/>
                  </a:cubicBezTo>
                  <a:lnTo>
                    <a:pt x="395" y="1330"/>
                  </a:lnTo>
                  <a:cubicBezTo>
                    <a:pt x="972" y="1057"/>
                    <a:pt x="1602" y="921"/>
                    <a:pt x="2231" y="921"/>
                  </a:cubicBezTo>
                  <a:cubicBezTo>
                    <a:pt x="2910" y="921"/>
                    <a:pt x="3590" y="1079"/>
                    <a:pt x="4205" y="1394"/>
                  </a:cubicBezTo>
                  <a:cubicBezTo>
                    <a:pt x="5401" y="2006"/>
                    <a:pt x="6324" y="3198"/>
                    <a:pt x="6681" y="4580"/>
                  </a:cubicBezTo>
                  <a:lnTo>
                    <a:pt x="7571" y="4352"/>
                  </a:lnTo>
                  <a:cubicBezTo>
                    <a:pt x="7154" y="2716"/>
                    <a:pt x="6050" y="1306"/>
                    <a:pt x="4627" y="574"/>
                  </a:cubicBezTo>
                  <a:cubicBezTo>
                    <a:pt x="3880" y="192"/>
                    <a:pt x="3056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7386880" y="2959380"/>
              <a:ext cx="999903" cy="688663"/>
            </a:xfrm>
            <a:custGeom>
              <a:avLst/>
              <a:gdLst/>
              <a:ahLst/>
              <a:cxnLst/>
              <a:rect l="l" t="t" r="r" b="b"/>
              <a:pathLst>
                <a:path w="47010" h="32381" extrusionOk="0">
                  <a:moveTo>
                    <a:pt x="29949" y="1"/>
                  </a:moveTo>
                  <a:cubicBezTo>
                    <a:pt x="29702" y="1"/>
                    <a:pt x="29450" y="8"/>
                    <a:pt x="29193" y="22"/>
                  </a:cubicBezTo>
                  <a:cubicBezTo>
                    <a:pt x="26629" y="161"/>
                    <a:pt x="23570" y="1208"/>
                    <a:pt x="22453" y="3722"/>
                  </a:cubicBezTo>
                  <a:cubicBezTo>
                    <a:pt x="20952" y="2428"/>
                    <a:pt x="18967" y="1723"/>
                    <a:pt x="16987" y="1723"/>
                  </a:cubicBezTo>
                  <a:cubicBezTo>
                    <a:pt x="16276" y="1723"/>
                    <a:pt x="15565" y="1814"/>
                    <a:pt x="14878" y="2001"/>
                  </a:cubicBezTo>
                  <a:cubicBezTo>
                    <a:pt x="12259" y="2715"/>
                    <a:pt x="10066" y="4820"/>
                    <a:pt x="9217" y="7398"/>
                  </a:cubicBezTo>
                  <a:cubicBezTo>
                    <a:pt x="8470" y="7070"/>
                    <a:pt x="7648" y="6905"/>
                    <a:pt x="6805" y="6905"/>
                  </a:cubicBezTo>
                  <a:cubicBezTo>
                    <a:pt x="5990" y="6905"/>
                    <a:pt x="5154" y="7060"/>
                    <a:pt x="4345" y="7370"/>
                  </a:cubicBezTo>
                  <a:cubicBezTo>
                    <a:pt x="2607" y="8033"/>
                    <a:pt x="1253" y="9317"/>
                    <a:pt x="626" y="10888"/>
                  </a:cubicBezTo>
                  <a:cubicBezTo>
                    <a:pt x="1" y="12460"/>
                    <a:pt x="103" y="14324"/>
                    <a:pt x="904" y="15997"/>
                  </a:cubicBezTo>
                  <a:cubicBezTo>
                    <a:pt x="1683" y="17615"/>
                    <a:pt x="3001" y="18830"/>
                    <a:pt x="4544" y="19358"/>
                  </a:cubicBezTo>
                  <a:cubicBezTo>
                    <a:pt x="4432" y="21518"/>
                    <a:pt x="4409" y="23683"/>
                    <a:pt x="4387" y="25779"/>
                  </a:cubicBezTo>
                  <a:cubicBezTo>
                    <a:pt x="4368" y="27926"/>
                    <a:pt x="4345" y="30146"/>
                    <a:pt x="4224" y="32353"/>
                  </a:cubicBezTo>
                  <a:lnTo>
                    <a:pt x="4683" y="32381"/>
                  </a:lnTo>
                  <a:cubicBezTo>
                    <a:pt x="4804" y="30164"/>
                    <a:pt x="4826" y="27934"/>
                    <a:pt x="4850" y="25784"/>
                  </a:cubicBezTo>
                  <a:cubicBezTo>
                    <a:pt x="4873" y="23638"/>
                    <a:pt x="4896" y="21412"/>
                    <a:pt x="5017" y="19205"/>
                  </a:cubicBezTo>
                  <a:lnTo>
                    <a:pt x="5027" y="19029"/>
                  </a:lnTo>
                  <a:lnTo>
                    <a:pt x="4850" y="18973"/>
                  </a:lnTo>
                  <a:cubicBezTo>
                    <a:pt x="3358" y="18519"/>
                    <a:pt x="2068" y="17360"/>
                    <a:pt x="1322" y="15798"/>
                  </a:cubicBezTo>
                  <a:cubicBezTo>
                    <a:pt x="571" y="14240"/>
                    <a:pt x="474" y="12511"/>
                    <a:pt x="1053" y="11059"/>
                  </a:cubicBezTo>
                  <a:cubicBezTo>
                    <a:pt x="1633" y="9604"/>
                    <a:pt x="2894" y="8417"/>
                    <a:pt x="4507" y="7800"/>
                  </a:cubicBezTo>
                  <a:cubicBezTo>
                    <a:pt x="5263" y="7510"/>
                    <a:pt x="6043" y="7366"/>
                    <a:pt x="6803" y="7366"/>
                  </a:cubicBezTo>
                  <a:cubicBezTo>
                    <a:pt x="7669" y="7366"/>
                    <a:pt x="8508" y="7553"/>
                    <a:pt x="9255" y="7926"/>
                  </a:cubicBezTo>
                  <a:lnTo>
                    <a:pt x="9505" y="8046"/>
                  </a:lnTo>
                  <a:lnTo>
                    <a:pt x="9578" y="7783"/>
                  </a:lnTo>
                  <a:cubicBezTo>
                    <a:pt x="10320" y="5237"/>
                    <a:pt x="12443" y="3142"/>
                    <a:pt x="15002" y="2446"/>
                  </a:cubicBezTo>
                  <a:cubicBezTo>
                    <a:pt x="15652" y="2269"/>
                    <a:pt x="16323" y="2182"/>
                    <a:pt x="16995" y="2182"/>
                  </a:cubicBezTo>
                  <a:cubicBezTo>
                    <a:pt x="18967" y="2182"/>
                    <a:pt x="20945" y="2925"/>
                    <a:pt x="22384" y="4278"/>
                  </a:cubicBezTo>
                  <a:lnTo>
                    <a:pt x="22638" y="4518"/>
                  </a:lnTo>
                  <a:lnTo>
                    <a:pt x="22759" y="4189"/>
                  </a:lnTo>
                  <a:cubicBezTo>
                    <a:pt x="23676" y="1663"/>
                    <a:pt x="26699" y="615"/>
                    <a:pt x="29221" y="480"/>
                  </a:cubicBezTo>
                  <a:cubicBezTo>
                    <a:pt x="29466" y="467"/>
                    <a:pt x="29706" y="461"/>
                    <a:pt x="29940" y="461"/>
                  </a:cubicBezTo>
                  <a:cubicBezTo>
                    <a:pt x="31835" y="461"/>
                    <a:pt x="33362" y="893"/>
                    <a:pt x="34497" y="1756"/>
                  </a:cubicBezTo>
                  <a:cubicBezTo>
                    <a:pt x="35860" y="2789"/>
                    <a:pt x="36745" y="4852"/>
                    <a:pt x="35879" y="6512"/>
                  </a:cubicBezTo>
                  <a:lnTo>
                    <a:pt x="35479" y="7267"/>
                  </a:lnTo>
                  <a:lnTo>
                    <a:pt x="36202" y="6814"/>
                  </a:lnTo>
                  <a:cubicBezTo>
                    <a:pt x="36958" y="6336"/>
                    <a:pt x="37850" y="6107"/>
                    <a:pt x="38747" y="6107"/>
                  </a:cubicBezTo>
                  <a:cubicBezTo>
                    <a:pt x="40226" y="6107"/>
                    <a:pt x="41721" y="6728"/>
                    <a:pt x="42647" y="7871"/>
                  </a:cubicBezTo>
                  <a:cubicBezTo>
                    <a:pt x="44140" y="9706"/>
                    <a:pt x="44010" y="12696"/>
                    <a:pt x="42364" y="14393"/>
                  </a:cubicBezTo>
                  <a:lnTo>
                    <a:pt x="41956" y="14814"/>
                  </a:lnTo>
                  <a:lnTo>
                    <a:pt x="42540" y="14782"/>
                  </a:lnTo>
                  <a:cubicBezTo>
                    <a:pt x="42601" y="14779"/>
                    <a:pt x="42662" y="14777"/>
                    <a:pt x="42724" y="14777"/>
                  </a:cubicBezTo>
                  <a:cubicBezTo>
                    <a:pt x="44005" y="14777"/>
                    <a:pt x="45244" y="15503"/>
                    <a:pt x="45869" y="16618"/>
                  </a:cubicBezTo>
                  <a:cubicBezTo>
                    <a:pt x="46528" y="17791"/>
                    <a:pt x="46453" y="19316"/>
                    <a:pt x="45698" y="20420"/>
                  </a:cubicBezTo>
                  <a:cubicBezTo>
                    <a:pt x="45405" y="20842"/>
                    <a:pt x="45034" y="21194"/>
                    <a:pt x="44641" y="21565"/>
                  </a:cubicBezTo>
                  <a:cubicBezTo>
                    <a:pt x="44297" y="21894"/>
                    <a:pt x="43935" y="22232"/>
                    <a:pt x="43639" y="22622"/>
                  </a:cubicBezTo>
                  <a:cubicBezTo>
                    <a:pt x="42480" y="24143"/>
                    <a:pt x="42439" y="26090"/>
                    <a:pt x="42396" y="27971"/>
                  </a:cubicBezTo>
                  <a:cubicBezTo>
                    <a:pt x="42364" y="29413"/>
                    <a:pt x="42332" y="30906"/>
                    <a:pt x="41799" y="32195"/>
                  </a:cubicBezTo>
                  <a:lnTo>
                    <a:pt x="42225" y="32372"/>
                  </a:lnTo>
                  <a:cubicBezTo>
                    <a:pt x="42790" y="30999"/>
                    <a:pt x="42823" y="29464"/>
                    <a:pt x="42856" y="27981"/>
                  </a:cubicBezTo>
                  <a:cubicBezTo>
                    <a:pt x="42897" y="26090"/>
                    <a:pt x="42939" y="24305"/>
                    <a:pt x="44005" y="22900"/>
                  </a:cubicBezTo>
                  <a:cubicBezTo>
                    <a:pt x="44283" y="22538"/>
                    <a:pt x="44608" y="22228"/>
                    <a:pt x="44955" y="21899"/>
                  </a:cubicBezTo>
                  <a:cubicBezTo>
                    <a:pt x="45349" y="21528"/>
                    <a:pt x="45758" y="21143"/>
                    <a:pt x="46072" y="20679"/>
                  </a:cubicBezTo>
                  <a:cubicBezTo>
                    <a:pt x="46930" y="19437"/>
                    <a:pt x="47009" y="17713"/>
                    <a:pt x="46272" y="16395"/>
                  </a:cubicBezTo>
                  <a:cubicBezTo>
                    <a:pt x="45619" y="15227"/>
                    <a:pt x="44352" y="14439"/>
                    <a:pt x="43027" y="14333"/>
                  </a:cubicBezTo>
                  <a:cubicBezTo>
                    <a:pt x="44506" y="12432"/>
                    <a:pt x="44529" y="9456"/>
                    <a:pt x="43004" y="7582"/>
                  </a:cubicBezTo>
                  <a:cubicBezTo>
                    <a:pt x="41988" y="6331"/>
                    <a:pt x="40356" y="5652"/>
                    <a:pt x="38740" y="5652"/>
                  </a:cubicBezTo>
                  <a:cubicBezTo>
                    <a:pt x="37980" y="5652"/>
                    <a:pt x="37223" y="5802"/>
                    <a:pt x="36536" y="6114"/>
                  </a:cubicBezTo>
                  <a:cubicBezTo>
                    <a:pt x="37056" y="4370"/>
                    <a:pt x="36129" y="2419"/>
                    <a:pt x="34775" y="1389"/>
                  </a:cubicBezTo>
                  <a:cubicBezTo>
                    <a:pt x="33562" y="469"/>
                    <a:pt x="31944" y="1"/>
                    <a:pt x="299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8025114" y="3266436"/>
              <a:ext cx="258664" cy="135899"/>
            </a:xfrm>
            <a:custGeom>
              <a:avLst/>
              <a:gdLst/>
              <a:ahLst/>
              <a:cxnLst/>
              <a:rect l="l" t="t" r="r" b="b"/>
              <a:pathLst>
                <a:path w="12161" h="6390" extrusionOk="0">
                  <a:moveTo>
                    <a:pt x="446" y="0"/>
                  </a:moveTo>
                  <a:lnTo>
                    <a:pt x="1" y="125"/>
                  </a:lnTo>
                  <a:cubicBezTo>
                    <a:pt x="700" y="2564"/>
                    <a:pt x="2504" y="4637"/>
                    <a:pt x="4822" y="5660"/>
                  </a:cubicBezTo>
                  <a:cubicBezTo>
                    <a:pt x="5925" y="6148"/>
                    <a:pt x="7121" y="6389"/>
                    <a:pt x="8317" y="6389"/>
                  </a:cubicBezTo>
                  <a:cubicBezTo>
                    <a:pt x="9643" y="6389"/>
                    <a:pt x="10964" y="6092"/>
                    <a:pt x="12160" y="5504"/>
                  </a:cubicBezTo>
                  <a:lnTo>
                    <a:pt x="11957" y="5091"/>
                  </a:lnTo>
                  <a:cubicBezTo>
                    <a:pt x="10827" y="5650"/>
                    <a:pt x="9574" y="5931"/>
                    <a:pt x="8320" y="5931"/>
                  </a:cubicBezTo>
                  <a:cubicBezTo>
                    <a:pt x="7186" y="5931"/>
                    <a:pt x="6051" y="5701"/>
                    <a:pt x="5007" y="5239"/>
                  </a:cubicBezTo>
                  <a:cubicBezTo>
                    <a:pt x="2814" y="4270"/>
                    <a:pt x="1103" y="2309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8189580" y="3401793"/>
              <a:ext cx="85399" cy="111527"/>
            </a:xfrm>
            <a:custGeom>
              <a:avLst/>
              <a:gdLst/>
              <a:ahLst/>
              <a:cxnLst/>
              <a:rect l="l" t="t" r="r" b="b"/>
              <a:pathLst>
                <a:path w="4015" h="5244" extrusionOk="0">
                  <a:moveTo>
                    <a:pt x="116" y="1"/>
                  </a:moveTo>
                  <a:cubicBezTo>
                    <a:pt x="0" y="2318"/>
                    <a:pt x="1659" y="4618"/>
                    <a:pt x="3894" y="5243"/>
                  </a:cubicBezTo>
                  <a:lnTo>
                    <a:pt x="4015" y="4798"/>
                  </a:lnTo>
                  <a:cubicBezTo>
                    <a:pt x="1980" y="4233"/>
                    <a:pt x="469" y="2133"/>
                    <a:pt x="574" y="2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8248642" y="3505230"/>
              <a:ext cx="24865" cy="147405"/>
            </a:xfrm>
            <a:custGeom>
              <a:avLst/>
              <a:gdLst/>
              <a:ahLst/>
              <a:cxnLst/>
              <a:rect l="l" t="t" r="r" b="b"/>
              <a:pathLst>
                <a:path w="1169" h="6931" extrusionOk="0">
                  <a:moveTo>
                    <a:pt x="459" y="0"/>
                  </a:moveTo>
                  <a:lnTo>
                    <a:pt x="0" y="37"/>
                  </a:lnTo>
                  <a:cubicBezTo>
                    <a:pt x="93" y="1149"/>
                    <a:pt x="273" y="2897"/>
                    <a:pt x="408" y="4158"/>
                  </a:cubicBezTo>
                  <a:cubicBezTo>
                    <a:pt x="705" y="6916"/>
                    <a:pt x="705" y="6916"/>
                    <a:pt x="927" y="6931"/>
                  </a:cubicBezTo>
                  <a:lnTo>
                    <a:pt x="1169" y="6745"/>
                  </a:lnTo>
                  <a:lnTo>
                    <a:pt x="941" y="6698"/>
                  </a:lnTo>
                  <a:lnTo>
                    <a:pt x="1159" y="6634"/>
                  </a:lnTo>
                  <a:cubicBezTo>
                    <a:pt x="1103" y="6383"/>
                    <a:pt x="635" y="2091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7715493" y="3272263"/>
              <a:ext cx="319624" cy="101361"/>
            </a:xfrm>
            <a:custGeom>
              <a:avLst/>
              <a:gdLst/>
              <a:ahLst/>
              <a:cxnLst/>
              <a:rect l="l" t="t" r="r" b="b"/>
              <a:pathLst>
                <a:path w="15027" h="4766" extrusionOk="0">
                  <a:moveTo>
                    <a:pt x="14632" y="0"/>
                  </a:moveTo>
                  <a:cubicBezTo>
                    <a:pt x="13144" y="2485"/>
                    <a:pt x="10423" y="4126"/>
                    <a:pt x="7530" y="4288"/>
                  </a:cubicBezTo>
                  <a:cubicBezTo>
                    <a:pt x="7322" y="4300"/>
                    <a:pt x="7117" y="4306"/>
                    <a:pt x="6914" y="4306"/>
                  </a:cubicBezTo>
                  <a:cubicBezTo>
                    <a:pt x="4175" y="4306"/>
                    <a:pt x="1922" y="3233"/>
                    <a:pt x="368" y="1192"/>
                  </a:cubicBezTo>
                  <a:lnTo>
                    <a:pt x="1" y="1470"/>
                  </a:lnTo>
                  <a:cubicBezTo>
                    <a:pt x="1648" y="3634"/>
                    <a:pt x="4030" y="4766"/>
                    <a:pt x="6918" y="4766"/>
                  </a:cubicBezTo>
                  <a:cubicBezTo>
                    <a:pt x="7127" y="4766"/>
                    <a:pt x="7340" y="4761"/>
                    <a:pt x="7553" y="4747"/>
                  </a:cubicBezTo>
                  <a:cubicBezTo>
                    <a:pt x="10599" y="4580"/>
                    <a:pt x="13459" y="2851"/>
                    <a:pt x="15027" y="236"/>
                  </a:cubicBezTo>
                  <a:lnTo>
                    <a:pt x="146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7541393" y="3226712"/>
              <a:ext cx="238628" cy="97809"/>
            </a:xfrm>
            <a:custGeom>
              <a:avLst/>
              <a:gdLst/>
              <a:ahLst/>
              <a:cxnLst/>
              <a:rect l="l" t="t" r="r" b="b"/>
              <a:pathLst>
                <a:path w="11219" h="4599" extrusionOk="0">
                  <a:moveTo>
                    <a:pt x="10779" y="0"/>
                  </a:moveTo>
                  <a:cubicBezTo>
                    <a:pt x="10167" y="2104"/>
                    <a:pt x="8225" y="3788"/>
                    <a:pt x="6051" y="4089"/>
                  </a:cubicBezTo>
                  <a:cubicBezTo>
                    <a:pt x="5809" y="4123"/>
                    <a:pt x="5566" y="4139"/>
                    <a:pt x="5322" y="4139"/>
                  </a:cubicBezTo>
                  <a:cubicBezTo>
                    <a:pt x="3373" y="4139"/>
                    <a:pt x="1420" y="3093"/>
                    <a:pt x="390" y="1437"/>
                  </a:cubicBezTo>
                  <a:lnTo>
                    <a:pt x="0" y="1678"/>
                  </a:lnTo>
                  <a:cubicBezTo>
                    <a:pt x="1113" y="3467"/>
                    <a:pt x="3222" y="4599"/>
                    <a:pt x="5332" y="4599"/>
                  </a:cubicBezTo>
                  <a:cubicBezTo>
                    <a:pt x="5591" y="4599"/>
                    <a:pt x="5856" y="4580"/>
                    <a:pt x="6115" y="4543"/>
                  </a:cubicBezTo>
                  <a:cubicBezTo>
                    <a:pt x="8461" y="4218"/>
                    <a:pt x="10561" y="2401"/>
                    <a:pt x="11219" y="125"/>
                  </a:cubicBezTo>
                  <a:lnTo>
                    <a:pt x="1077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7504216" y="3317304"/>
              <a:ext cx="127897" cy="109166"/>
            </a:xfrm>
            <a:custGeom>
              <a:avLst/>
              <a:gdLst/>
              <a:ahLst/>
              <a:cxnLst/>
              <a:rect l="l" t="t" r="r" b="b"/>
              <a:pathLst>
                <a:path w="6013" h="5133" extrusionOk="0">
                  <a:moveTo>
                    <a:pt x="5555" y="1"/>
                  </a:moveTo>
                  <a:cubicBezTo>
                    <a:pt x="5439" y="1340"/>
                    <a:pt x="4780" y="2601"/>
                    <a:pt x="3755" y="3469"/>
                  </a:cubicBezTo>
                  <a:cubicBezTo>
                    <a:pt x="2836" y="4242"/>
                    <a:pt x="1656" y="4672"/>
                    <a:pt x="453" y="4672"/>
                  </a:cubicBezTo>
                  <a:cubicBezTo>
                    <a:pt x="315" y="4672"/>
                    <a:pt x="177" y="4666"/>
                    <a:pt x="38" y="4655"/>
                  </a:cubicBezTo>
                  <a:lnTo>
                    <a:pt x="0" y="5114"/>
                  </a:lnTo>
                  <a:cubicBezTo>
                    <a:pt x="149" y="5128"/>
                    <a:pt x="297" y="5132"/>
                    <a:pt x="445" y="5132"/>
                  </a:cubicBezTo>
                  <a:cubicBezTo>
                    <a:pt x="1753" y="5132"/>
                    <a:pt x="3047" y="4665"/>
                    <a:pt x="4052" y="3816"/>
                  </a:cubicBezTo>
                  <a:cubicBezTo>
                    <a:pt x="5170" y="2875"/>
                    <a:pt x="5884" y="1498"/>
                    <a:pt x="6013" y="42"/>
                  </a:cubicBezTo>
                  <a:lnTo>
                    <a:pt x="555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7476801" y="3421017"/>
              <a:ext cx="59790" cy="227775"/>
            </a:xfrm>
            <a:custGeom>
              <a:avLst/>
              <a:gdLst/>
              <a:ahLst/>
              <a:cxnLst/>
              <a:rect l="l" t="t" r="r" b="b"/>
              <a:pathLst>
                <a:path w="2811" h="10710" extrusionOk="0">
                  <a:moveTo>
                    <a:pt x="2351" y="0"/>
                  </a:moveTo>
                  <a:cubicBezTo>
                    <a:pt x="2073" y="2448"/>
                    <a:pt x="1484" y="4706"/>
                    <a:pt x="863" y="7103"/>
                  </a:cubicBezTo>
                  <a:cubicBezTo>
                    <a:pt x="571" y="8238"/>
                    <a:pt x="265" y="9416"/>
                    <a:pt x="1" y="10608"/>
                  </a:cubicBezTo>
                  <a:lnTo>
                    <a:pt x="450" y="10709"/>
                  </a:lnTo>
                  <a:cubicBezTo>
                    <a:pt x="715" y="9528"/>
                    <a:pt x="1016" y="8355"/>
                    <a:pt x="1313" y="7219"/>
                  </a:cubicBezTo>
                  <a:cubicBezTo>
                    <a:pt x="1906" y="4915"/>
                    <a:pt x="2523" y="2531"/>
                    <a:pt x="2810" y="51"/>
                  </a:cubicBezTo>
                  <a:lnTo>
                    <a:pt x="235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7695693" y="4246874"/>
              <a:ext cx="350083" cy="89260"/>
            </a:xfrm>
            <a:custGeom>
              <a:avLst/>
              <a:gdLst/>
              <a:ahLst/>
              <a:cxnLst/>
              <a:rect l="l" t="t" r="r" b="b"/>
              <a:pathLst>
                <a:path w="16459" h="4197" extrusionOk="0">
                  <a:moveTo>
                    <a:pt x="16106" y="0"/>
                  </a:moveTo>
                  <a:cubicBezTo>
                    <a:pt x="14191" y="2300"/>
                    <a:pt x="11266" y="3695"/>
                    <a:pt x="8271" y="3738"/>
                  </a:cubicBezTo>
                  <a:cubicBezTo>
                    <a:pt x="8226" y="3738"/>
                    <a:pt x="8180" y="3739"/>
                    <a:pt x="8135" y="3739"/>
                  </a:cubicBezTo>
                  <a:cubicBezTo>
                    <a:pt x="5188" y="3739"/>
                    <a:pt x="2288" y="2420"/>
                    <a:pt x="348" y="205"/>
                  </a:cubicBezTo>
                  <a:lnTo>
                    <a:pt x="1" y="507"/>
                  </a:lnTo>
                  <a:cubicBezTo>
                    <a:pt x="2031" y="2824"/>
                    <a:pt x="5068" y="4196"/>
                    <a:pt x="8146" y="4196"/>
                  </a:cubicBezTo>
                  <a:lnTo>
                    <a:pt x="8281" y="4196"/>
                  </a:lnTo>
                  <a:cubicBezTo>
                    <a:pt x="11405" y="4155"/>
                    <a:pt x="14460" y="2698"/>
                    <a:pt x="16459" y="293"/>
                  </a:cubicBezTo>
                  <a:lnTo>
                    <a:pt x="1610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7670851" y="4271925"/>
              <a:ext cx="398004" cy="109379"/>
            </a:xfrm>
            <a:custGeom>
              <a:avLst/>
              <a:gdLst/>
              <a:ahLst/>
              <a:cxnLst/>
              <a:rect l="l" t="t" r="r" b="b"/>
              <a:pathLst>
                <a:path w="18712" h="5143" extrusionOk="0">
                  <a:moveTo>
                    <a:pt x="339" y="1"/>
                  </a:moveTo>
                  <a:lnTo>
                    <a:pt x="0" y="311"/>
                  </a:lnTo>
                  <a:cubicBezTo>
                    <a:pt x="2671" y="3217"/>
                    <a:pt x="6111" y="4975"/>
                    <a:pt x="9430" y="5128"/>
                  </a:cubicBezTo>
                  <a:cubicBezTo>
                    <a:pt x="9601" y="5136"/>
                    <a:pt x="9773" y="5142"/>
                    <a:pt x="9949" y="5142"/>
                  </a:cubicBezTo>
                  <a:cubicBezTo>
                    <a:pt x="13273" y="5142"/>
                    <a:pt x="17278" y="3696"/>
                    <a:pt x="18711" y="390"/>
                  </a:cubicBezTo>
                  <a:lnTo>
                    <a:pt x="18289" y="209"/>
                  </a:lnTo>
                  <a:cubicBezTo>
                    <a:pt x="16935" y="3328"/>
                    <a:pt x="13108" y="4680"/>
                    <a:pt x="9933" y="4680"/>
                  </a:cubicBezTo>
                  <a:cubicBezTo>
                    <a:pt x="9771" y="4680"/>
                    <a:pt x="9611" y="4676"/>
                    <a:pt x="9453" y="4669"/>
                  </a:cubicBezTo>
                  <a:cubicBezTo>
                    <a:pt x="6254" y="4520"/>
                    <a:pt x="2930" y="2819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5681177" y="3196642"/>
              <a:ext cx="787181" cy="948701"/>
            </a:xfrm>
            <a:custGeom>
              <a:avLst/>
              <a:gdLst/>
              <a:ahLst/>
              <a:cxnLst/>
              <a:rect l="l" t="t" r="r" b="b"/>
              <a:pathLst>
                <a:path w="37009" h="44608" extrusionOk="0">
                  <a:moveTo>
                    <a:pt x="18502" y="0"/>
                  </a:moveTo>
                  <a:cubicBezTo>
                    <a:pt x="8285" y="0"/>
                    <a:pt x="1" y="8929"/>
                    <a:pt x="1" y="19948"/>
                  </a:cubicBezTo>
                  <a:cubicBezTo>
                    <a:pt x="1" y="36591"/>
                    <a:pt x="8285" y="44608"/>
                    <a:pt x="18502" y="44608"/>
                  </a:cubicBezTo>
                  <a:cubicBezTo>
                    <a:pt x="28724" y="44608"/>
                    <a:pt x="37009" y="37481"/>
                    <a:pt x="37009" y="19948"/>
                  </a:cubicBezTo>
                  <a:cubicBezTo>
                    <a:pt x="37009" y="8929"/>
                    <a:pt x="28724" y="0"/>
                    <a:pt x="18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5939605" y="3965315"/>
              <a:ext cx="270193" cy="535197"/>
            </a:xfrm>
            <a:custGeom>
              <a:avLst/>
              <a:gdLst/>
              <a:ahLst/>
              <a:cxnLst/>
              <a:rect l="l" t="t" r="r" b="b"/>
              <a:pathLst>
                <a:path w="12703" h="25165" extrusionOk="0">
                  <a:moveTo>
                    <a:pt x="1" y="0"/>
                  </a:moveTo>
                  <a:lnTo>
                    <a:pt x="1" y="25164"/>
                  </a:lnTo>
                  <a:lnTo>
                    <a:pt x="12702" y="25164"/>
                  </a:lnTo>
                  <a:lnTo>
                    <a:pt x="12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5668437" y="4194943"/>
              <a:ext cx="824680" cy="407294"/>
            </a:xfrm>
            <a:custGeom>
              <a:avLst/>
              <a:gdLst/>
              <a:ahLst/>
              <a:cxnLst/>
              <a:rect l="l" t="t" r="r" b="b"/>
              <a:pathLst>
                <a:path w="38772" h="19151" extrusionOk="0">
                  <a:moveTo>
                    <a:pt x="19101" y="0"/>
                  </a:moveTo>
                  <a:cubicBezTo>
                    <a:pt x="8703" y="0"/>
                    <a:pt x="1" y="13361"/>
                    <a:pt x="1" y="18943"/>
                  </a:cubicBezTo>
                  <a:lnTo>
                    <a:pt x="19101" y="19151"/>
                  </a:lnTo>
                  <a:lnTo>
                    <a:pt x="38206" y="19151"/>
                  </a:lnTo>
                  <a:cubicBezTo>
                    <a:pt x="38771" y="14366"/>
                    <a:pt x="29583" y="0"/>
                    <a:pt x="19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5510309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6278" y="0"/>
                  </a:moveTo>
                  <a:cubicBezTo>
                    <a:pt x="5657" y="0"/>
                    <a:pt x="5036" y="118"/>
                    <a:pt x="4436" y="366"/>
                  </a:cubicBezTo>
                  <a:cubicBezTo>
                    <a:pt x="1363" y="1636"/>
                    <a:pt x="0" y="5836"/>
                    <a:pt x="1391" y="9749"/>
                  </a:cubicBezTo>
                  <a:cubicBezTo>
                    <a:pt x="2511" y="12896"/>
                    <a:pt x="5076" y="14897"/>
                    <a:pt x="7635" y="14897"/>
                  </a:cubicBezTo>
                  <a:cubicBezTo>
                    <a:pt x="8254" y="14897"/>
                    <a:pt x="8873" y="14780"/>
                    <a:pt x="9471" y="14534"/>
                  </a:cubicBezTo>
                  <a:cubicBezTo>
                    <a:pt x="12545" y="13263"/>
                    <a:pt x="13908" y="9063"/>
                    <a:pt x="12517" y="5151"/>
                  </a:cubicBezTo>
                  <a:cubicBezTo>
                    <a:pt x="11398" y="2002"/>
                    <a:pt x="8835" y="0"/>
                    <a:pt x="6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6345124" y="3640586"/>
              <a:ext cx="295844" cy="316843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1" y="0"/>
                  </a:moveTo>
                  <a:cubicBezTo>
                    <a:pt x="5073" y="0"/>
                    <a:pt x="2510" y="2002"/>
                    <a:pt x="1391" y="5151"/>
                  </a:cubicBezTo>
                  <a:cubicBezTo>
                    <a:pt x="1" y="9063"/>
                    <a:pt x="1364" y="13263"/>
                    <a:pt x="4432" y="14534"/>
                  </a:cubicBezTo>
                  <a:cubicBezTo>
                    <a:pt x="5031" y="14780"/>
                    <a:pt x="5650" y="14897"/>
                    <a:pt x="6270" y="14897"/>
                  </a:cubicBezTo>
                  <a:cubicBezTo>
                    <a:pt x="8831" y="14897"/>
                    <a:pt x="11394" y="12896"/>
                    <a:pt x="12518" y="9749"/>
                  </a:cubicBezTo>
                  <a:cubicBezTo>
                    <a:pt x="13908" y="5836"/>
                    <a:pt x="12545" y="1636"/>
                    <a:pt x="9472" y="366"/>
                  </a:cubicBezTo>
                  <a:cubicBezTo>
                    <a:pt x="8873" y="118"/>
                    <a:pt x="8252" y="0"/>
                    <a:pt x="7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5721416" y="3633866"/>
              <a:ext cx="715672" cy="531241"/>
            </a:xfrm>
            <a:custGeom>
              <a:avLst/>
              <a:gdLst/>
              <a:ahLst/>
              <a:cxnLst/>
              <a:rect l="l" t="t" r="r" b="b"/>
              <a:pathLst>
                <a:path w="33647" h="24979" extrusionOk="0">
                  <a:moveTo>
                    <a:pt x="16824" y="0"/>
                  </a:moveTo>
                  <a:cubicBezTo>
                    <a:pt x="13731" y="0"/>
                    <a:pt x="3717" y="1744"/>
                    <a:pt x="0" y="11581"/>
                  </a:cubicBezTo>
                  <a:cubicBezTo>
                    <a:pt x="1859" y="18707"/>
                    <a:pt x="10393" y="24979"/>
                    <a:pt x="16824" y="24979"/>
                  </a:cubicBezTo>
                  <a:cubicBezTo>
                    <a:pt x="23249" y="24979"/>
                    <a:pt x="31789" y="18707"/>
                    <a:pt x="33647" y="11581"/>
                  </a:cubicBezTo>
                  <a:cubicBezTo>
                    <a:pt x="29930" y="1744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6001219" y="3647880"/>
              <a:ext cx="155909" cy="45066"/>
            </a:xfrm>
            <a:custGeom>
              <a:avLst/>
              <a:gdLst/>
              <a:ahLst/>
              <a:cxnLst/>
              <a:rect l="l" t="t" r="r" b="b"/>
              <a:pathLst>
                <a:path w="7330" h="2119" extrusionOk="0">
                  <a:moveTo>
                    <a:pt x="3668" y="463"/>
                  </a:moveTo>
                  <a:cubicBezTo>
                    <a:pt x="4854" y="608"/>
                    <a:pt x="6611" y="983"/>
                    <a:pt x="6839" y="1372"/>
                  </a:cubicBezTo>
                  <a:cubicBezTo>
                    <a:pt x="6852" y="1400"/>
                    <a:pt x="6848" y="1409"/>
                    <a:pt x="6843" y="1423"/>
                  </a:cubicBezTo>
                  <a:cubicBezTo>
                    <a:pt x="6776" y="1584"/>
                    <a:pt x="6468" y="1654"/>
                    <a:pt x="6032" y="1654"/>
                  </a:cubicBezTo>
                  <a:cubicBezTo>
                    <a:pt x="5412" y="1654"/>
                    <a:pt x="4534" y="1512"/>
                    <a:pt x="3728" y="1289"/>
                  </a:cubicBezTo>
                  <a:lnTo>
                    <a:pt x="3668" y="1275"/>
                  </a:lnTo>
                  <a:lnTo>
                    <a:pt x="3602" y="1289"/>
                  </a:lnTo>
                  <a:cubicBezTo>
                    <a:pt x="2797" y="1512"/>
                    <a:pt x="1920" y="1654"/>
                    <a:pt x="1300" y="1654"/>
                  </a:cubicBezTo>
                  <a:cubicBezTo>
                    <a:pt x="865" y="1654"/>
                    <a:pt x="556" y="1584"/>
                    <a:pt x="487" y="1423"/>
                  </a:cubicBezTo>
                  <a:cubicBezTo>
                    <a:pt x="483" y="1409"/>
                    <a:pt x="478" y="1400"/>
                    <a:pt x="497" y="1372"/>
                  </a:cubicBezTo>
                  <a:cubicBezTo>
                    <a:pt x="724" y="983"/>
                    <a:pt x="2476" y="608"/>
                    <a:pt x="3668" y="463"/>
                  </a:cubicBezTo>
                  <a:close/>
                  <a:moveTo>
                    <a:pt x="3668" y="0"/>
                  </a:moveTo>
                  <a:lnTo>
                    <a:pt x="3640" y="5"/>
                  </a:lnTo>
                  <a:cubicBezTo>
                    <a:pt x="3121" y="65"/>
                    <a:pt x="525" y="407"/>
                    <a:pt x="98" y="1141"/>
                  </a:cubicBezTo>
                  <a:cubicBezTo>
                    <a:pt x="10" y="1289"/>
                    <a:pt x="1" y="1447"/>
                    <a:pt x="65" y="1603"/>
                  </a:cubicBezTo>
                  <a:cubicBezTo>
                    <a:pt x="228" y="1988"/>
                    <a:pt x="747" y="2119"/>
                    <a:pt x="1354" y="2119"/>
                  </a:cubicBezTo>
                  <a:cubicBezTo>
                    <a:pt x="2188" y="2119"/>
                    <a:pt x="3190" y="1877"/>
                    <a:pt x="3668" y="1752"/>
                  </a:cubicBezTo>
                  <a:cubicBezTo>
                    <a:pt x="4143" y="1879"/>
                    <a:pt x="5145" y="2119"/>
                    <a:pt x="5980" y="2119"/>
                  </a:cubicBezTo>
                  <a:cubicBezTo>
                    <a:pt x="6586" y="2119"/>
                    <a:pt x="7103" y="1992"/>
                    <a:pt x="7265" y="1603"/>
                  </a:cubicBezTo>
                  <a:cubicBezTo>
                    <a:pt x="7330" y="1447"/>
                    <a:pt x="7321" y="1289"/>
                    <a:pt x="7237" y="1141"/>
                  </a:cubicBezTo>
                  <a:cubicBezTo>
                    <a:pt x="6811" y="407"/>
                    <a:pt x="4210" y="65"/>
                    <a:pt x="3690" y="5"/>
                  </a:cubicBezTo>
                  <a:lnTo>
                    <a:pt x="36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5681857" y="3644010"/>
              <a:ext cx="108690" cy="128605"/>
            </a:xfrm>
            <a:custGeom>
              <a:avLst/>
              <a:gdLst/>
              <a:ahLst/>
              <a:cxnLst/>
              <a:rect l="l" t="t" r="r" b="b"/>
              <a:pathLst>
                <a:path w="5110" h="6047" extrusionOk="0">
                  <a:moveTo>
                    <a:pt x="354" y="1"/>
                  </a:moveTo>
                  <a:lnTo>
                    <a:pt x="1" y="298"/>
                  </a:lnTo>
                  <a:lnTo>
                    <a:pt x="4753" y="6047"/>
                  </a:lnTo>
                  <a:lnTo>
                    <a:pt x="5110" y="5750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6367796" y="3644010"/>
              <a:ext cx="108796" cy="128605"/>
            </a:xfrm>
            <a:custGeom>
              <a:avLst/>
              <a:gdLst/>
              <a:ahLst/>
              <a:cxnLst/>
              <a:rect l="l" t="t" r="r" b="b"/>
              <a:pathLst>
                <a:path w="5115" h="6047" extrusionOk="0">
                  <a:moveTo>
                    <a:pt x="4757" y="1"/>
                  </a:moveTo>
                  <a:lnTo>
                    <a:pt x="0" y="5750"/>
                  </a:lnTo>
                  <a:lnTo>
                    <a:pt x="358" y="6047"/>
                  </a:lnTo>
                  <a:lnTo>
                    <a:pt x="5114" y="298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5947666" y="3825024"/>
              <a:ext cx="263514" cy="9889"/>
            </a:xfrm>
            <a:custGeom>
              <a:avLst/>
              <a:gdLst/>
              <a:ahLst/>
              <a:cxnLst/>
              <a:rect l="l" t="t" r="r" b="b"/>
              <a:pathLst>
                <a:path w="12389" h="465" extrusionOk="0">
                  <a:moveTo>
                    <a:pt x="1" y="0"/>
                  </a:moveTo>
                  <a:lnTo>
                    <a:pt x="1" y="464"/>
                  </a:lnTo>
                  <a:lnTo>
                    <a:pt x="12389" y="464"/>
                  </a:lnTo>
                  <a:lnTo>
                    <a:pt x="1238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5893560" y="3905367"/>
              <a:ext cx="371842" cy="8805"/>
            </a:xfrm>
            <a:custGeom>
              <a:avLst/>
              <a:gdLst/>
              <a:ahLst/>
              <a:cxnLst/>
              <a:rect l="l" t="t" r="r" b="b"/>
              <a:pathLst>
                <a:path w="17482" h="414" extrusionOk="0">
                  <a:moveTo>
                    <a:pt x="0" y="1"/>
                  </a:moveTo>
                  <a:lnTo>
                    <a:pt x="0" y="414"/>
                  </a:lnTo>
                  <a:lnTo>
                    <a:pt x="17482" y="414"/>
                  </a:lnTo>
                  <a:lnTo>
                    <a:pt x="1748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5947666" y="3982179"/>
              <a:ext cx="263514" cy="9762"/>
            </a:xfrm>
            <a:custGeom>
              <a:avLst/>
              <a:gdLst/>
              <a:ahLst/>
              <a:cxnLst/>
              <a:rect l="l" t="t" r="r" b="b"/>
              <a:pathLst>
                <a:path w="12389" h="459" extrusionOk="0">
                  <a:moveTo>
                    <a:pt x="1" y="0"/>
                  </a:moveTo>
                  <a:lnTo>
                    <a:pt x="1" y="459"/>
                  </a:lnTo>
                  <a:lnTo>
                    <a:pt x="12389" y="459"/>
                  </a:lnTo>
                  <a:lnTo>
                    <a:pt x="1238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5879459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7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27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6206690" y="3572259"/>
              <a:ext cx="39562" cy="8056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3" y="0"/>
                  </a:moveTo>
                  <a:cubicBezTo>
                    <a:pt x="418" y="0"/>
                    <a:pt x="1" y="848"/>
                    <a:pt x="1" y="1896"/>
                  </a:cubicBezTo>
                  <a:cubicBezTo>
                    <a:pt x="1" y="2940"/>
                    <a:pt x="418" y="3788"/>
                    <a:pt x="933" y="3788"/>
                  </a:cubicBezTo>
                  <a:cubicBezTo>
                    <a:pt x="1443" y="3788"/>
                    <a:pt x="1860" y="2940"/>
                    <a:pt x="1860" y="1896"/>
                  </a:cubicBezTo>
                  <a:cubicBezTo>
                    <a:pt x="1860" y="848"/>
                    <a:pt x="1443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5560693" y="3718504"/>
              <a:ext cx="128301" cy="134070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2879" y="0"/>
                  </a:moveTo>
                  <a:cubicBezTo>
                    <a:pt x="2847" y="0"/>
                    <a:pt x="2814" y="1"/>
                    <a:pt x="2782" y="3"/>
                  </a:cubicBezTo>
                  <a:cubicBezTo>
                    <a:pt x="2091" y="21"/>
                    <a:pt x="1395" y="369"/>
                    <a:pt x="877" y="948"/>
                  </a:cubicBezTo>
                  <a:cubicBezTo>
                    <a:pt x="297" y="1602"/>
                    <a:pt x="0" y="2446"/>
                    <a:pt x="65" y="3267"/>
                  </a:cubicBezTo>
                  <a:lnTo>
                    <a:pt x="524" y="3229"/>
                  </a:lnTo>
                  <a:cubicBezTo>
                    <a:pt x="468" y="2534"/>
                    <a:pt x="723" y="1815"/>
                    <a:pt x="1219" y="1254"/>
                  </a:cubicBezTo>
                  <a:cubicBezTo>
                    <a:pt x="1656" y="768"/>
                    <a:pt x="2230" y="475"/>
                    <a:pt x="2796" y="462"/>
                  </a:cubicBezTo>
                  <a:cubicBezTo>
                    <a:pt x="2807" y="462"/>
                    <a:pt x="2818" y="462"/>
                    <a:pt x="2829" y="462"/>
                  </a:cubicBezTo>
                  <a:cubicBezTo>
                    <a:pt x="3384" y="462"/>
                    <a:pt x="3959" y="707"/>
                    <a:pt x="4409" y="1157"/>
                  </a:cubicBezTo>
                  <a:cubicBezTo>
                    <a:pt x="4877" y="1626"/>
                    <a:pt x="5160" y="2232"/>
                    <a:pt x="5202" y="2854"/>
                  </a:cubicBezTo>
                  <a:cubicBezTo>
                    <a:pt x="4831" y="2878"/>
                    <a:pt x="4459" y="3053"/>
                    <a:pt x="4164" y="3359"/>
                  </a:cubicBezTo>
                  <a:cubicBezTo>
                    <a:pt x="3751" y="3781"/>
                    <a:pt x="3560" y="4356"/>
                    <a:pt x="3648" y="4898"/>
                  </a:cubicBezTo>
                  <a:cubicBezTo>
                    <a:pt x="3742" y="5431"/>
                    <a:pt x="4103" y="5899"/>
                    <a:pt x="4622" y="6141"/>
                  </a:cubicBezTo>
                  <a:cubicBezTo>
                    <a:pt x="4854" y="6252"/>
                    <a:pt x="5095" y="6303"/>
                    <a:pt x="5327" y="6303"/>
                  </a:cubicBezTo>
                  <a:cubicBezTo>
                    <a:pt x="5572" y="6303"/>
                    <a:pt x="5818" y="6243"/>
                    <a:pt x="6032" y="6117"/>
                  </a:cubicBezTo>
                  <a:lnTo>
                    <a:pt x="5800" y="5719"/>
                  </a:lnTo>
                  <a:cubicBezTo>
                    <a:pt x="5656" y="5802"/>
                    <a:pt x="5494" y="5843"/>
                    <a:pt x="5324" y="5843"/>
                  </a:cubicBezTo>
                  <a:cubicBezTo>
                    <a:pt x="5159" y="5843"/>
                    <a:pt x="4986" y="5804"/>
                    <a:pt x="4817" y="5724"/>
                  </a:cubicBezTo>
                  <a:cubicBezTo>
                    <a:pt x="4437" y="5548"/>
                    <a:pt x="4168" y="5208"/>
                    <a:pt x="4103" y="4819"/>
                  </a:cubicBezTo>
                  <a:cubicBezTo>
                    <a:pt x="4038" y="4430"/>
                    <a:pt x="4187" y="3995"/>
                    <a:pt x="4493" y="3679"/>
                  </a:cubicBezTo>
                  <a:cubicBezTo>
                    <a:pt x="4725" y="3439"/>
                    <a:pt x="5010" y="3310"/>
                    <a:pt x="5290" y="3310"/>
                  </a:cubicBezTo>
                  <a:cubicBezTo>
                    <a:pt x="5328" y="3310"/>
                    <a:pt x="5367" y="3312"/>
                    <a:pt x="5405" y="3317"/>
                  </a:cubicBezTo>
                  <a:lnTo>
                    <a:pt x="5661" y="3355"/>
                  </a:lnTo>
                  <a:lnTo>
                    <a:pt x="5666" y="3100"/>
                  </a:lnTo>
                  <a:cubicBezTo>
                    <a:pt x="5693" y="2270"/>
                    <a:pt x="5350" y="1444"/>
                    <a:pt x="4733" y="833"/>
                  </a:cubicBezTo>
                  <a:cubicBezTo>
                    <a:pt x="4207" y="307"/>
                    <a:pt x="3535" y="0"/>
                    <a:pt x="2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6460482" y="3718504"/>
              <a:ext cx="128322" cy="134070"/>
            </a:xfrm>
            <a:custGeom>
              <a:avLst/>
              <a:gdLst/>
              <a:ahLst/>
              <a:cxnLst/>
              <a:rect l="l" t="t" r="r" b="b"/>
              <a:pathLst>
                <a:path w="6033" h="6304" extrusionOk="0">
                  <a:moveTo>
                    <a:pt x="3164" y="1"/>
                  </a:moveTo>
                  <a:cubicBezTo>
                    <a:pt x="2500" y="1"/>
                    <a:pt x="1822" y="304"/>
                    <a:pt x="1299" y="833"/>
                  </a:cubicBezTo>
                  <a:cubicBezTo>
                    <a:pt x="683" y="1444"/>
                    <a:pt x="339" y="2270"/>
                    <a:pt x="362" y="3100"/>
                  </a:cubicBezTo>
                  <a:lnTo>
                    <a:pt x="371" y="3355"/>
                  </a:lnTo>
                  <a:lnTo>
                    <a:pt x="627" y="3317"/>
                  </a:lnTo>
                  <a:cubicBezTo>
                    <a:pt x="665" y="3312"/>
                    <a:pt x="704" y="3310"/>
                    <a:pt x="742" y="3310"/>
                  </a:cubicBezTo>
                  <a:cubicBezTo>
                    <a:pt x="1021" y="3310"/>
                    <a:pt x="1304" y="3439"/>
                    <a:pt x="1539" y="3679"/>
                  </a:cubicBezTo>
                  <a:cubicBezTo>
                    <a:pt x="1845" y="3995"/>
                    <a:pt x="1994" y="4430"/>
                    <a:pt x="1929" y="4819"/>
                  </a:cubicBezTo>
                  <a:cubicBezTo>
                    <a:pt x="1860" y="5208"/>
                    <a:pt x="1595" y="5548"/>
                    <a:pt x="1211" y="5724"/>
                  </a:cubicBezTo>
                  <a:cubicBezTo>
                    <a:pt x="1044" y="5804"/>
                    <a:pt x="872" y="5843"/>
                    <a:pt x="708" y="5843"/>
                  </a:cubicBezTo>
                  <a:cubicBezTo>
                    <a:pt x="538" y="5843"/>
                    <a:pt x="376" y="5802"/>
                    <a:pt x="232" y="5719"/>
                  </a:cubicBezTo>
                  <a:lnTo>
                    <a:pt x="1" y="6117"/>
                  </a:lnTo>
                  <a:cubicBezTo>
                    <a:pt x="214" y="6243"/>
                    <a:pt x="455" y="6303"/>
                    <a:pt x="705" y="6303"/>
                  </a:cubicBezTo>
                  <a:cubicBezTo>
                    <a:pt x="937" y="6303"/>
                    <a:pt x="1178" y="6252"/>
                    <a:pt x="1410" y="6141"/>
                  </a:cubicBezTo>
                  <a:cubicBezTo>
                    <a:pt x="1924" y="5899"/>
                    <a:pt x="2290" y="5431"/>
                    <a:pt x="2379" y="4898"/>
                  </a:cubicBezTo>
                  <a:cubicBezTo>
                    <a:pt x="2472" y="4356"/>
                    <a:pt x="2282" y="3781"/>
                    <a:pt x="1869" y="3359"/>
                  </a:cubicBezTo>
                  <a:cubicBezTo>
                    <a:pt x="1573" y="3053"/>
                    <a:pt x="1201" y="2878"/>
                    <a:pt x="831" y="2854"/>
                  </a:cubicBezTo>
                  <a:cubicBezTo>
                    <a:pt x="872" y="2232"/>
                    <a:pt x="1156" y="1626"/>
                    <a:pt x="1623" y="1157"/>
                  </a:cubicBezTo>
                  <a:cubicBezTo>
                    <a:pt x="2070" y="710"/>
                    <a:pt x="2639" y="461"/>
                    <a:pt x="3190" y="461"/>
                  </a:cubicBezTo>
                  <a:cubicBezTo>
                    <a:pt x="3205" y="461"/>
                    <a:pt x="3221" y="462"/>
                    <a:pt x="3236" y="462"/>
                  </a:cubicBezTo>
                  <a:cubicBezTo>
                    <a:pt x="3802" y="475"/>
                    <a:pt x="4377" y="768"/>
                    <a:pt x="4813" y="1254"/>
                  </a:cubicBezTo>
                  <a:cubicBezTo>
                    <a:pt x="5309" y="1815"/>
                    <a:pt x="5564" y="2534"/>
                    <a:pt x="5508" y="3229"/>
                  </a:cubicBezTo>
                  <a:lnTo>
                    <a:pt x="5968" y="3267"/>
                  </a:lnTo>
                  <a:cubicBezTo>
                    <a:pt x="6032" y="2446"/>
                    <a:pt x="5735" y="1602"/>
                    <a:pt x="5155" y="948"/>
                  </a:cubicBezTo>
                  <a:cubicBezTo>
                    <a:pt x="4637" y="369"/>
                    <a:pt x="3942" y="21"/>
                    <a:pt x="3251" y="3"/>
                  </a:cubicBezTo>
                  <a:cubicBezTo>
                    <a:pt x="3222" y="1"/>
                    <a:pt x="3193" y="1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5815846" y="3469461"/>
              <a:ext cx="137277" cy="73437"/>
            </a:xfrm>
            <a:custGeom>
              <a:avLst/>
              <a:gdLst/>
              <a:ahLst/>
              <a:cxnLst/>
              <a:rect l="l" t="t" r="r" b="b"/>
              <a:pathLst>
                <a:path w="6454" h="3453" extrusionOk="0">
                  <a:moveTo>
                    <a:pt x="4845" y="1"/>
                  </a:moveTo>
                  <a:cubicBezTo>
                    <a:pt x="2884" y="1"/>
                    <a:pt x="911" y="1171"/>
                    <a:pt x="0" y="3054"/>
                  </a:cubicBezTo>
                  <a:lnTo>
                    <a:pt x="826" y="3452"/>
                  </a:lnTo>
                  <a:cubicBezTo>
                    <a:pt x="1586" y="1893"/>
                    <a:pt x="3215" y="918"/>
                    <a:pt x="4828" y="918"/>
                  </a:cubicBezTo>
                  <a:cubicBezTo>
                    <a:pt x="5272" y="918"/>
                    <a:pt x="5716" y="992"/>
                    <a:pt x="6139" y="1148"/>
                  </a:cubicBezTo>
                  <a:lnTo>
                    <a:pt x="6454" y="281"/>
                  </a:lnTo>
                  <a:cubicBezTo>
                    <a:pt x="5934" y="91"/>
                    <a:pt x="5390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6158369" y="3457530"/>
              <a:ext cx="161078" cy="97405"/>
            </a:xfrm>
            <a:custGeom>
              <a:avLst/>
              <a:gdLst/>
              <a:ahLst/>
              <a:cxnLst/>
              <a:rect l="l" t="t" r="r" b="b"/>
              <a:pathLst>
                <a:path w="7573" h="4580" extrusionOk="0">
                  <a:moveTo>
                    <a:pt x="2234" y="0"/>
                  </a:moveTo>
                  <a:cubicBezTo>
                    <a:pt x="1468" y="0"/>
                    <a:pt x="703" y="167"/>
                    <a:pt x="1" y="500"/>
                  </a:cubicBezTo>
                  <a:lnTo>
                    <a:pt x="390" y="1330"/>
                  </a:lnTo>
                  <a:cubicBezTo>
                    <a:pt x="971" y="1057"/>
                    <a:pt x="1601" y="921"/>
                    <a:pt x="2232" y="921"/>
                  </a:cubicBezTo>
                  <a:cubicBezTo>
                    <a:pt x="2911" y="921"/>
                    <a:pt x="3591" y="1079"/>
                    <a:pt x="4206" y="1394"/>
                  </a:cubicBezTo>
                  <a:cubicBezTo>
                    <a:pt x="5403" y="2006"/>
                    <a:pt x="6325" y="3198"/>
                    <a:pt x="6676" y="4580"/>
                  </a:cubicBezTo>
                  <a:lnTo>
                    <a:pt x="7572" y="4352"/>
                  </a:lnTo>
                  <a:cubicBezTo>
                    <a:pt x="7155" y="2720"/>
                    <a:pt x="6051" y="1306"/>
                    <a:pt x="4624" y="574"/>
                  </a:cubicBezTo>
                  <a:cubicBezTo>
                    <a:pt x="3879" y="192"/>
                    <a:pt x="3057" y="0"/>
                    <a:pt x="2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5845728" y="3034660"/>
              <a:ext cx="682682" cy="515460"/>
            </a:xfrm>
            <a:custGeom>
              <a:avLst/>
              <a:gdLst/>
              <a:ahLst/>
              <a:cxnLst/>
              <a:rect l="l" t="t" r="r" b="b"/>
              <a:pathLst>
                <a:path w="32096" h="24237" extrusionOk="0">
                  <a:moveTo>
                    <a:pt x="10162" y="0"/>
                  </a:moveTo>
                  <a:lnTo>
                    <a:pt x="9351" y="399"/>
                  </a:lnTo>
                  <a:cubicBezTo>
                    <a:pt x="5104" y="2485"/>
                    <a:pt x="2050" y="5475"/>
                    <a:pt x="1" y="9541"/>
                  </a:cubicBezTo>
                  <a:lnTo>
                    <a:pt x="414" y="9745"/>
                  </a:lnTo>
                  <a:cubicBezTo>
                    <a:pt x="2286" y="6027"/>
                    <a:pt x="5031" y="3227"/>
                    <a:pt x="8786" y="1205"/>
                  </a:cubicBezTo>
                  <a:lnTo>
                    <a:pt x="8786" y="1205"/>
                  </a:lnTo>
                  <a:cubicBezTo>
                    <a:pt x="7975" y="2540"/>
                    <a:pt x="7385" y="4025"/>
                    <a:pt x="7075" y="5550"/>
                  </a:cubicBezTo>
                  <a:lnTo>
                    <a:pt x="6996" y="5939"/>
                  </a:lnTo>
                  <a:lnTo>
                    <a:pt x="7376" y="5814"/>
                  </a:lnTo>
                  <a:cubicBezTo>
                    <a:pt x="9588" y="5073"/>
                    <a:pt x="11904" y="4714"/>
                    <a:pt x="14219" y="4714"/>
                  </a:cubicBezTo>
                  <a:cubicBezTo>
                    <a:pt x="19283" y="4714"/>
                    <a:pt x="24342" y="6434"/>
                    <a:pt x="28294" y="9648"/>
                  </a:cubicBezTo>
                  <a:lnTo>
                    <a:pt x="24126" y="8721"/>
                  </a:lnTo>
                  <a:lnTo>
                    <a:pt x="24126" y="8721"/>
                  </a:lnTo>
                  <a:lnTo>
                    <a:pt x="24748" y="9300"/>
                  </a:lnTo>
                  <a:cubicBezTo>
                    <a:pt x="27005" y="11391"/>
                    <a:pt x="28683" y="14024"/>
                    <a:pt x="29638" y="16940"/>
                  </a:cubicBezTo>
                  <a:lnTo>
                    <a:pt x="26244" y="14469"/>
                  </a:lnTo>
                  <a:lnTo>
                    <a:pt x="26894" y="15493"/>
                  </a:lnTo>
                  <a:cubicBezTo>
                    <a:pt x="27232" y="16022"/>
                    <a:pt x="27649" y="16621"/>
                    <a:pt x="28090" y="17255"/>
                  </a:cubicBezTo>
                  <a:cubicBezTo>
                    <a:pt x="29481" y="19253"/>
                    <a:pt x="31191" y="21711"/>
                    <a:pt x="31557" y="23704"/>
                  </a:cubicBezTo>
                  <a:cubicBezTo>
                    <a:pt x="30491" y="23417"/>
                    <a:pt x="28405" y="22035"/>
                    <a:pt x="25350" y="19597"/>
                  </a:cubicBezTo>
                  <a:lnTo>
                    <a:pt x="24733" y="19105"/>
                  </a:lnTo>
                  <a:lnTo>
                    <a:pt x="24900" y="19768"/>
                  </a:lnTo>
                  <a:cubicBezTo>
                    <a:pt x="25054" y="20366"/>
                    <a:pt x="25221" y="21238"/>
                    <a:pt x="25225" y="21715"/>
                  </a:cubicBezTo>
                  <a:cubicBezTo>
                    <a:pt x="23319" y="20528"/>
                    <a:pt x="21665" y="18929"/>
                    <a:pt x="20417" y="17066"/>
                  </a:cubicBezTo>
                  <a:lnTo>
                    <a:pt x="20019" y="17288"/>
                  </a:lnTo>
                  <a:lnTo>
                    <a:pt x="20914" y="19337"/>
                  </a:lnTo>
                  <a:cubicBezTo>
                    <a:pt x="17047" y="18827"/>
                    <a:pt x="13329" y="16927"/>
                    <a:pt x="10659" y="14089"/>
                  </a:cubicBezTo>
                  <a:lnTo>
                    <a:pt x="9792" y="13166"/>
                  </a:lnTo>
                  <a:lnTo>
                    <a:pt x="9792" y="13166"/>
                  </a:lnTo>
                  <a:lnTo>
                    <a:pt x="10278" y="14334"/>
                  </a:lnTo>
                  <a:cubicBezTo>
                    <a:pt x="10904" y="15842"/>
                    <a:pt x="11869" y="17177"/>
                    <a:pt x="13087" y="18247"/>
                  </a:cubicBezTo>
                  <a:cubicBezTo>
                    <a:pt x="8438" y="17394"/>
                    <a:pt x="4117" y="15067"/>
                    <a:pt x="849" y="11642"/>
                  </a:cubicBezTo>
                  <a:lnTo>
                    <a:pt x="515" y="11956"/>
                  </a:lnTo>
                  <a:cubicBezTo>
                    <a:pt x="4057" y="15669"/>
                    <a:pt x="8799" y="18113"/>
                    <a:pt x="13876" y="18840"/>
                  </a:cubicBezTo>
                  <a:lnTo>
                    <a:pt x="14775" y="18970"/>
                  </a:lnTo>
                  <a:lnTo>
                    <a:pt x="14775" y="18970"/>
                  </a:lnTo>
                  <a:lnTo>
                    <a:pt x="14043" y="18429"/>
                  </a:lnTo>
                  <a:cubicBezTo>
                    <a:pt x="12931" y="17603"/>
                    <a:pt x="11998" y="16555"/>
                    <a:pt x="11303" y="15363"/>
                  </a:cubicBezTo>
                  <a:lnTo>
                    <a:pt x="11303" y="15363"/>
                  </a:lnTo>
                  <a:cubicBezTo>
                    <a:pt x="14039" y="17834"/>
                    <a:pt x="17599" y="19448"/>
                    <a:pt x="21261" y="19837"/>
                  </a:cubicBezTo>
                  <a:lnTo>
                    <a:pt x="21655" y="19884"/>
                  </a:lnTo>
                  <a:lnTo>
                    <a:pt x="21210" y="18868"/>
                  </a:lnTo>
                  <a:lnTo>
                    <a:pt x="21210" y="18868"/>
                  </a:lnTo>
                  <a:cubicBezTo>
                    <a:pt x="22369" y="20218"/>
                    <a:pt x="23755" y="21382"/>
                    <a:pt x="25281" y="22289"/>
                  </a:cubicBezTo>
                  <a:lnTo>
                    <a:pt x="25508" y="22420"/>
                  </a:lnTo>
                  <a:lnTo>
                    <a:pt x="25610" y="22184"/>
                  </a:lnTo>
                  <a:cubicBezTo>
                    <a:pt x="25762" y="21831"/>
                    <a:pt x="25623" y="20936"/>
                    <a:pt x="25493" y="20301"/>
                  </a:cubicBezTo>
                  <a:lnTo>
                    <a:pt x="25493" y="20301"/>
                  </a:lnTo>
                  <a:cubicBezTo>
                    <a:pt x="27677" y="22021"/>
                    <a:pt x="30500" y="24112"/>
                    <a:pt x="31817" y="24214"/>
                  </a:cubicBezTo>
                  <a:lnTo>
                    <a:pt x="32096" y="24237"/>
                  </a:lnTo>
                  <a:lnTo>
                    <a:pt x="32096" y="24237"/>
                  </a:lnTo>
                  <a:lnTo>
                    <a:pt x="32063" y="23958"/>
                  </a:lnTo>
                  <a:cubicBezTo>
                    <a:pt x="31813" y="21803"/>
                    <a:pt x="29958" y="19137"/>
                    <a:pt x="28469" y="16996"/>
                  </a:cubicBezTo>
                  <a:cubicBezTo>
                    <a:pt x="28308" y="16764"/>
                    <a:pt x="28150" y="16537"/>
                    <a:pt x="27997" y="16315"/>
                  </a:cubicBezTo>
                  <a:lnTo>
                    <a:pt x="27997" y="16315"/>
                  </a:lnTo>
                  <a:lnTo>
                    <a:pt x="30463" y="18113"/>
                  </a:lnTo>
                  <a:lnTo>
                    <a:pt x="30463" y="18113"/>
                  </a:lnTo>
                  <a:lnTo>
                    <a:pt x="30283" y="17468"/>
                  </a:lnTo>
                  <a:cubicBezTo>
                    <a:pt x="29425" y="14473"/>
                    <a:pt x="27830" y="11743"/>
                    <a:pt x="25647" y="9532"/>
                  </a:cubicBezTo>
                  <a:lnTo>
                    <a:pt x="25647" y="9532"/>
                  </a:lnTo>
                  <a:lnTo>
                    <a:pt x="29967" y="10491"/>
                  </a:lnTo>
                  <a:lnTo>
                    <a:pt x="29304" y="9903"/>
                  </a:lnTo>
                  <a:cubicBezTo>
                    <a:pt x="25176" y="6228"/>
                    <a:pt x="19700" y="4254"/>
                    <a:pt x="14218" y="4254"/>
                  </a:cubicBezTo>
                  <a:cubicBezTo>
                    <a:pt x="11987" y="4254"/>
                    <a:pt x="9756" y="4581"/>
                    <a:pt x="7613" y="5253"/>
                  </a:cubicBezTo>
                  <a:cubicBezTo>
                    <a:pt x="7993" y="3644"/>
                    <a:pt x="8693" y="2086"/>
                    <a:pt x="9644" y="738"/>
                  </a:cubicBezTo>
                  <a:lnTo>
                    <a:pt x="1016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5623987" y="3231114"/>
              <a:ext cx="227015" cy="416992"/>
            </a:xfrm>
            <a:custGeom>
              <a:avLst/>
              <a:gdLst/>
              <a:ahLst/>
              <a:cxnLst/>
              <a:rect l="l" t="t" r="r" b="b"/>
              <a:pathLst>
                <a:path w="10673" h="19607" extrusionOk="0">
                  <a:moveTo>
                    <a:pt x="8592" y="0"/>
                  </a:moveTo>
                  <a:cubicBezTo>
                    <a:pt x="5722" y="0"/>
                    <a:pt x="2858" y="995"/>
                    <a:pt x="631" y="2815"/>
                  </a:cubicBezTo>
                  <a:lnTo>
                    <a:pt x="0" y="3330"/>
                  </a:lnTo>
                  <a:lnTo>
                    <a:pt x="807" y="3224"/>
                  </a:lnTo>
                  <a:cubicBezTo>
                    <a:pt x="1038" y="3192"/>
                    <a:pt x="1272" y="3176"/>
                    <a:pt x="1505" y="3176"/>
                  </a:cubicBezTo>
                  <a:cubicBezTo>
                    <a:pt x="2157" y="3176"/>
                    <a:pt x="2809" y="3298"/>
                    <a:pt x="3417" y="3530"/>
                  </a:cubicBezTo>
                  <a:cubicBezTo>
                    <a:pt x="2290" y="4146"/>
                    <a:pt x="1558" y="5583"/>
                    <a:pt x="1289" y="7725"/>
                  </a:cubicBezTo>
                  <a:cubicBezTo>
                    <a:pt x="858" y="11128"/>
                    <a:pt x="1177" y="15458"/>
                    <a:pt x="2157" y="19607"/>
                  </a:cubicBezTo>
                  <a:lnTo>
                    <a:pt x="2606" y="19500"/>
                  </a:lnTo>
                  <a:cubicBezTo>
                    <a:pt x="1637" y="15407"/>
                    <a:pt x="1322" y="11132"/>
                    <a:pt x="1748" y="7781"/>
                  </a:cubicBezTo>
                  <a:cubicBezTo>
                    <a:pt x="1943" y="6209"/>
                    <a:pt x="2508" y="4234"/>
                    <a:pt x="4066" y="3752"/>
                  </a:cubicBezTo>
                  <a:lnTo>
                    <a:pt x="4613" y="3585"/>
                  </a:lnTo>
                  <a:lnTo>
                    <a:pt x="4098" y="3326"/>
                  </a:lnTo>
                  <a:cubicBezTo>
                    <a:pt x="3306" y="2927"/>
                    <a:pt x="2411" y="2718"/>
                    <a:pt x="1521" y="2718"/>
                  </a:cubicBezTo>
                  <a:cubicBezTo>
                    <a:pt x="3567" y="1254"/>
                    <a:pt x="6078" y="461"/>
                    <a:pt x="8591" y="461"/>
                  </a:cubicBezTo>
                  <a:cubicBezTo>
                    <a:pt x="9261" y="461"/>
                    <a:pt x="9932" y="517"/>
                    <a:pt x="10594" y="632"/>
                  </a:cubicBezTo>
                  <a:lnTo>
                    <a:pt x="10673" y="178"/>
                  </a:lnTo>
                  <a:cubicBezTo>
                    <a:pt x="9985" y="59"/>
                    <a:pt x="9288" y="0"/>
                    <a:pt x="859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5670117" y="3284172"/>
              <a:ext cx="194876" cy="364844"/>
            </a:xfrm>
            <a:custGeom>
              <a:avLst/>
              <a:gdLst/>
              <a:ahLst/>
              <a:cxnLst/>
              <a:rect l="l" t="t" r="r" b="b"/>
              <a:pathLst>
                <a:path w="9162" h="17155" extrusionOk="0">
                  <a:moveTo>
                    <a:pt x="8722" y="1"/>
                  </a:moveTo>
                  <a:cubicBezTo>
                    <a:pt x="7920" y="2764"/>
                    <a:pt x="6223" y="5907"/>
                    <a:pt x="4220" y="8365"/>
                  </a:cubicBezTo>
                  <a:lnTo>
                    <a:pt x="4438" y="5883"/>
                  </a:lnTo>
                  <a:lnTo>
                    <a:pt x="3987" y="5806"/>
                  </a:lnTo>
                  <a:cubicBezTo>
                    <a:pt x="2958" y="9611"/>
                    <a:pt x="1619" y="13366"/>
                    <a:pt x="1" y="16964"/>
                  </a:cubicBezTo>
                  <a:lnTo>
                    <a:pt x="423" y="17154"/>
                  </a:lnTo>
                  <a:cubicBezTo>
                    <a:pt x="1721" y="14261"/>
                    <a:pt x="2843" y="11271"/>
                    <a:pt x="3771" y="8230"/>
                  </a:cubicBezTo>
                  <a:lnTo>
                    <a:pt x="3771" y="8230"/>
                  </a:lnTo>
                  <a:lnTo>
                    <a:pt x="3636" y="9755"/>
                  </a:lnTo>
                  <a:lnTo>
                    <a:pt x="4099" y="9221"/>
                  </a:lnTo>
                  <a:cubicBezTo>
                    <a:pt x="6343" y="6649"/>
                    <a:pt x="8281" y="3163"/>
                    <a:pt x="9161" y="131"/>
                  </a:cubicBezTo>
                  <a:lnTo>
                    <a:pt x="872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6421838" y="3492300"/>
              <a:ext cx="75062" cy="160527"/>
            </a:xfrm>
            <a:custGeom>
              <a:avLst/>
              <a:gdLst/>
              <a:ahLst/>
              <a:cxnLst/>
              <a:rect l="l" t="t" r="r" b="b"/>
              <a:pathLst>
                <a:path w="3529" h="7548" extrusionOk="0">
                  <a:moveTo>
                    <a:pt x="455" y="1"/>
                  </a:moveTo>
                  <a:lnTo>
                    <a:pt x="1" y="80"/>
                  </a:lnTo>
                  <a:cubicBezTo>
                    <a:pt x="380" y="2271"/>
                    <a:pt x="988" y="4224"/>
                    <a:pt x="1627" y="6287"/>
                  </a:cubicBezTo>
                  <a:cubicBezTo>
                    <a:pt x="1739" y="6644"/>
                    <a:pt x="1854" y="7006"/>
                    <a:pt x="1957" y="7339"/>
                  </a:cubicBezTo>
                  <a:lnTo>
                    <a:pt x="2115" y="7548"/>
                  </a:lnTo>
                  <a:lnTo>
                    <a:pt x="2365" y="7501"/>
                  </a:lnTo>
                  <a:cubicBezTo>
                    <a:pt x="2652" y="7256"/>
                    <a:pt x="3529" y="3835"/>
                    <a:pt x="3033" y="1595"/>
                  </a:cubicBezTo>
                  <a:lnTo>
                    <a:pt x="3033" y="1595"/>
                  </a:lnTo>
                  <a:lnTo>
                    <a:pt x="2583" y="1697"/>
                  </a:lnTo>
                  <a:cubicBezTo>
                    <a:pt x="2954" y="3384"/>
                    <a:pt x="2517" y="5633"/>
                    <a:pt x="2226" y="6653"/>
                  </a:cubicBezTo>
                  <a:cubicBezTo>
                    <a:pt x="2170" y="6486"/>
                    <a:pt x="2119" y="6319"/>
                    <a:pt x="2068" y="6152"/>
                  </a:cubicBezTo>
                  <a:cubicBezTo>
                    <a:pt x="1433" y="4098"/>
                    <a:pt x="831" y="2166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5793174" y="4301506"/>
              <a:ext cx="56919" cy="297766"/>
            </a:xfrm>
            <a:custGeom>
              <a:avLst/>
              <a:gdLst/>
              <a:ahLst/>
              <a:cxnLst/>
              <a:rect l="l" t="t" r="r" b="b"/>
              <a:pathLst>
                <a:path w="2676" h="14001" extrusionOk="0">
                  <a:moveTo>
                    <a:pt x="2217" y="0"/>
                  </a:moveTo>
                  <a:cubicBezTo>
                    <a:pt x="1855" y="4669"/>
                    <a:pt x="1109" y="9342"/>
                    <a:pt x="1" y="13889"/>
                  </a:cubicBezTo>
                  <a:lnTo>
                    <a:pt x="446" y="14001"/>
                  </a:lnTo>
                  <a:cubicBezTo>
                    <a:pt x="1563" y="9425"/>
                    <a:pt x="2309" y="4729"/>
                    <a:pt x="2675" y="33"/>
                  </a:cubicBezTo>
                  <a:lnTo>
                    <a:pt x="221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5876992" y="4263844"/>
              <a:ext cx="406470" cy="275776"/>
            </a:xfrm>
            <a:custGeom>
              <a:avLst/>
              <a:gdLst/>
              <a:ahLst/>
              <a:cxnLst/>
              <a:rect l="l" t="t" r="r" b="b"/>
              <a:pathLst>
                <a:path w="19110" h="12967" extrusionOk="0">
                  <a:moveTo>
                    <a:pt x="70" y="0"/>
                  </a:moveTo>
                  <a:cubicBezTo>
                    <a:pt x="1" y="1998"/>
                    <a:pt x="14" y="4344"/>
                    <a:pt x="658" y="6556"/>
                  </a:cubicBezTo>
                  <a:cubicBezTo>
                    <a:pt x="1345" y="8924"/>
                    <a:pt x="2694" y="10820"/>
                    <a:pt x="4451" y="11905"/>
                  </a:cubicBezTo>
                  <a:cubicBezTo>
                    <a:pt x="5615" y="12619"/>
                    <a:pt x="6978" y="12967"/>
                    <a:pt x="8382" y="12967"/>
                  </a:cubicBezTo>
                  <a:cubicBezTo>
                    <a:pt x="10603" y="12967"/>
                    <a:pt x="12925" y="12100"/>
                    <a:pt x="14728" y="10454"/>
                  </a:cubicBezTo>
                  <a:cubicBezTo>
                    <a:pt x="17148" y="8252"/>
                    <a:pt x="18706" y="4761"/>
                    <a:pt x="19110" y="626"/>
                  </a:cubicBezTo>
                  <a:lnTo>
                    <a:pt x="18650" y="580"/>
                  </a:lnTo>
                  <a:cubicBezTo>
                    <a:pt x="18256" y="4604"/>
                    <a:pt x="16754" y="7992"/>
                    <a:pt x="14422" y="10116"/>
                  </a:cubicBezTo>
                  <a:cubicBezTo>
                    <a:pt x="12722" y="11665"/>
                    <a:pt x="10480" y="12487"/>
                    <a:pt x="8356" y="12487"/>
                  </a:cubicBezTo>
                  <a:cubicBezTo>
                    <a:pt x="7036" y="12487"/>
                    <a:pt x="5762" y="12169"/>
                    <a:pt x="4691" y="11511"/>
                  </a:cubicBezTo>
                  <a:cubicBezTo>
                    <a:pt x="3032" y="10491"/>
                    <a:pt x="1757" y="8683"/>
                    <a:pt x="1099" y="6430"/>
                  </a:cubicBezTo>
                  <a:cubicBezTo>
                    <a:pt x="473" y="4275"/>
                    <a:pt x="459" y="1979"/>
                    <a:pt x="529" y="19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6306990" y="4308013"/>
              <a:ext cx="55025" cy="300446"/>
            </a:xfrm>
            <a:custGeom>
              <a:avLst/>
              <a:gdLst/>
              <a:ahLst/>
              <a:cxnLst/>
              <a:rect l="l" t="t" r="r" b="b"/>
              <a:pathLst>
                <a:path w="2587" h="14127" extrusionOk="0">
                  <a:moveTo>
                    <a:pt x="458" y="0"/>
                  </a:moveTo>
                  <a:lnTo>
                    <a:pt x="0" y="5"/>
                  </a:lnTo>
                  <a:cubicBezTo>
                    <a:pt x="50" y="4789"/>
                    <a:pt x="773" y="9541"/>
                    <a:pt x="2146" y="14126"/>
                  </a:cubicBezTo>
                  <a:lnTo>
                    <a:pt x="2587" y="13996"/>
                  </a:lnTo>
                  <a:cubicBezTo>
                    <a:pt x="1228" y="9453"/>
                    <a:pt x="510" y="474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3" name="Google Shape;243;p27"/>
            <p:cNvCxnSpPr/>
            <p:nvPr/>
          </p:nvCxnSpPr>
          <p:spPr>
            <a:xfrm>
              <a:off x="5523620" y="4608451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" name="Google Shape;244;p27"/>
            <p:cNvCxnSpPr/>
            <p:nvPr/>
          </p:nvCxnSpPr>
          <p:spPr>
            <a:xfrm>
              <a:off x="7297256" y="4608451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7"/>
            <p:cNvCxnSpPr/>
            <p:nvPr/>
          </p:nvCxnSpPr>
          <p:spPr>
            <a:xfrm>
              <a:off x="7297256" y="2651699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6" name="Google Shape;246;p27"/>
            <p:cNvSpPr/>
            <p:nvPr/>
          </p:nvSpPr>
          <p:spPr>
            <a:xfrm>
              <a:off x="5569936" y="3718504"/>
              <a:ext cx="128407" cy="134070"/>
            </a:xfrm>
            <a:custGeom>
              <a:avLst/>
              <a:gdLst/>
              <a:ahLst/>
              <a:cxnLst/>
              <a:rect l="l" t="t" r="r" b="b"/>
              <a:pathLst>
                <a:path w="6037" h="6304" extrusionOk="0">
                  <a:moveTo>
                    <a:pt x="2881" y="0"/>
                  </a:moveTo>
                  <a:cubicBezTo>
                    <a:pt x="2848" y="0"/>
                    <a:pt x="2815" y="1"/>
                    <a:pt x="2782" y="3"/>
                  </a:cubicBezTo>
                  <a:cubicBezTo>
                    <a:pt x="2092" y="21"/>
                    <a:pt x="1402" y="369"/>
                    <a:pt x="882" y="948"/>
                  </a:cubicBezTo>
                  <a:cubicBezTo>
                    <a:pt x="298" y="1602"/>
                    <a:pt x="1" y="2446"/>
                    <a:pt x="71" y="3267"/>
                  </a:cubicBezTo>
                  <a:lnTo>
                    <a:pt x="529" y="3229"/>
                  </a:lnTo>
                  <a:cubicBezTo>
                    <a:pt x="469" y="2534"/>
                    <a:pt x="724" y="1815"/>
                    <a:pt x="1225" y="1254"/>
                  </a:cubicBezTo>
                  <a:cubicBezTo>
                    <a:pt x="1661" y="768"/>
                    <a:pt x="2236" y="475"/>
                    <a:pt x="2797" y="462"/>
                  </a:cubicBezTo>
                  <a:cubicBezTo>
                    <a:pt x="2808" y="462"/>
                    <a:pt x="2819" y="462"/>
                    <a:pt x="2830" y="462"/>
                  </a:cubicBezTo>
                  <a:cubicBezTo>
                    <a:pt x="3385" y="462"/>
                    <a:pt x="3960" y="707"/>
                    <a:pt x="4410" y="1157"/>
                  </a:cubicBezTo>
                  <a:cubicBezTo>
                    <a:pt x="4883" y="1626"/>
                    <a:pt x="5161" y="2232"/>
                    <a:pt x="5207" y="2854"/>
                  </a:cubicBezTo>
                  <a:cubicBezTo>
                    <a:pt x="4832" y="2878"/>
                    <a:pt x="4466" y="3053"/>
                    <a:pt x="4164" y="3359"/>
                  </a:cubicBezTo>
                  <a:cubicBezTo>
                    <a:pt x="3752" y="3781"/>
                    <a:pt x="3561" y="4356"/>
                    <a:pt x="3655" y="4898"/>
                  </a:cubicBezTo>
                  <a:cubicBezTo>
                    <a:pt x="3743" y="5431"/>
                    <a:pt x="4109" y="5899"/>
                    <a:pt x="4628" y="6141"/>
                  </a:cubicBezTo>
                  <a:cubicBezTo>
                    <a:pt x="4860" y="6252"/>
                    <a:pt x="5096" y="6303"/>
                    <a:pt x="5328" y="6303"/>
                  </a:cubicBezTo>
                  <a:cubicBezTo>
                    <a:pt x="5578" y="6303"/>
                    <a:pt x="5819" y="6243"/>
                    <a:pt x="6037" y="6117"/>
                  </a:cubicBezTo>
                  <a:lnTo>
                    <a:pt x="5805" y="5719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4"/>
                  </a:cubicBezTo>
                  <a:cubicBezTo>
                    <a:pt x="4438" y="5548"/>
                    <a:pt x="4173" y="5208"/>
                    <a:pt x="4109" y="4819"/>
                  </a:cubicBezTo>
                  <a:cubicBezTo>
                    <a:pt x="4039" y="4430"/>
                    <a:pt x="4192" y="3995"/>
                    <a:pt x="4494" y="3679"/>
                  </a:cubicBezTo>
                  <a:cubicBezTo>
                    <a:pt x="4729" y="3439"/>
                    <a:pt x="5016" y="3310"/>
                    <a:pt x="5293" y="3310"/>
                  </a:cubicBezTo>
                  <a:cubicBezTo>
                    <a:pt x="5331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71" y="3100"/>
                  </a:lnTo>
                  <a:cubicBezTo>
                    <a:pt x="5694" y="2270"/>
                    <a:pt x="5356" y="1444"/>
                    <a:pt x="4740" y="833"/>
                  </a:cubicBezTo>
                  <a:cubicBezTo>
                    <a:pt x="4214" y="307"/>
                    <a:pt x="3541" y="0"/>
                    <a:pt x="288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7" name="Google Shape;247;p27"/>
            <p:cNvCxnSpPr/>
            <p:nvPr/>
          </p:nvCxnSpPr>
          <p:spPr>
            <a:xfrm>
              <a:off x="5523620" y="2651699"/>
              <a:ext cx="114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7"/>
          <p:cNvSpPr/>
          <p:nvPr/>
        </p:nvSpPr>
        <p:spPr>
          <a:xfrm>
            <a:off x="713275" y="4162475"/>
            <a:ext cx="3366000" cy="446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7"/>
          <p:cNvSpPr/>
          <p:nvPr/>
        </p:nvSpPr>
        <p:spPr>
          <a:xfrm>
            <a:off x="5064725" y="4162475"/>
            <a:ext cx="3366000" cy="446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7"/>
          <p:cNvSpPr/>
          <p:nvPr/>
        </p:nvSpPr>
        <p:spPr>
          <a:xfrm>
            <a:off x="5064725" y="2519350"/>
            <a:ext cx="3366000" cy="446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7"/>
          <p:cNvSpPr/>
          <p:nvPr/>
        </p:nvSpPr>
        <p:spPr>
          <a:xfrm>
            <a:off x="713275" y="2519350"/>
            <a:ext cx="3366000" cy="446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7"/>
          <p:cNvSpPr txBox="1">
            <a:spLocks noGrp="1"/>
          </p:cNvSpPr>
          <p:nvPr>
            <p:ph type="ctrTitle"/>
          </p:nvPr>
        </p:nvSpPr>
        <p:spPr>
          <a:xfrm>
            <a:off x="939300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PROTECTION TIPS</a:t>
            </a:r>
            <a:endParaRPr sz="1800"/>
          </a:p>
        </p:txBody>
      </p:sp>
      <p:sp>
        <p:nvSpPr>
          <p:cNvPr id="577" name="Google Shape;577;p37"/>
          <p:cNvSpPr txBox="1">
            <a:spLocks noGrp="1"/>
          </p:cNvSpPr>
          <p:nvPr>
            <p:ph type="subTitle" idx="2"/>
          </p:nvPr>
        </p:nvSpPr>
        <p:spPr>
          <a:xfrm>
            <a:off x="5485025" y="2519350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Keep objects and surfaces clean</a:t>
            </a:r>
            <a:endParaRPr/>
          </a:p>
        </p:txBody>
      </p:sp>
      <p:sp>
        <p:nvSpPr>
          <p:cNvPr id="578" name="Google Shape;578;p37"/>
          <p:cNvSpPr txBox="1">
            <a:spLocks noGrp="1"/>
          </p:cNvSpPr>
          <p:nvPr>
            <p:ph type="subTitle" idx="1"/>
          </p:nvPr>
        </p:nvSpPr>
        <p:spPr>
          <a:xfrm>
            <a:off x="1133575" y="2519350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Maintain social distancing</a:t>
            </a:r>
            <a:endParaRPr/>
          </a:p>
        </p:txBody>
      </p:sp>
      <p:sp>
        <p:nvSpPr>
          <p:cNvPr id="579" name="Google Shape;579;p37"/>
          <p:cNvSpPr txBox="1">
            <a:spLocks noGrp="1"/>
          </p:cNvSpPr>
          <p:nvPr>
            <p:ph type="subTitle" idx="3"/>
          </p:nvPr>
        </p:nvSpPr>
        <p:spPr>
          <a:xfrm>
            <a:off x="1133575" y="4162475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Wash your hands frequently</a:t>
            </a:r>
            <a:endParaRPr/>
          </a:p>
        </p:txBody>
      </p:sp>
      <p:sp>
        <p:nvSpPr>
          <p:cNvPr id="580" name="Google Shape;580;p37"/>
          <p:cNvSpPr txBox="1">
            <a:spLocks noGrp="1"/>
          </p:cNvSpPr>
          <p:nvPr>
            <p:ph type="subTitle" idx="4"/>
          </p:nvPr>
        </p:nvSpPr>
        <p:spPr>
          <a:xfrm>
            <a:off x="5485025" y="4162475"/>
            <a:ext cx="2525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Don’t touch eyes, nose or mouth</a:t>
            </a:r>
            <a:endParaRPr/>
          </a:p>
        </p:txBody>
      </p:sp>
      <p:sp>
        <p:nvSpPr>
          <p:cNvPr id="581" name="Google Shape;581;p37"/>
          <p:cNvSpPr/>
          <p:nvPr/>
        </p:nvSpPr>
        <p:spPr>
          <a:xfrm>
            <a:off x="2047525" y="3281614"/>
            <a:ext cx="697500" cy="69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7"/>
          <p:cNvSpPr/>
          <p:nvPr/>
        </p:nvSpPr>
        <p:spPr>
          <a:xfrm>
            <a:off x="6398975" y="3281614"/>
            <a:ext cx="697500" cy="69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7"/>
          <p:cNvSpPr/>
          <p:nvPr/>
        </p:nvSpPr>
        <p:spPr>
          <a:xfrm>
            <a:off x="2047675" y="1637826"/>
            <a:ext cx="697200" cy="69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/>
          <p:nvPr/>
        </p:nvSpPr>
        <p:spPr>
          <a:xfrm>
            <a:off x="6399125" y="1637826"/>
            <a:ext cx="697200" cy="69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7"/>
          <p:cNvSpPr/>
          <p:nvPr/>
        </p:nvSpPr>
        <p:spPr>
          <a:xfrm>
            <a:off x="6559184" y="1811903"/>
            <a:ext cx="377082" cy="349039"/>
          </a:xfrm>
          <a:custGeom>
            <a:avLst/>
            <a:gdLst/>
            <a:ahLst/>
            <a:cxnLst/>
            <a:rect l="l" t="t" r="r" b="b"/>
            <a:pathLst>
              <a:path w="9372" h="8675" extrusionOk="0">
                <a:moveTo>
                  <a:pt x="8057" y="6213"/>
                </a:moveTo>
                <a:cubicBezTo>
                  <a:pt x="8223" y="6213"/>
                  <a:pt x="8372" y="6312"/>
                  <a:pt x="8438" y="6465"/>
                </a:cubicBezTo>
                <a:lnTo>
                  <a:pt x="9042" y="7869"/>
                </a:lnTo>
                <a:lnTo>
                  <a:pt x="307" y="7869"/>
                </a:lnTo>
                <a:lnTo>
                  <a:pt x="912" y="6465"/>
                </a:lnTo>
                <a:cubicBezTo>
                  <a:pt x="976" y="6312"/>
                  <a:pt x="1126" y="6213"/>
                  <a:pt x="1292" y="6213"/>
                </a:cubicBezTo>
                <a:close/>
                <a:moveTo>
                  <a:pt x="3722" y="8138"/>
                </a:moveTo>
                <a:lnTo>
                  <a:pt x="3722" y="8406"/>
                </a:lnTo>
                <a:lnTo>
                  <a:pt x="691" y="8406"/>
                </a:lnTo>
                <a:cubicBezTo>
                  <a:pt x="511" y="8406"/>
                  <a:pt x="357" y="8294"/>
                  <a:pt x="303" y="8138"/>
                </a:cubicBezTo>
                <a:close/>
                <a:moveTo>
                  <a:pt x="5358" y="8138"/>
                </a:moveTo>
                <a:lnTo>
                  <a:pt x="5358" y="8406"/>
                </a:lnTo>
                <a:lnTo>
                  <a:pt x="3992" y="8406"/>
                </a:lnTo>
                <a:lnTo>
                  <a:pt x="3992" y="8138"/>
                </a:lnTo>
                <a:close/>
                <a:moveTo>
                  <a:pt x="9045" y="8138"/>
                </a:moveTo>
                <a:cubicBezTo>
                  <a:pt x="8992" y="8294"/>
                  <a:pt x="8838" y="8406"/>
                  <a:pt x="8658" y="8406"/>
                </a:cubicBezTo>
                <a:lnTo>
                  <a:pt x="5626" y="8406"/>
                </a:lnTo>
                <a:lnTo>
                  <a:pt x="5626" y="8138"/>
                </a:lnTo>
                <a:close/>
                <a:moveTo>
                  <a:pt x="966" y="0"/>
                </a:moveTo>
                <a:cubicBezTo>
                  <a:pt x="887" y="0"/>
                  <a:pt x="823" y="61"/>
                  <a:pt x="823" y="140"/>
                </a:cubicBezTo>
                <a:lnTo>
                  <a:pt x="823" y="2886"/>
                </a:lnTo>
                <a:cubicBezTo>
                  <a:pt x="823" y="2893"/>
                  <a:pt x="826" y="2900"/>
                  <a:pt x="830" y="2906"/>
                </a:cubicBezTo>
                <a:cubicBezTo>
                  <a:pt x="872" y="2950"/>
                  <a:pt x="916" y="2968"/>
                  <a:pt x="957" y="2968"/>
                </a:cubicBezTo>
                <a:cubicBezTo>
                  <a:pt x="1031" y="2968"/>
                  <a:pt x="1091" y="2906"/>
                  <a:pt x="1091" y="2832"/>
                </a:cubicBezTo>
                <a:lnTo>
                  <a:pt x="1091" y="677"/>
                </a:lnTo>
                <a:cubicBezTo>
                  <a:pt x="1091" y="452"/>
                  <a:pt x="1275" y="265"/>
                  <a:pt x="1503" y="265"/>
                </a:cubicBezTo>
                <a:lnTo>
                  <a:pt x="7846" y="265"/>
                </a:lnTo>
                <a:cubicBezTo>
                  <a:pt x="8074" y="265"/>
                  <a:pt x="8257" y="452"/>
                  <a:pt x="8257" y="677"/>
                </a:cubicBezTo>
                <a:lnTo>
                  <a:pt x="8257" y="5534"/>
                </a:lnTo>
                <a:cubicBezTo>
                  <a:pt x="8257" y="5761"/>
                  <a:pt x="8074" y="5945"/>
                  <a:pt x="7846" y="5945"/>
                </a:cubicBezTo>
                <a:lnTo>
                  <a:pt x="1234" y="5945"/>
                </a:lnTo>
                <a:cubicBezTo>
                  <a:pt x="1157" y="5945"/>
                  <a:pt x="1091" y="5881"/>
                  <a:pt x="1091" y="5802"/>
                </a:cubicBezTo>
                <a:lnTo>
                  <a:pt x="1091" y="3342"/>
                </a:lnTo>
                <a:cubicBezTo>
                  <a:pt x="1091" y="3328"/>
                  <a:pt x="1085" y="3314"/>
                  <a:pt x="1075" y="3304"/>
                </a:cubicBezTo>
                <a:cubicBezTo>
                  <a:pt x="1035" y="3265"/>
                  <a:pt x="994" y="3248"/>
                  <a:pt x="955" y="3248"/>
                </a:cubicBezTo>
                <a:cubicBezTo>
                  <a:pt x="882" y="3248"/>
                  <a:pt x="823" y="3310"/>
                  <a:pt x="823" y="3386"/>
                </a:cubicBezTo>
                <a:lnTo>
                  <a:pt x="823" y="5524"/>
                </a:lnTo>
                <a:cubicBezTo>
                  <a:pt x="823" y="5711"/>
                  <a:pt x="898" y="5881"/>
                  <a:pt x="1020" y="6006"/>
                </a:cubicBezTo>
                <a:cubicBezTo>
                  <a:pt x="878" y="6075"/>
                  <a:pt x="759" y="6197"/>
                  <a:pt x="691" y="6350"/>
                </a:cubicBezTo>
                <a:lnTo>
                  <a:pt x="10" y="7937"/>
                </a:lnTo>
                <a:cubicBezTo>
                  <a:pt x="4" y="7954"/>
                  <a:pt x="1" y="7971"/>
                  <a:pt x="1" y="7992"/>
                </a:cubicBezTo>
                <a:cubicBezTo>
                  <a:pt x="1" y="8369"/>
                  <a:pt x="307" y="8675"/>
                  <a:pt x="688" y="8675"/>
                </a:cubicBezTo>
                <a:lnTo>
                  <a:pt x="8686" y="8675"/>
                </a:lnTo>
                <a:cubicBezTo>
                  <a:pt x="9066" y="8675"/>
                  <a:pt x="9372" y="8369"/>
                  <a:pt x="9372" y="7992"/>
                </a:cubicBezTo>
                <a:cubicBezTo>
                  <a:pt x="9372" y="7971"/>
                  <a:pt x="9368" y="7954"/>
                  <a:pt x="9362" y="7937"/>
                </a:cubicBezTo>
                <a:lnTo>
                  <a:pt x="8682" y="6350"/>
                </a:lnTo>
                <a:cubicBezTo>
                  <a:pt x="8614" y="6197"/>
                  <a:pt x="8495" y="6075"/>
                  <a:pt x="8352" y="6006"/>
                </a:cubicBezTo>
                <a:cubicBezTo>
                  <a:pt x="8474" y="5881"/>
                  <a:pt x="8549" y="5711"/>
                  <a:pt x="8549" y="5524"/>
                </a:cubicBezTo>
                <a:lnTo>
                  <a:pt x="8549" y="683"/>
                </a:lnTo>
                <a:cubicBezTo>
                  <a:pt x="8549" y="306"/>
                  <a:pt x="8243" y="0"/>
                  <a:pt x="78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7"/>
          <p:cNvSpPr/>
          <p:nvPr/>
        </p:nvSpPr>
        <p:spPr>
          <a:xfrm>
            <a:off x="6596019" y="2072706"/>
            <a:ext cx="303412" cy="33395"/>
          </a:xfrm>
          <a:custGeom>
            <a:avLst/>
            <a:gdLst/>
            <a:ahLst/>
            <a:cxnLst/>
            <a:rect l="l" t="t" r="r" b="b"/>
            <a:pathLst>
              <a:path w="7541" h="830" extrusionOk="0">
                <a:moveTo>
                  <a:pt x="7034" y="293"/>
                </a:moveTo>
                <a:lnTo>
                  <a:pt x="7153" y="561"/>
                </a:lnTo>
                <a:lnTo>
                  <a:pt x="382" y="561"/>
                </a:lnTo>
                <a:lnTo>
                  <a:pt x="501" y="293"/>
                </a:lnTo>
                <a:close/>
                <a:moveTo>
                  <a:pt x="382" y="1"/>
                </a:moveTo>
                <a:cubicBezTo>
                  <a:pt x="327" y="1"/>
                  <a:pt x="280" y="31"/>
                  <a:pt x="256" y="82"/>
                </a:cubicBezTo>
                <a:lnTo>
                  <a:pt x="21" y="636"/>
                </a:lnTo>
                <a:cubicBezTo>
                  <a:pt x="1" y="677"/>
                  <a:pt x="8" y="727"/>
                  <a:pt x="32" y="765"/>
                </a:cubicBezTo>
                <a:cubicBezTo>
                  <a:pt x="59" y="806"/>
                  <a:pt x="100" y="829"/>
                  <a:pt x="148" y="829"/>
                </a:cubicBezTo>
                <a:lnTo>
                  <a:pt x="7384" y="829"/>
                </a:lnTo>
                <a:cubicBezTo>
                  <a:pt x="7412" y="829"/>
                  <a:pt x="7435" y="823"/>
                  <a:pt x="7456" y="809"/>
                </a:cubicBezTo>
                <a:cubicBezTo>
                  <a:pt x="7520" y="772"/>
                  <a:pt x="7540" y="697"/>
                  <a:pt x="7514" y="636"/>
                </a:cubicBezTo>
                <a:lnTo>
                  <a:pt x="7275" y="82"/>
                </a:lnTo>
                <a:cubicBezTo>
                  <a:pt x="7255" y="31"/>
                  <a:pt x="7208" y="1"/>
                  <a:pt x="71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7"/>
          <p:cNvSpPr/>
          <p:nvPr/>
        </p:nvSpPr>
        <p:spPr>
          <a:xfrm>
            <a:off x="6714632" y="1903799"/>
            <a:ext cx="66187" cy="66227"/>
          </a:xfrm>
          <a:custGeom>
            <a:avLst/>
            <a:gdLst/>
            <a:ahLst/>
            <a:cxnLst/>
            <a:rect l="l" t="t" r="r" b="b"/>
            <a:pathLst>
              <a:path w="1645" h="1646" extrusionOk="0">
                <a:moveTo>
                  <a:pt x="822" y="272"/>
                </a:moveTo>
                <a:cubicBezTo>
                  <a:pt x="1125" y="272"/>
                  <a:pt x="1370" y="520"/>
                  <a:pt x="1370" y="823"/>
                </a:cubicBezTo>
                <a:cubicBezTo>
                  <a:pt x="1370" y="1125"/>
                  <a:pt x="1125" y="1370"/>
                  <a:pt x="822" y="1370"/>
                </a:cubicBezTo>
                <a:cubicBezTo>
                  <a:pt x="520" y="1370"/>
                  <a:pt x="275" y="1125"/>
                  <a:pt x="275" y="823"/>
                </a:cubicBezTo>
                <a:cubicBezTo>
                  <a:pt x="275" y="520"/>
                  <a:pt x="520" y="272"/>
                  <a:pt x="822" y="272"/>
                </a:cubicBezTo>
                <a:close/>
                <a:moveTo>
                  <a:pt x="822" y="0"/>
                </a:moveTo>
                <a:cubicBezTo>
                  <a:pt x="370" y="0"/>
                  <a:pt x="0" y="368"/>
                  <a:pt x="0" y="823"/>
                </a:cubicBezTo>
                <a:cubicBezTo>
                  <a:pt x="0" y="1275"/>
                  <a:pt x="370" y="1645"/>
                  <a:pt x="822" y="1645"/>
                </a:cubicBezTo>
                <a:cubicBezTo>
                  <a:pt x="1274" y="1645"/>
                  <a:pt x="1645" y="1275"/>
                  <a:pt x="1645" y="823"/>
                </a:cubicBezTo>
                <a:cubicBezTo>
                  <a:pt x="1645" y="368"/>
                  <a:pt x="1274" y="0"/>
                  <a:pt x="8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7"/>
          <p:cNvSpPr/>
          <p:nvPr/>
        </p:nvSpPr>
        <p:spPr>
          <a:xfrm>
            <a:off x="6651141" y="1834313"/>
            <a:ext cx="193168" cy="206003"/>
          </a:xfrm>
          <a:custGeom>
            <a:avLst/>
            <a:gdLst/>
            <a:ahLst/>
            <a:cxnLst/>
            <a:rect l="l" t="t" r="r" b="b"/>
            <a:pathLst>
              <a:path w="4801" h="5120" extrusionOk="0">
                <a:moveTo>
                  <a:pt x="2590" y="269"/>
                </a:moveTo>
                <a:cubicBezTo>
                  <a:pt x="2675" y="269"/>
                  <a:pt x="2744" y="335"/>
                  <a:pt x="2744" y="422"/>
                </a:cubicBezTo>
                <a:cubicBezTo>
                  <a:pt x="2744" y="446"/>
                  <a:pt x="2737" y="473"/>
                  <a:pt x="2727" y="493"/>
                </a:cubicBezTo>
                <a:lnTo>
                  <a:pt x="2554" y="843"/>
                </a:lnTo>
                <a:cubicBezTo>
                  <a:pt x="2543" y="860"/>
                  <a:pt x="2537" y="881"/>
                  <a:pt x="2523" y="904"/>
                </a:cubicBezTo>
                <a:lnTo>
                  <a:pt x="2523" y="1346"/>
                </a:lnTo>
                <a:cubicBezTo>
                  <a:pt x="2537" y="1411"/>
                  <a:pt x="2581" y="1466"/>
                  <a:pt x="2645" y="1479"/>
                </a:cubicBezTo>
                <a:cubicBezTo>
                  <a:pt x="2860" y="1530"/>
                  <a:pt x="3053" y="1639"/>
                  <a:pt x="3202" y="1802"/>
                </a:cubicBezTo>
                <a:cubicBezTo>
                  <a:pt x="3230" y="1832"/>
                  <a:pt x="3268" y="1847"/>
                  <a:pt x="3306" y="1847"/>
                </a:cubicBezTo>
                <a:cubicBezTo>
                  <a:pt x="3329" y="1847"/>
                  <a:pt x="3352" y="1841"/>
                  <a:pt x="3373" y="1829"/>
                </a:cubicBezTo>
                <a:lnTo>
                  <a:pt x="3757" y="1608"/>
                </a:lnTo>
                <a:cubicBezTo>
                  <a:pt x="3773" y="1598"/>
                  <a:pt x="3790" y="1581"/>
                  <a:pt x="3801" y="1564"/>
                </a:cubicBezTo>
                <a:lnTo>
                  <a:pt x="4018" y="1238"/>
                </a:lnTo>
                <a:cubicBezTo>
                  <a:pt x="4032" y="1218"/>
                  <a:pt x="4049" y="1200"/>
                  <a:pt x="4069" y="1190"/>
                </a:cubicBezTo>
                <a:cubicBezTo>
                  <a:pt x="4094" y="1175"/>
                  <a:pt x="4121" y="1168"/>
                  <a:pt x="4148" y="1168"/>
                </a:cubicBezTo>
                <a:cubicBezTo>
                  <a:pt x="4163" y="1168"/>
                  <a:pt x="4177" y="1170"/>
                  <a:pt x="4192" y="1174"/>
                </a:cubicBezTo>
                <a:cubicBezTo>
                  <a:pt x="4233" y="1183"/>
                  <a:pt x="4267" y="1210"/>
                  <a:pt x="4287" y="1248"/>
                </a:cubicBezTo>
                <a:lnTo>
                  <a:pt x="4471" y="1564"/>
                </a:lnTo>
                <a:cubicBezTo>
                  <a:pt x="4491" y="1602"/>
                  <a:pt x="4498" y="1646"/>
                  <a:pt x="4487" y="1687"/>
                </a:cubicBezTo>
                <a:cubicBezTo>
                  <a:pt x="4477" y="1727"/>
                  <a:pt x="4450" y="1761"/>
                  <a:pt x="4413" y="1781"/>
                </a:cubicBezTo>
                <a:cubicBezTo>
                  <a:pt x="4393" y="1795"/>
                  <a:pt x="4369" y="1802"/>
                  <a:pt x="4344" y="1802"/>
                </a:cubicBezTo>
                <a:lnTo>
                  <a:pt x="3954" y="1826"/>
                </a:lnTo>
                <a:cubicBezTo>
                  <a:pt x="3933" y="1829"/>
                  <a:pt x="3913" y="1836"/>
                  <a:pt x="3892" y="1847"/>
                </a:cubicBezTo>
                <a:lnTo>
                  <a:pt x="3512" y="2067"/>
                </a:lnTo>
                <a:cubicBezTo>
                  <a:pt x="3454" y="2098"/>
                  <a:pt x="3431" y="2162"/>
                  <a:pt x="3447" y="2223"/>
                </a:cubicBezTo>
                <a:cubicBezTo>
                  <a:pt x="3481" y="2329"/>
                  <a:pt x="3498" y="2438"/>
                  <a:pt x="3498" y="2550"/>
                </a:cubicBezTo>
                <a:cubicBezTo>
                  <a:pt x="3498" y="2658"/>
                  <a:pt x="3481" y="2768"/>
                  <a:pt x="3447" y="2873"/>
                </a:cubicBezTo>
                <a:cubicBezTo>
                  <a:pt x="3431" y="2934"/>
                  <a:pt x="3454" y="2998"/>
                  <a:pt x="3512" y="3033"/>
                </a:cubicBezTo>
                <a:lnTo>
                  <a:pt x="3892" y="3254"/>
                </a:lnTo>
                <a:cubicBezTo>
                  <a:pt x="3913" y="3264"/>
                  <a:pt x="3933" y="3270"/>
                  <a:pt x="3954" y="3270"/>
                </a:cubicBezTo>
                <a:lnTo>
                  <a:pt x="4344" y="3295"/>
                </a:lnTo>
                <a:cubicBezTo>
                  <a:pt x="4369" y="3295"/>
                  <a:pt x="4393" y="3304"/>
                  <a:pt x="4413" y="3315"/>
                </a:cubicBezTo>
                <a:cubicBezTo>
                  <a:pt x="4450" y="3335"/>
                  <a:pt x="4477" y="3369"/>
                  <a:pt x="4487" y="3410"/>
                </a:cubicBezTo>
                <a:cubicBezTo>
                  <a:pt x="4498" y="3454"/>
                  <a:pt x="4491" y="3494"/>
                  <a:pt x="4471" y="3532"/>
                </a:cubicBezTo>
                <a:lnTo>
                  <a:pt x="4287" y="3852"/>
                </a:lnTo>
                <a:cubicBezTo>
                  <a:pt x="4267" y="3889"/>
                  <a:pt x="4233" y="3913"/>
                  <a:pt x="4192" y="3923"/>
                </a:cubicBezTo>
                <a:cubicBezTo>
                  <a:pt x="4177" y="3928"/>
                  <a:pt x="4162" y="3930"/>
                  <a:pt x="4147" y="3930"/>
                </a:cubicBezTo>
                <a:cubicBezTo>
                  <a:pt x="4120" y="3930"/>
                  <a:pt x="4093" y="3923"/>
                  <a:pt x="4069" y="3910"/>
                </a:cubicBezTo>
                <a:cubicBezTo>
                  <a:pt x="4049" y="3896"/>
                  <a:pt x="4032" y="3879"/>
                  <a:pt x="4018" y="3858"/>
                </a:cubicBezTo>
                <a:lnTo>
                  <a:pt x="3801" y="3532"/>
                </a:lnTo>
                <a:cubicBezTo>
                  <a:pt x="3790" y="3515"/>
                  <a:pt x="3773" y="3502"/>
                  <a:pt x="3757" y="3491"/>
                </a:cubicBezTo>
                <a:lnTo>
                  <a:pt x="3373" y="3270"/>
                </a:lnTo>
                <a:cubicBezTo>
                  <a:pt x="3351" y="3257"/>
                  <a:pt x="3327" y="3250"/>
                  <a:pt x="3303" y="3250"/>
                </a:cubicBezTo>
                <a:cubicBezTo>
                  <a:pt x="3266" y="3250"/>
                  <a:pt x="3229" y="3266"/>
                  <a:pt x="3202" y="3295"/>
                </a:cubicBezTo>
                <a:cubicBezTo>
                  <a:pt x="3053" y="3458"/>
                  <a:pt x="2860" y="3570"/>
                  <a:pt x="2645" y="3617"/>
                </a:cubicBezTo>
                <a:cubicBezTo>
                  <a:pt x="2581" y="3631"/>
                  <a:pt x="2537" y="3689"/>
                  <a:pt x="2523" y="3753"/>
                </a:cubicBezTo>
                <a:lnTo>
                  <a:pt x="2523" y="4195"/>
                </a:lnTo>
                <a:cubicBezTo>
                  <a:pt x="2537" y="4216"/>
                  <a:pt x="2543" y="4236"/>
                  <a:pt x="2554" y="4256"/>
                </a:cubicBezTo>
                <a:lnTo>
                  <a:pt x="2727" y="4603"/>
                </a:lnTo>
                <a:cubicBezTo>
                  <a:pt x="2737" y="4627"/>
                  <a:pt x="2744" y="4650"/>
                  <a:pt x="2744" y="4674"/>
                </a:cubicBezTo>
                <a:cubicBezTo>
                  <a:pt x="2744" y="4763"/>
                  <a:pt x="2672" y="4834"/>
                  <a:pt x="2584" y="4851"/>
                </a:cubicBezTo>
                <a:lnTo>
                  <a:pt x="2217" y="4851"/>
                </a:lnTo>
                <a:cubicBezTo>
                  <a:pt x="2129" y="4834"/>
                  <a:pt x="2057" y="4763"/>
                  <a:pt x="2057" y="4674"/>
                </a:cubicBezTo>
                <a:cubicBezTo>
                  <a:pt x="2057" y="4650"/>
                  <a:pt x="2064" y="4627"/>
                  <a:pt x="2074" y="4603"/>
                </a:cubicBezTo>
                <a:lnTo>
                  <a:pt x="2248" y="4256"/>
                </a:lnTo>
                <a:cubicBezTo>
                  <a:pt x="2258" y="4236"/>
                  <a:pt x="2264" y="4216"/>
                  <a:pt x="2254" y="4195"/>
                </a:cubicBezTo>
                <a:lnTo>
                  <a:pt x="2254" y="3753"/>
                </a:lnTo>
                <a:cubicBezTo>
                  <a:pt x="2264" y="3689"/>
                  <a:pt x="2220" y="3631"/>
                  <a:pt x="2156" y="3617"/>
                </a:cubicBezTo>
                <a:cubicBezTo>
                  <a:pt x="1942" y="3570"/>
                  <a:pt x="1748" y="3458"/>
                  <a:pt x="1595" y="3295"/>
                </a:cubicBezTo>
                <a:cubicBezTo>
                  <a:pt x="1571" y="3267"/>
                  <a:pt x="1534" y="3250"/>
                  <a:pt x="1496" y="3250"/>
                </a:cubicBezTo>
                <a:cubicBezTo>
                  <a:pt x="1473" y="3250"/>
                  <a:pt x="1448" y="3257"/>
                  <a:pt x="1428" y="3270"/>
                </a:cubicBezTo>
                <a:lnTo>
                  <a:pt x="1045" y="3491"/>
                </a:lnTo>
                <a:cubicBezTo>
                  <a:pt x="1027" y="3502"/>
                  <a:pt x="1010" y="3515"/>
                  <a:pt x="996" y="3532"/>
                </a:cubicBezTo>
                <a:lnTo>
                  <a:pt x="783" y="3858"/>
                </a:lnTo>
                <a:cubicBezTo>
                  <a:pt x="769" y="3879"/>
                  <a:pt x="752" y="3896"/>
                  <a:pt x="731" y="3910"/>
                </a:cubicBezTo>
                <a:cubicBezTo>
                  <a:pt x="707" y="3923"/>
                  <a:pt x="681" y="3930"/>
                  <a:pt x="654" y="3930"/>
                </a:cubicBezTo>
                <a:cubicBezTo>
                  <a:pt x="639" y="3930"/>
                  <a:pt x="624" y="3928"/>
                  <a:pt x="609" y="3923"/>
                </a:cubicBezTo>
                <a:cubicBezTo>
                  <a:pt x="568" y="3913"/>
                  <a:pt x="535" y="3889"/>
                  <a:pt x="514" y="3852"/>
                </a:cubicBezTo>
                <a:lnTo>
                  <a:pt x="331" y="3532"/>
                </a:lnTo>
                <a:cubicBezTo>
                  <a:pt x="310" y="3494"/>
                  <a:pt x="303" y="3454"/>
                  <a:pt x="314" y="3410"/>
                </a:cubicBezTo>
                <a:cubicBezTo>
                  <a:pt x="323" y="3369"/>
                  <a:pt x="351" y="3335"/>
                  <a:pt x="388" y="3315"/>
                </a:cubicBezTo>
                <a:cubicBezTo>
                  <a:pt x="408" y="3304"/>
                  <a:pt x="433" y="3295"/>
                  <a:pt x="456" y="3295"/>
                </a:cubicBezTo>
                <a:lnTo>
                  <a:pt x="847" y="3270"/>
                </a:lnTo>
                <a:cubicBezTo>
                  <a:pt x="867" y="3270"/>
                  <a:pt x="888" y="3264"/>
                  <a:pt x="908" y="3254"/>
                </a:cubicBezTo>
                <a:lnTo>
                  <a:pt x="1289" y="3033"/>
                </a:lnTo>
                <a:cubicBezTo>
                  <a:pt x="1346" y="2998"/>
                  <a:pt x="1371" y="2934"/>
                  <a:pt x="1354" y="2873"/>
                </a:cubicBezTo>
                <a:cubicBezTo>
                  <a:pt x="1319" y="2768"/>
                  <a:pt x="1302" y="2658"/>
                  <a:pt x="1302" y="2550"/>
                </a:cubicBezTo>
                <a:cubicBezTo>
                  <a:pt x="1302" y="2438"/>
                  <a:pt x="1319" y="2329"/>
                  <a:pt x="1354" y="2223"/>
                </a:cubicBezTo>
                <a:cubicBezTo>
                  <a:pt x="1371" y="2162"/>
                  <a:pt x="1346" y="2098"/>
                  <a:pt x="1289" y="2067"/>
                </a:cubicBezTo>
                <a:lnTo>
                  <a:pt x="908" y="1847"/>
                </a:lnTo>
                <a:cubicBezTo>
                  <a:pt x="888" y="1836"/>
                  <a:pt x="867" y="1829"/>
                  <a:pt x="847" y="1826"/>
                </a:cubicBezTo>
                <a:lnTo>
                  <a:pt x="456" y="1802"/>
                </a:lnTo>
                <a:cubicBezTo>
                  <a:pt x="433" y="1802"/>
                  <a:pt x="408" y="1795"/>
                  <a:pt x="388" y="1781"/>
                </a:cubicBezTo>
                <a:cubicBezTo>
                  <a:pt x="351" y="1761"/>
                  <a:pt x="323" y="1727"/>
                  <a:pt x="314" y="1687"/>
                </a:cubicBezTo>
                <a:cubicBezTo>
                  <a:pt x="303" y="1646"/>
                  <a:pt x="310" y="1602"/>
                  <a:pt x="331" y="1564"/>
                </a:cubicBezTo>
                <a:lnTo>
                  <a:pt x="514" y="1248"/>
                </a:lnTo>
                <a:cubicBezTo>
                  <a:pt x="535" y="1210"/>
                  <a:pt x="568" y="1183"/>
                  <a:pt x="609" y="1174"/>
                </a:cubicBezTo>
                <a:cubicBezTo>
                  <a:pt x="623" y="1170"/>
                  <a:pt x="638" y="1168"/>
                  <a:pt x="653" y="1168"/>
                </a:cubicBezTo>
                <a:cubicBezTo>
                  <a:pt x="680" y="1168"/>
                  <a:pt x="707" y="1175"/>
                  <a:pt x="731" y="1190"/>
                </a:cubicBezTo>
                <a:cubicBezTo>
                  <a:pt x="752" y="1200"/>
                  <a:pt x="769" y="1218"/>
                  <a:pt x="783" y="1238"/>
                </a:cubicBezTo>
                <a:lnTo>
                  <a:pt x="1000" y="1564"/>
                </a:lnTo>
                <a:cubicBezTo>
                  <a:pt x="1010" y="1581"/>
                  <a:pt x="1027" y="1598"/>
                  <a:pt x="1045" y="1608"/>
                </a:cubicBezTo>
                <a:lnTo>
                  <a:pt x="1428" y="1829"/>
                </a:lnTo>
                <a:cubicBezTo>
                  <a:pt x="1449" y="1841"/>
                  <a:pt x="1472" y="1847"/>
                  <a:pt x="1495" y="1847"/>
                </a:cubicBezTo>
                <a:cubicBezTo>
                  <a:pt x="1533" y="1847"/>
                  <a:pt x="1570" y="1832"/>
                  <a:pt x="1595" y="1802"/>
                </a:cubicBezTo>
                <a:cubicBezTo>
                  <a:pt x="1748" y="1639"/>
                  <a:pt x="1942" y="1530"/>
                  <a:pt x="2156" y="1479"/>
                </a:cubicBezTo>
                <a:cubicBezTo>
                  <a:pt x="2220" y="1466"/>
                  <a:pt x="2264" y="1411"/>
                  <a:pt x="2254" y="1346"/>
                </a:cubicBezTo>
                <a:lnTo>
                  <a:pt x="2254" y="904"/>
                </a:lnTo>
                <a:cubicBezTo>
                  <a:pt x="2264" y="881"/>
                  <a:pt x="2258" y="860"/>
                  <a:pt x="2248" y="843"/>
                </a:cubicBezTo>
                <a:lnTo>
                  <a:pt x="2074" y="493"/>
                </a:lnTo>
                <a:cubicBezTo>
                  <a:pt x="2064" y="473"/>
                  <a:pt x="2057" y="446"/>
                  <a:pt x="2057" y="422"/>
                </a:cubicBezTo>
                <a:cubicBezTo>
                  <a:pt x="2057" y="335"/>
                  <a:pt x="2125" y="269"/>
                  <a:pt x="2211" y="269"/>
                </a:cubicBezTo>
                <a:cubicBezTo>
                  <a:pt x="2213" y="269"/>
                  <a:pt x="2215" y="269"/>
                  <a:pt x="2217" y="269"/>
                </a:cubicBezTo>
                <a:lnTo>
                  <a:pt x="2584" y="269"/>
                </a:lnTo>
                <a:cubicBezTo>
                  <a:pt x="2586" y="269"/>
                  <a:pt x="2588" y="269"/>
                  <a:pt x="2590" y="269"/>
                </a:cubicBezTo>
                <a:close/>
                <a:moveTo>
                  <a:pt x="2214" y="0"/>
                </a:moveTo>
                <a:cubicBezTo>
                  <a:pt x="1945" y="0"/>
                  <a:pt x="1734" y="245"/>
                  <a:pt x="1789" y="521"/>
                </a:cubicBezTo>
                <a:cubicBezTo>
                  <a:pt x="1795" y="562"/>
                  <a:pt x="1809" y="598"/>
                  <a:pt x="1826" y="633"/>
                </a:cubicBezTo>
                <a:lnTo>
                  <a:pt x="1986" y="949"/>
                </a:lnTo>
                <a:lnTo>
                  <a:pt x="1986" y="1255"/>
                </a:lnTo>
                <a:cubicBezTo>
                  <a:pt x="1792" y="1312"/>
                  <a:pt x="1616" y="1414"/>
                  <a:pt x="1465" y="1550"/>
                </a:cubicBezTo>
                <a:lnTo>
                  <a:pt x="1200" y="1398"/>
                </a:lnTo>
                <a:lnTo>
                  <a:pt x="1004" y="1098"/>
                </a:lnTo>
                <a:cubicBezTo>
                  <a:pt x="966" y="1044"/>
                  <a:pt x="915" y="996"/>
                  <a:pt x="857" y="962"/>
                </a:cubicBezTo>
                <a:cubicBezTo>
                  <a:pt x="790" y="924"/>
                  <a:pt x="717" y="906"/>
                  <a:pt x="642" y="906"/>
                </a:cubicBezTo>
                <a:cubicBezTo>
                  <a:pt x="603" y="906"/>
                  <a:pt x="563" y="911"/>
                  <a:pt x="524" y="921"/>
                </a:cubicBezTo>
                <a:cubicBezTo>
                  <a:pt x="412" y="949"/>
                  <a:pt x="320" y="1023"/>
                  <a:pt x="259" y="1122"/>
                </a:cubicBezTo>
                <a:lnTo>
                  <a:pt x="75" y="1442"/>
                </a:lnTo>
                <a:cubicBezTo>
                  <a:pt x="17" y="1541"/>
                  <a:pt x="0" y="1659"/>
                  <a:pt x="31" y="1768"/>
                </a:cubicBezTo>
                <a:cubicBezTo>
                  <a:pt x="69" y="1908"/>
                  <a:pt x="171" y="2016"/>
                  <a:pt x="310" y="2067"/>
                </a:cubicBezTo>
                <a:cubicBezTo>
                  <a:pt x="351" y="2081"/>
                  <a:pt x="392" y="2087"/>
                  <a:pt x="433" y="2091"/>
                </a:cubicBezTo>
                <a:lnTo>
                  <a:pt x="786" y="2112"/>
                </a:lnTo>
                <a:lnTo>
                  <a:pt x="1051" y="2264"/>
                </a:lnTo>
                <a:cubicBezTo>
                  <a:pt x="1031" y="2360"/>
                  <a:pt x="1020" y="2462"/>
                  <a:pt x="1020" y="2560"/>
                </a:cubicBezTo>
                <a:cubicBezTo>
                  <a:pt x="1020" y="2662"/>
                  <a:pt x="1031" y="2760"/>
                  <a:pt x="1051" y="2859"/>
                </a:cubicBezTo>
                <a:lnTo>
                  <a:pt x="786" y="3012"/>
                </a:lnTo>
                <a:lnTo>
                  <a:pt x="425" y="3033"/>
                </a:lnTo>
                <a:cubicBezTo>
                  <a:pt x="358" y="3036"/>
                  <a:pt x="293" y="3056"/>
                  <a:pt x="235" y="3091"/>
                </a:cubicBezTo>
                <a:cubicBezTo>
                  <a:pt x="133" y="3148"/>
                  <a:pt x="61" y="3240"/>
                  <a:pt x="31" y="3352"/>
                </a:cubicBezTo>
                <a:cubicBezTo>
                  <a:pt x="0" y="3464"/>
                  <a:pt x="17" y="3580"/>
                  <a:pt x="75" y="3682"/>
                </a:cubicBezTo>
                <a:lnTo>
                  <a:pt x="259" y="4001"/>
                </a:lnTo>
                <a:cubicBezTo>
                  <a:pt x="320" y="4100"/>
                  <a:pt x="412" y="4172"/>
                  <a:pt x="524" y="4202"/>
                </a:cubicBezTo>
                <a:cubicBezTo>
                  <a:pt x="561" y="4212"/>
                  <a:pt x="599" y="4217"/>
                  <a:pt x="637" y="4217"/>
                </a:cubicBezTo>
                <a:cubicBezTo>
                  <a:pt x="713" y="4217"/>
                  <a:pt x="789" y="4197"/>
                  <a:pt x="857" y="4158"/>
                </a:cubicBezTo>
                <a:cubicBezTo>
                  <a:pt x="915" y="4123"/>
                  <a:pt x="966" y="4079"/>
                  <a:pt x="1004" y="4021"/>
                </a:cubicBezTo>
                <a:lnTo>
                  <a:pt x="1200" y="3723"/>
                </a:lnTo>
                <a:lnTo>
                  <a:pt x="1465" y="3570"/>
                </a:lnTo>
                <a:cubicBezTo>
                  <a:pt x="1616" y="3709"/>
                  <a:pt x="1792" y="3808"/>
                  <a:pt x="1986" y="3869"/>
                </a:cubicBezTo>
                <a:lnTo>
                  <a:pt x="1986" y="4175"/>
                </a:lnTo>
                <a:lnTo>
                  <a:pt x="1826" y="4491"/>
                </a:lnTo>
                <a:cubicBezTo>
                  <a:pt x="1809" y="4525"/>
                  <a:pt x="1795" y="4562"/>
                  <a:pt x="1789" y="4603"/>
                </a:cubicBezTo>
                <a:cubicBezTo>
                  <a:pt x="1734" y="4878"/>
                  <a:pt x="1945" y="5120"/>
                  <a:pt x="2214" y="5120"/>
                </a:cubicBezTo>
                <a:lnTo>
                  <a:pt x="2584" y="5120"/>
                </a:lnTo>
                <a:cubicBezTo>
                  <a:pt x="2856" y="5120"/>
                  <a:pt x="3067" y="4878"/>
                  <a:pt x="3012" y="4600"/>
                </a:cubicBezTo>
                <a:cubicBezTo>
                  <a:pt x="3006" y="4562"/>
                  <a:pt x="2992" y="4525"/>
                  <a:pt x="2975" y="4487"/>
                </a:cubicBezTo>
                <a:lnTo>
                  <a:pt x="2815" y="4175"/>
                </a:lnTo>
                <a:lnTo>
                  <a:pt x="2815" y="3869"/>
                </a:lnTo>
                <a:cubicBezTo>
                  <a:pt x="3009" y="3808"/>
                  <a:pt x="3186" y="3709"/>
                  <a:pt x="3335" y="3570"/>
                </a:cubicBezTo>
                <a:lnTo>
                  <a:pt x="3600" y="3723"/>
                </a:lnTo>
                <a:lnTo>
                  <a:pt x="3798" y="4021"/>
                </a:lnTo>
                <a:cubicBezTo>
                  <a:pt x="3835" y="4079"/>
                  <a:pt x="3886" y="4123"/>
                  <a:pt x="3944" y="4158"/>
                </a:cubicBezTo>
                <a:cubicBezTo>
                  <a:pt x="4012" y="4197"/>
                  <a:pt x="4088" y="4217"/>
                  <a:pt x="4164" y="4217"/>
                </a:cubicBezTo>
                <a:cubicBezTo>
                  <a:pt x="4202" y="4217"/>
                  <a:pt x="4240" y="4212"/>
                  <a:pt x="4277" y="4202"/>
                </a:cubicBezTo>
                <a:cubicBezTo>
                  <a:pt x="4389" y="4172"/>
                  <a:pt x="4481" y="4100"/>
                  <a:pt x="4542" y="4001"/>
                </a:cubicBezTo>
                <a:lnTo>
                  <a:pt x="4725" y="3682"/>
                </a:lnTo>
                <a:cubicBezTo>
                  <a:pt x="4783" y="3580"/>
                  <a:pt x="4800" y="3464"/>
                  <a:pt x="4769" y="3352"/>
                </a:cubicBezTo>
                <a:cubicBezTo>
                  <a:pt x="4732" y="3213"/>
                  <a:pt x="4630" y="3104"/>
                  <a:pt x="4487" y="3053"/>
                </a:cubicBezTo>
                <a:cubicBezTo>
                  <a:pt x="4450" y="3043"/>
                  <a:pt x="4413" y="3036"/>
                  <a:pt x="4372" y="3033"/>
                </a:cubicBezTo>
                <a:lnTo>
                  <a:pt x="4015" y="3012"/>
                </a:lnTo>
                <a:lnTo>
                  <a:pt x="3750" y="2859"/>
                </a:lnTo>
                <a:cubicBezTo>
                  <a:pt x="3770" y="2760"/>
                  <a:pt x="3781" y="2662"/>
                  <a:pt x="3781" y="2560"/>
                </a:cubicBezTo>
                <a:cubicBezTo>
                  <a:pt x="3781" y="2462"/>
                  <a:pt x="3770" y="2360"/>
                  <a:pt x="3750" y="2264"/>
                </a:cubicBezTo>
                <a:lnTo>
                  <a:pt x="4015" y="2112"/>
                </a:lnTo>
                <a:lnTo>
                  <a:pt x="4375" y="2091"/>
                </a:lnTo>
                <a:cubicBezTo>
                  <a:pt x="4440" y="2084"/>
                  <a:pt x="4508" y="2067"/>
                  <a:pt x="4566" y="2033"/>
                </a:cubicBezTo>
                <a:cubicBezTo>
                  <a:pt x="4667" y="1975"/>
                  <a:pt x="4739" y="1880"/>
                  <a:pt x="4769" y="1768"/>
                </a:cubicBezTo>
                <a:cubicBezTo>
                  <a:pt x="4800" y="1659"/>
                  <a:pt x="4783" y="1541"/>
                  <a:pt x="4725" y="1442"/>
                </a:cubicBezTo>
                <a:lnTo>
                  <a:pt x="4542" y="1122"/>
                </a:lnTo>
                <a:cubicBezTo>
                  <a:pt x="4481" y="1023"/>
                  <a:pt x="4389" y="949"/>
                  <a:pt x="4277" y="921"/>
                </a:cubicBezTo>
                <a:cubicBezTo>
                  <a:pt x="4238" y="911"/>
                  <a:pt x="4198" y="906"/>
                  <a:pt x="4159" y="906"/>
                </a:cubicBezTo>
                <a:cubicBezTo>
                  <a:pt x="4084" y="906"/>
                  <a:pt x="4010" y="924"/>
                  <a:pt x="3944" y="962"/>
                </a:cubicBezTo>
                <a:cubicBezTo>
                  <a:pt x="3886" y="996"/>
                  <a:pt x="3835" y="1044"/>
                  <a:pt x="3798" y="1098"/>
                </a:cubicBezTo>
                <a:lnTo>
                  <a:pt x="3600" y="1398"/>
                </a:lnTo>
                <a:lnTo>
                  <a:pt x="3335" y="1550"/>
                </a:lnTo>
                <a:cubicBezTo>
                  <a:pt x="3186" y="1414"/>
                  <a:pt x="3009" y="1312"/>
                  <a:pt x="2815" y="1255"/>
                </a:cubicBezTo>
                <a:lnTo>
                  <a:pt x="2815" y="949"/>
                </a:lnTo>
                <a:lnTo>
                  <a:pt x="2975" y="633"/>
                </a:lnTo>
                <a:cubicBezTo>
                  <a:pt x="2992" y="598"/>
                  <a:pt x="3006" y="558"/>
                  <a:pt x="3012" y="521"/>
                </a:cubicBezTo>
                <a:cubicBezTo>
                  <a:pt x="3067" y="245"/>
                  <a:pt x="2856" y="0"/>
                  <a:pt x="25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" name="Google Shape;589;p37"/>
          <p:cNvGrpSpPr/>
          <p:nvPr/>
        </p:nvGrpSpPr>
        <p:grpSpPr>
          <a:xfrm>
            <a:off x="2207679" y="3442060"/>
            <a:ext cx="377192" cy="376749"/>
            <a:chOff x="2174950" y="3388032"/>
            <a:chExt cx="481911" cy="481346"/>
          </a:xfrm>
        </p:grpSpPr>
        <p:sp>
          <p:nvSpPr>
            <p:cNvPr id="590" name="Google Shape;590;p37"/>
            <p:cNvSpPr/>
            <p:nvPr/>
          </p:nvSpPr>
          <p:spPr>
            <a:xfrm>
              <a:off x="2352652" y="3734037"/>
              <a:ext cx="56445" cy="56445"/>
            </a:xfrm>
            <a:custGeom>
              <a:avLst/>
              <a:gdLst/>
              <a:ahLst/>
              <a:cxnLst/>
              <a:rect l="l" t="t" r="r" b="b"/>
              <a:pathLst>
                <a:path w="1099" h="1099" extrusionOk="0">
                  <a:moveTo>
                    <a:pt x="551" y="276"/>
                  </a:moveTo>
                  <a:cubicBezTo>
                    <a:pt x="701" y="276"/>
                    <a:pt x="824" y="398"/>
                    <a:pt x="824" y="548"/>
                  </a:cubicBezTo>
                  <a:cubicBezTo>
                    <a:pt x="824" y="701"/>
                    <a:pt x="701" y="823"/>
                    <a:pt x="551" y="823"/>
                  </a:cubicBezTo>
                  <a:cubicBezTo>
                    <a:pt x="399" y="823"/>
                    <a:pt x="276" y="701"/>
                    <a:pt x="276" y="548"/>
                  </a:cubicBezTo>
                  <a:cubicBezTo>
                    <a:pt x="276" y="398"/>
                    <a:pt x="399" y="276"/>
                    <a:pt x="551" y="276"/>
                  </a:cubicBezTo>
                  <a:close/>
                  <a:moveTo>
                    <a:pt x="551" y="1"/>
                  </a:moveTo>
                  <a:cubicBezTo>
                    <a:pt x="248" y="1"/>
                    <a:pt x="0" y="245"/>
                    <a:pt x="0" y="548"/>
                  </a:cubicBezTo>
                  <a:cubicBezTo>
                    <a:pt x="0" y="850"/>
                    <a:pt x="248" y="1099"/>
                    <a:pt x="551" y="1099"/>
                  </a:cubicBezTo>
                  <a:cubicBezTo>
                    <a:pt x="854" y="1099"/>
                    <a:pt x="1098" y="850"/>
                    <a:pt x="1098" y="548"/>
                  </a:cubicBezTo>
                  <a:cubicBezTo>
                    <a:pt x="1098" y="245"/>
                    <a:pt x="854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7"/>
            <p:cNvSpPr/>
            <p:nvPr/>
          </p:nvSpPr>
          <p:spPr>
            <a:xfrm>
              <a:off x="2296465" y="3719913"/>
              <a:ext cx="42269" cy="42321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12" y="276"/>
                  </a:moveTo>
                  <a:cubicBezTo>
                    <a:pt x="486" y="276"/>
                    <a:pt x="547" y="337"/>
                    <a:pt x="547" y="411"/>
                  </a:cubicBezTo>
                  <a:cubicBezTo>
                    <a:pt x="547" y="489"/>
                    <a:pt x="486" y="551"/>
                    <a:pt x="412" y="551"/>
                  </a:cubicBezTo>
                  <a:cubicBezTo>
                    <a:pt x="337" y="551"/>
                    <a:pt x="272" y="489"/>
                    <a:pt x="272" y="411"/>
                  </a:cubicBezTo>
                  <a:cubicBezTo>
                    <a:pt x="272" y="337"/>
                    <a:pt x="337" y="276"/>
                    <a:pt x="412" y="276"/>
                  </a:cubicBezTo>
                  <a:close/>
                  <a:moveTo>
                    <a:pt x="412" y="0"/>
                  </a:moveTo>
                  <a:cubicBezTo>
                    <a:pt x="184" y="0"/>
                    <a:pt x="0" y="187"/>
                    <a:pt x="0" y="411"/>
                  </a:cubicBezTo>
                  <a:cubicBezTo>
                    <a:pt x="0" y="640"/>
                    <a:pt x="184" y="823"/>
                    <a:pt x="412" y="823"/>
                  </a:cubicBezTo>
                  <a:cubicBezTo>
                    <a:pt x="636" y="823"/>
                    <a:pt x="823" y="640"/>
                    <a:pt x="823" y="411"/>
                  </a:cubicBezTo>
                  <a:cubicBezTo>
                    <a:pt x="823" y="187"/>
                    <a:pt x="636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7"/>
            <p:cNvSpPr/>
            <p:nvPr/>
          </p:nvSpPr>
          <p:spPr>
            <a:xfrm>
              <a:off x="2352652" y="3388032"/>
              <a:ext cx="56445" cy="56445"/>
            </a:xfrm>
            <a:custGeom>
              <a:avLst/>
              <a:gdLst/>
              <a:ahLst/>
              <a:cxnLst/>
              <a:rect l="l" t="t" r="r" b="b"/>
              <a:pathLst>
                <a:path w="1099" h="1099" extrusionOk="0">
                  <a:moveTo>
                    <a:pt x="551" y="276"/>
                  </a:moveTo>
                  <a:cubicBezTo>
                    <a:pt x="701" y="276"/>
                    <a:pt x="824" y="398"/>
                    <a:pt x="824" y="551"/>
                  </a:cubicBezTo>
                  <a:cubicBezTo>
                    <a:pt x="824" y="701"/>
                    <a:pt x="701" y="823"/>
                    <a:pt x="551" y="823"/>
                  </a:cubicBezTo>
                  <a:cubicBezTo>
                    <a:pt x="399" y="823"/>
                    <a:pt x="276" y="701"/>
                    <a:pt x="276" y="551"/>
                  </a:cubicBezTo>
                  <a:cubicBezTo>
                    <a:pt x="276" y="398"/>
                    <a:pt x="399" y="276"/>
                    <a:pt x="551" y="276"/>
                  </a:cubicBezTo>
                  <a:close/>
                  <a:moveTo>
                    <a:pt x="551" y="0"/>
                  </a:moveTo>
                  <a:cubicBezTo>
                    <a:pt x="248" y="0"/>
                    <a:pt x="0" y="249"/>
                    <a:pt x="0" y="551"/>
                  </a:cubicBezTo>
                  <a:cubicBezTo>
                    <a:pt x="0" y="853"/>
                    <a:pt x="248" y="1098"/>
                    <a:pt x="551" y="1098"/>
                  </a:cubicBezTo>
                  <a:cubicBezTo>
                    <a:pt x="854" y="1098"/>
                    <a:pt x="1098" y="853"/>
                    <a:pt x="1098" y="551"/>
                  </a:cubicBezTo>
                  <a:cubicBezTo>
                    <a:pt x="1098" y="249"/>
                    <a:pt x="854" y="0"/>
                    <a:pt x="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7"/>
            <p:cNvSpPr/>
            <p:nvPr/>
          </p:nvSpPr>
          <p:spPr>
            <a:xfrm>
              <a:off x="2296465" y="3416280"/>
              <a:ext cx="42269" cy="42321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12" y="273"/>
                  </a:moveTo>
                  <a:cubicBezTo>
                    <a:pt x="486" y="273"/>
                    <a:pt x="547" y="334"/>
                    <a:pt x="547" y="413"/>
                  </a:cubicBezTo>
                  <a:cubicBezTo>
                    <a:pt x="547" y="487"/>
                    <a:pt x="486" y="548"/>
                    <a:pt x="412" y="548"/>
                  </a:cubicBezTo>
                  <a:cubicBezTo>
                    <a:pt x="337" y="548"/>
                    <a:pt x="272" y="487"/>
                    <a:pt x="272" y="413"/>
                  </a:cubicBezTo>
                  <a:cubicBezTo>
                    <a:pt x="272" y="334"/>
                    <a:pt x="337" y="273"/>
                    <a:pt x="412" y="273"/>
                  </a:cubicBezTo>
                  <a:close/>
                  <a:moveTo>
                    <a:pt x="412" y="1"/>
                  </a:moveTo>
                  <a:cubicBezTo>
                    <a:pt x="184" y="1"/>
                    <a:pt x="0" y="184"/>
                    <a:pt x="0" y="413"/>
                  </a:cubicBezTo>
                  <a:cubicBezTo>
                    <a:pt x="0" y="637"/>
                    <a:pt x="184" y="824"/>
                    <a:pt x="412" y="824"/>
                  </a:cubicBezTo>
                  <a:cubicBezTo>
                    <a:pt x="636" y="824"/>
                    <a:pt x="823" y="637"/>
                    <a:pt x="823" y="413"/>
                  </a:cubicBezTo>
                  <a:cubicBezTo>
                    <a:pt x="823" y="184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7"/>
            <p:cNvSpPr/>
            <p:nvPr/>
          </p:nvSpPr>
          <p:spPr>
            <a:xfrm>
              <a:off x="2174950" y="3388032"/>
              <a:ext cx="481911" cy="481346"/>
            </a:xfrm>
            <a:custGeom>
              <a:avLst/>
              <a:gdLst/>
              <a:ahLst/>
              <a:cxnLst/>
              <a:rect l="l" t="t" r="r" b="b"/>
              <a:pathLst>
                <a:path w="9383" h="9372" extrusionOk="0">
                  <a:moveTo>
                    <a:pt x="3865" y="1914"/>
                  </a:moveTo>
                  <a:cubicBezTo>
                    <a:pt x="3783" y="2080"/>
                    <a:pt x="3736" y="2268"/>
                    <a:pt x="3736" y="2465"/>
                  </a:cubicBezTo>
                  <a:cubicBezTo>
                    <a:pt x="3736" y="2659"/>
                    <a:pt x="3783" y="2852"/>
                    <a:pt x="3872" y="3023"/>
                  </a:cubicBezTo>
                  <a:cubicBezTo>
                    <a:pt x="3688" y="3199"/>
                    <a:pt x="3566" y="3423"/>
                    <a:pt x="3515" y="3668"/>
                  </a:cubicBezTo>
                  <a:cubicBezTo>
                    <a:pt x="3386" y="3740"/>
                    <a:pt x="3236" y="3777"/>
                    <a:pt x="3087" y="3777"/>
                  </a:cubicBezTo>
                  <a:cubicBezTo>
                    <a:pt x="3022" y="3777"/>
                    <a:pt x="2961" y="3818"/>
                    <a:pt x="2947" y="3882"/>
                  </a:cubicBezTo>
                  <a:cubicBezTo>
                    <a:pt x="2927" y="3971"/>
                    <a:pt x="2995" y="4052"/>
                    <a:pt x="3080" y="4052"/>
                  </a:cubicBezTo>
                  <a:cubicBezTo>
                    <a:pt x="3223" y="4052"/>
                    <a:pt x="3362" y="4025"/>
                    <a:pt x="3495" y="3977"/>
                  </a:cubicBezTo>
                  <a:cubicBezTo>
                    <a:pt x="3509" y="4294"/>
                    <a:pt x="3644" y="4586"/>
                    <a:pt x="3872" y="4803"/>
                  </a:cubicBezTo>
                  <a:cubicBezTo>
                    <a:pt x="3783" y="4976"/>
                    <a:pt x="3736" y="5167"/>
                    <a:pt x="3736" y="5364"/>
                  </a:cubicBezTo>
                  <a:cubicBezTo>
                    <a:pt x="3736" y="5558"/>
                    <a:pt x="3783" y="5745"/>
                    <a:pt x="3865" y="5911"/>
                  </a:cubicBezTo>
                  <a:lnTo>
                    <a:pt x="3454" y="5911"/>
                  </a:lnTo>
                  <a:cubicBezTo>
                    <a:pt x="2951" y="5911"/>
                    <a:pt x="2464" y="5725"/>
                    <a:pt x="2091" y="5388"/>
                  </a:cubicBezTo>
                  <a:cubicBezTo>
                    <a:pt x="2064" y="5364"/>
                    <a:pt x="2030" y="5351"/>
                    <a:pt x="1995" y="5351"/>
                  </a:cubicBezTo>
                  <a:lnTo>
                    <a:pt x="293" y="5351"/>
                  </a:lnTo>
                  <a:lnTo>
                    <a:pt x="293" y="2475"/>
                  </a:lnTo>
                  <a:lnTo>
                    <a:pt x="1995" y="2475"/>
                  </a:lnTo>
                  <a:cubicBezTo>
                    <a:pt x="2030" y="2475"/>
                    <a:pt x="2064" y="2461"/>
                    <a:pt x="2091" y="2438"/>
                  </a:cubicBezTo>
                  <a:cubicBezTo>
                    <a:pt x="2464" y="2101"/>
                    <a:pt x="2951" y="1914"/>
                    <a:pt x="3454" y="1914"/>
                  </a:cubicBezTo>
                  <a:close/>
                  <a:moveTo>
                    <a:pt x="6567" y="272"/>
                  </a:moveTo>
                  <a:cubicBezTo>
                    <a:pt x="6791" y="272"/>
                    <a:pt x="6972" y="453"/>
                    <a:pt x="6972" y="677"/>
                  </a:cubicBezTo>
                  <a:lnTo>
                    <a:pt x="6972" y="4127"/>
                  </a:lnTo>
                  <a:cubicBezTo>
                    <a:pt x="6972" y="4198"/>
                    <a:pt x="7023" y="4263"/>
                    <a:pt x="7094" y="4267"/>
                  </a:cubicBezTo>
                  <a:cubicBezTo>
                    <a:pt x="7098" y="4267"/>
                    <a:pt x="7102" y="4267"/>
                    <a:pt x="7105" y="4267"/>
                  </a:cubicBezTo>
                  <a:cubicBezTo>
                    <a:pt x="7179" y="4267"/>
                    <a:pt x="7241" y="4208"/>
                    <a:pt x="7241" y="4134"/>
                  </a:cubicBezTo>
                  <a:lnTo>
                    <a:pt x="7241" y="1228"/>
                  </a:lnTo>
                  <a:cubicBezTo>
                    <a:pt x="7241" y="1057"/>
                    <a:pt x="7370" y="877"/>
                    <a:pt x="7536" y="836"/>
                  </a:cubicBezTo>
                  <a:cubicBezTo>
                    <a:pt x="7573" y="826"/>
                    <a:pt x="7609" y="822"/>
                    <a:pt x="7644" y="822"/>
                  </a:cubicBezTo>
                  <a:cubicBezTo>
                    <a:pt x="7863" y="822"/>
                    <a:pt x="8043" y="1002"/>
                    <a:pt x="8043" y="1224"/>
                  </a:cubicBezTo>
                  <a:lnTo>
                    <a:pt x="8043" y="4127"/>
                  </a:lnTo>
                  <a:cubicBezTo>
                    <a:pt x="8043" y="4198"/>
                    <a:pt x="8093" y="4263"/>
                    <a:pt x="8165" y="4267"/>
                  </a:cubicBezTo>
                  <a:cubicBezTo>
                    <a:pt x="8170" y="4267"/>
                    <a:pt x="8176" y="4268"/>
                    <a:pt x="8181" y="4268"/>
                  </a:cubicBezTo>
                  <a:cubicBezTo>
                    <a:pt x="8252" y="4268"/>
                    <a:pt x="8311" y="4207"/>
                    <a:pt x="8311" y="4134"/>
                  </a:cubicBezTo>
                  <a:lnTo>
                    <a:pt x="8311" y="2322"/>
                  </a:lnTo>
                  <a:cubicBezTo>
                    <a:pt x="8311" y="2155"/>
                    <a:pt x="8444" y="1975"/>
                    <a:pt x="8607" y="1931"/>
                  </a:cubicBezTo>
                  <a:cubicBezTo>
                    <a:pt x="8643" y="1922"/>
                    <a:pt x="8678" y="1918"/>
                    <a:pt x="8713" y="1918"/>
                  </a:cubicBezTo>
                  <a:cubicBezTo>
                    <a:pt x="8936" y="1918"/>
                    <a:pt x="9117" y="2098"/>
                    <a:pt x="9117" y="2322"/>
                  </a:cubicBezTo>
                  <a:lnTo>
                    <a:pt x="9117" y="5986"/>
                  </a:lnTo>
                  <a:cubicBezTo>
                    <a:pt x="9117" y="6479"/>
                    <a:pt x="8930" y="6955"/>
                    <a:pt x="8593" y="7322"/>
                  </a:cubicBezTo>
                  <a:cubicBezTo>
                    <a:pt x="8570" y="7346"/>
                    <a:pt x="8556" y="7380"/>
                    <a:pt x="8556" y="7417"/>
                  </a:cubicBezTo>
                  <a:lnTo>
                    <a:pt x="8556" y="9080"/>
                  </a:lnTo>
                  <a:lnTo>
                    <a:pt x="5653" y="9080"/>
                  </a:lnTo>
                  <a:lnTo>
                    <a:pt x="5653" y="7417"/>
                  </a:lnTo>
                  <a:cubicBezTo>
                    <a:pt x="5653" y="7380"/>
                    <a:pt x="5639" y="7346"/>
                    <a:pt x="5616" y="7322"/>
                  </a:cubicBezTo>
                  <a:cubicBezTo>
                    <a:pt x="5279" y="6955"/>
                    <a:pt x="5095" y="6479"/>
                    <a:pt x="5095" y="5986"/>
                  </a:cubicBezTo>
                  <a:lnTo>
                    <a:pt x="5095" y="1228"/>
                  </a:lnTo>
                  <a:cubicBezTo>
                    <a:pt x="5095" y="1057"/>
                    <a:pt x="5225" y="877"/>
                    <a:pt x="5391" y="836"/>
                  </a:cubicBezTo>
                  <a:cubicBezTo>
                    <a:pt x="5428" y="826"/>
                    <a:pt x="5464" y="822"/>
                    <a:pt x="5499" y="822"/>
                  </a:cubicBezTo>
                  <a:cubicBezTo>
                    <a:pt x="5719" y="822"/>
                    <a:pt x="5898" y="1002"/>
                    <a:pt x="5898" y="1224"/>
                  </a:cubicBezTo>
                  <a:lnTo>
                    <a:pt x="5898" y="4127"/>
                  </a:lnTo>
                  <a:cubicBezTo>
                    <a:pt x="5898" y="4198"/>
                    <a:pt x="5949" y="4263"/>
                    <a:pt x="6020" y="4267"/>
                  </a:cubicBezTo>
                  <a:cubicBezTo>
                    <a:pt x="6024" y="4267"/>
                    <a:pt x="6028" y="4267"/>
                    <a:pt x="6032" y="4267"/>
                  </a:cubicBezTo>
                  <a:cubicBezTo>
                    <a:pt x="6105" y="4267"/>
                    <a:pt x="6166" y="4208"/>
                    <a:pt x="6166" y="4134"/>
                  </a:cubicBezTo>
                  <a:lnTo>
                    <a:pt x="6166" y="677"/>
                  </a:lnTo>
                  <a:cubicBezTo>
                    <a:pt x="6166" y="510"/>
                    <a:pt x="6299" y="330"/>
                    <a:pt x="6462" y="286"/>
                  </a:cubicBezTo>
                  <a:cubicBezTo>
                    <a:pt x="6498" y="277"/>
                    <a:pt x="6533" y="272"/>
                    <a:pt x="6567" y="272"/>
                  </a:cubicBezTo>
                  <a:close/>
                  <a:moveTo>
                    <a:pt x="6568" y="0"/>
                  </a:moveTo>
                  <a:cubicBezTo>
                    <a:pt x="6201" y="0"/>
                    <a:pt x="5898" y="303"/>
                    <a:pt x="5898" y="673"/>
                  </a:cubicBezTo>
                  <a:lnTo>
                    <a:pt x="5898" y="680"/>
                  </a:lnTo>
                  <a:cubicBezTo>
                    <a:pt x="5788" y="598"/>
                    <a:pt x="5652" y="549"/>
                    <a:pt x="5506" y="549"/>
                  </a:cubicBezTo>
                  <a:cubicBezTo>
                    <a:pt x="5471" y="549"/>
                    <a:pt x="5434" y="552"/>
                    <a:pt x="5398" y="558"/>
                  </a:cubicBezTo>
                  <a:cubicBezTo>
                    <a:pt x="5065" y="605"/>
                    <a:pt x="4827" y="897"/>
                    <a:pt x="4827" y="1234"/>
                  </a:cubicBezTo>
                  <a:cubicBezTo>
                    <a:pt x="4518" y="1269"/>
                    <a:pt x="4239" y="1421"/>
                    <a:pt x="4042" y="1645"/>
                  </a:cubicBezTo>
                  <a:lnTo>
                    <a:pt x="3376" y="1645"/>
                  </a:lnTo>
                  <a:cubicBezTo>
                    <a:pt x="2828" y="1645"/>
                    <a:pt x="2305" y="1846"/>
                    <a:pt x="1890" y="2207"/>
                  </a:cubicBezTo>
                  <a:lnTo>
                    <a:pt x="136" y="2207"/>
                  </a:lnTo>
                  <a:cubicBezTo>
                    <a:pt x="62" y="2207"/>
                    <a:pt x="1" y="2268"/>
                    <a:pt x="1" y="2345"/>
                  </a:cubicBezTo>
                  <a:lnTo>
                    <a:pt x="1" y="5507"/>
                  </a:lnTo>
                  <a:cubicBezTo>
                    <a:pt x="1" y="5582"/>
                    <a:pt x="62" y="5643"/>
                    <a:pt x="136" y="5643"/>
                  </a:cubicBezTo>
                  <a:lnTo>
                    <a:pt x="1887" y="5643"/>
                  </a:lnTo>
                  <a:cubicBezTo>
                    <a:pt x="2301" y="6007"/>
                    <a:pt x="2825" y="6204"/>
                    <a:pt x="3369" y="6204"/>
                  </a:cubicBezTo>
                  <a:lnTo>
                    <a:pt x="4025" y="6204"/>
                  </a:lnTo>
                  <a:cubicBezTo>
                    <a:pt x="4120" y="6306"/>
                    <a:pt x="4232" y="6394"/>
                    <a:pt x="4358" y="6462"/>
                  </a:cubicBezTo>
                  <a:cubicBezTo>
                    <a:pt x="4381" y="6476"/>
                    <a:pt x="4406" y="6479"/>
                    <a:pt x="4426" y="6479"/>
                  </a:cubicBezTo>
                  <a:cubicBezTo>
                    <a:pt x="4483" y="6479"/>
                    <a:pt x="4535" y="6449"/>
                    <a:pt x="4558" y="6394"/>
                  </a:cubicBezTo>
                  <a:cubicBezTo>
                    <a:pt x="4582" y="6327"/>
                    <a:pt x="4552" y="6255"/>
                    <a:pt x="4491" y="6221"/>
                  </a:cubicBezTo>
                  <a:cubicBezTo>
                    <a:pt x="4178" y="6051"/>
                    <a:pt x="3984" y="5731"/>
                    <a:pt x="3984" y="5381"/>
                  </a:cubicBezTo>
                  <a:cubicBezTo>
                    <a:pt x="3984" y="5201"/>
                    <a:pt x="4039" y="5021"/>
                    <a:pt x="4137" y="4868"/>
                  </a:cubicBezTo>
                  <a:cubicBezTo>
                    <a:pt x="4178" y="4810"/>
                    <a:pt x="4164" y="4732"/>
                    <a:pt x="4107" y="4688"/>
                  </a:cubicBezTo>
                  <a:cubicBezTo>
                    <a:pt x="3872" y="4504"/>
                    <a:pt x="3736" y="4229"/>
                    <a:pt x="3736" y="3936"/>
                  </a:cubicBezTo>
                  <a:cubicBezTo>
                    <a:pt x="3736" y="3889"/>
                    <a:pt x="3739" y="3842"/>
                    <a:pt x="3746" y="3798"/>
                  </a:cubicBezTo>
                  <a:lnTo>
                    <a:pt x="3746" y="3794"/>
                  </a:lnTo>
                  <a:cubicBezTo>
                    <a:pt x="3783" y="3556"/>
                    <a:pt x="3909" y="3338"/>
                    <a:pt x="4107" y="3186"/>
                  </a:cubicBezTo>
                  <a:cubicBezTo>
                    <a:pt x="4164" y="3141"/>
                    <a:pt x="4178" y="3063"/>
                    <a:pt x="4137" y="3002"/>
                  </a:cubicBezTo>
                  <a:cubicBezTo>
                    <a:pt x="4039" y="2849"/>
                    <a:pt x="3984" y="2672"/>
                    <a:pt x="3984" y="2488"/>
                  </a:cubicBezTo>
                  <a:cubicBezTo>
                    <a:pt x="3984" y="2006"/>
                    <a:pt x="4351" y="1605"/>
                    <a:pt x="4827" y="1540"/>
                  </a:cubicBezTo>
                  <a:lnTo>
                    <a:pt x="4827" y="6007"/>
                  </a:lnTo>
                  <a:cubicBezTo>
                    <a:pt x="4827" y="6554"/>
                    <a:pt x="5024" y="7074"/>
                    <a:pt x="5388" y="7485"/>
                  </a:cubicBezTo>
                  <a:lnTo>
                    <a:pt x="5388" y="9236"/>
                  </a:lnTo>
                  <a:cubicBezTo>
                    <a:pt x="5388" y="9311"/>
                    <a:pt x="5449" y="9372"/>
                    <a:pt x="5524" y="9372"/>
                  </a:cubicBezTo>
                  <a:lnTo>
                    <a:pt x="8685" y="9372"/>
                  </a:lnTo>
                  <a:cubicBezTo>
                    <a:pt x="8763" y="9372"/>
                    <a:pt x="8824" y="9311"/>
                    <a:pt x="8824" y="9236"/>
                  </a:cubicBezTo>
                  <a:lnTo>
                    <a:pt x="8824" y="7485"/>
                  </a:lnTo>
                  <a:cubicBezTo>
                    <a:pt x="9185" y="7074"/>
                    <a:pt x="9382" y="6551"/>
                    <a:pt x="9382" y="6004"/>
                  </a:cubicBezTo>
                  <a:lnTo>
                    <a:pt x="9382" y="2319"/>
                  </a:lnTo>
                  <a:cubicBezTo>
                    <a:pt x="9382" y="1948"/>
                    <a:pt x="9083" y="1645"/>
                    <a:pt x="8709" y="1645"/>
                  </a:cubicBezTo>
                  <a:cubicBezTo>
                    <a:pt x="8559" y="1645"/>
                    <a:pt x="8424" y="1693"/>
                    <a:pt x="8311" y="1774"/>
                  </a:cubicBezTo>
                  <a:lnTo>
                    <a:pt x="8311" y="1234"/>
                  </a:lnTo>
                  <a:cubicBezTo>
                    <a:pt x="8311" y="897"/>
                    <a:pt x="8070" y="605"/>
                    <a:pt x="7740" y="558"/>
                  </a:cubicBezTo>
                  <a:cubicBezTo>
                    <a:pt x="7704" y="552"/>
                    <a:pt x="7667" y="549"/>
                    <a:pt x="7632" y="549"/>
                  </a:cubicBezTo>
                  <a:cubicBezTo>
                    <a:pt x="7486" y="549"/>
                    <a:pt x="7350" y="598"/>
                    <a:pt x="7241" y="680"/>
                  </a:cubicBezTo>
                  <a:lnTo>
                    <a:pt x="7241" y="673"/>
                  </a:lnTo>
                  <a:cubicBezTo>
                    <a:pt x="7241" y="303"/>
                    <a:pt x="6938" y="0"/>
                    <a:pt x="6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37"/>
          <p:cNvGrpSpPr/>
          <p:nvPr/>
        </p:nvGrpSpPr>
        <p:grpSpPr>
          <a:xfrm>
            <a:off x="6595983" y="3448574"/>
            <a:ext cx="303485" cy="379021"/>
            <a:chOff x="7141900" y="3349204"/>
            <a:chExt cx="281057" cy="351010"/>
          </a:xfrm>
        </p:grpSpPr>
        <p:sp>
          <p:nvSpPr>
            <p:cNvPr id="596" name="Google Shape;596;p37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7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7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7"/>
          <p:cNvSpPr/>
          <p:nvPr/>
        </p:nvSpPr>
        <p:spPr>
          <a:xfrm>
            <a:off x="2207731" y="1815431"/>
            <a:ext cx="377087" cy="347672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7"/>
          <p:cNvCxnSpPr>
            <a:stCxn id="583" idx="4"/>
            <a:endCxn id="578" idx="0"/>
          </p:cNvCxnSpPr>
          <p:nvPr/>
        </p:nvCxnSpPr>
        <p:spPr>
          <a:xfrm>
            <a:off x="2396275" y="2335026"/>
            <a:ext cx="0" cy="184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01" name="Google Shape;601;p37"/>
          <p:cNvCxnSpPr>
            <a:stCxn id="584" idx="4"/>
            <a:endCxn id="577" idx="0"/>
          </p:cNvCxnSpPr>
          <p:nvPr/>
        </p:nvCxnSpPr>
        <p:spPr>
          <a:xfrm>
            <a:off x="6747725" y="2335026"/>
            <a:ext cx="0" cy="184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02" name="Google Shape;602;p37"/>
          <p:cNvCxnSpPr>
            <a:stCxn id="581" idx="4"/>
            <a:endCxn id="579" idx="0"/>
          </p:cNvCxnSpPr>
          <p:nvPr/>
        </p:nvCxnSpPr>
        <p:spPr>
          <a:xfrm>
            <a:off x="2396275" y="3978814"/>
            <a:ext cx="0" cy="183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03" name="Google Shape;603;p37"/>
          <p:cNvCxnSpPr>
            <a:stCxn id="582" idx="4"/>
            <a:endCxn id="580" idx="0"/>
          </p:cNvCxnSpPr>
          <p:nvPr/>
        </p:nvCxnSpPr>
        <p:spPr>
          <a:xfrm>
            <a:off x="6747725" y="3978814"/>
            <a:ext cx="0" cy="183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38"/>
          <p:cNvGrpSpPr/>
          <p:nvPr/>
        </p:nvGrpSpPr>
        <p:grpSpPr>
          <a:xfrm>
            <a:off x="4978025" y="1875425"/>
            <a:ext cx="5044388" cy="2736450"/>
            <a:chOff x="4978025" y="1875425"/>
            <a:chExt cx="5044388" cy="2736450"/>
          </a:xfrm>
        </p:grpSpPr>
        <p:grpSp>
          <p:nvGrpSpPr>
            <p:cNvPr id="609" name="Google Shape;609;p38"/>
            <p:cNvGrpSpPr/>
            <p:nvPr/>
          </p:nvGrpSpPr>
          <p:grpSpPr>
            <a:xfrm>
              <a:off x="4978025" y="1875425"/>
              <a:ext cx="5044388" cy="2736450"/>
              <a:chOff x="4978025" y="1875425"/>
              <a:chExt cx="5044388" cy="2736450"/>
            </a:xfrm>
          </p:grpSpPr>
          <p:sp>
            <p:nvSpPr>
              <p:cNvPr id="610" name="Google Shape;610;p38"/>
              <p:cNvSpPr/>
              <p:nvPr/>
            </p:nvSpPr>
            <p:spPr>
              <a:xfrm>
                <a:off x="5303275" y="1875425"/>
                <a:ext cx="4640400" cy="2393700"/>
              </a:xfrm>
              <a:prstGeom prst="roundRect">
                <a:avLst>
                  <a:gd name="adj" fmla="val 862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8"/>
              <p:cNvSpPr/>
              <p:nvPr/>
            </p:nvSpPr>
            <p:spPr>
              <a:xfrm>
                <a:off x="5501000" y="2039275"/>
                <a:ext cx="855900" cy="1428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" name="Google Shape;612;p38"/>
              <p:cNvGrpSpPr/>
              <p:nvPr/>
            </p:nvGrpSpPr>
            <p:grpSpPr>
              <a:xfrm>
                <a:off x="6545404" y="2039275"/>
                <a:ext cx="902171" cy="2232975"/>
                <a:chOff x="6545404" y="2039275"/>
                <a:chExt cx="902171" cy="2232975"/>
              </a:xfrm>
            </p:grpSpPr>
            <p:sp>
              <p:nvSpPr>
                <p:cNvPr id="613" name="Google Shape;613;p38"/>
                <p:cNvSpPr/>
                <p:nvPr/>
              </p:nvSpPr>
              <p:spPr>
                <a:xfrm>
                  <a:off x="6547575" y="2039275"/>
                  <a:ext cx="900000" cy="22329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8"/>
                <p:cNvSpPr/>
                <p:nvPr/>
              </p:nvSpPr>
              <p:spPr>
                <a:xfrm flipH="1">
                  <a:off x="6545404" y="4026500"/>
                  <a:ext cx="899996" cy="2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7" h="69372" extrusionOk="0">
                      <a:moveTo>
                        <a:pt x="1" y="0"/>
                      </a:moveTo>
                      <a:lnTo>
                        <a:pt x="1" y="69372"/>
                      </a:lnTo>
                      <a:lnTo>
                        <a:pt x="10097" y="69372"/>
                      </a:lnTo>
                      <a:lnTo>
                        <a:pt x="1009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15" name="Google Shape;615;p38"/>
              <p:cNvSpPr/>
              <p:nvPr/>
            </p:nvSpPr>
            <p:spPr>
              <a:xfrm flipH="1">
                <a:off x="5486269" y="3723410"/>
                <a:ext cx="885369" cy="885193"/>
              </a:xfrm>
              <a:custGeom>
                <a:avLst/>
                <a:gdLst/>
                <a:ahLst/>
                <a:cxnLst/>
                <a:rect l="l" t="t" r="r" b="b"/>
                <a:pathLst>
                  <a:path w="30238" h="30232" extrusionOk="0">
                    <a:moveTo>
                      <a:pt x="15121" y="1"/>
                    </a:moveTo>
                    <a:cubicBezTo>
                      <a:pt x="6772" y="1"/>
                      <a:pt x="1" y="6766"/>
                      <a:pt x="1" y="15115"/>
                    </a:cubicBezTo>
                    <a:cubicBezTo>
                      <a:pt x="1" y="23466"/>
                      <a:pt x="6772" y="30231"/>
                      <a:pt x="15121" y="30231"/>
                    </a:cubicBezTo>
                    <a:cubicBezTo>
                      <a:pt x="23467" y="30231"/>
                      <a:pt x="30237" y="23466"/>
                      <a:pt x="30237" y="15115"/>
                    </a:cubicBezTo>
                    <a:cubicBezTo>
                      <a:pt x="30237" y="6766"/>
                      <a:pt x="23467" y="1"/>
                      <a:pt x="15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8"/>
              <p:cNvSpPr/>
              <p:nvPr/>
            </p:nvSpPr>
            <p:spPr>
              <a:xfrm>
                <a:off x="7689578" y="2039275"/>
                <a:ext cx="855900" cy="6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8"/>
              <p:cNvSpPr/>
              <p:nvPr/>
            </p:nvSpPr>
            <p:spPr>
              <a:xfrm>
                <a:off x="5691353" y="3928477"/>
                <a:ext cx="475200" cy="474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8"/>
              <p:cNvSpPr/>
              <p:nvPr/>
            </p:nvSpPr>
            <p:spPr>
              <a:xfrm>
                <a:off x="8787478" y="2039275"/>
                <a:ext cx="855900" cy="6723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8"/>
              <p:cNvSpPr/>
              <p:nvPr/>
            </p:nvSpPr>
            <p:spPr>
              <a:xfrm>
                <a:off x="6657425" y="2103813"/>
                <a:ext cx="300900" cy="21039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8"/>
              <p:cNvSpPr/>
              <p:nvPr/>
            </p:nvSpPr>
            <p:spPr>
              <a:xfrm>
                <a:off x="7034661" y="2103813"/>
                <a:ext cx="300900" cy="21039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8"/>
              <p:cNvSpPr/>
              <p:nvPr/>
            </p:nvSpPr>
            <p:spPr>
              <a:xfrm flipH="1">
                <a:off x="8840457" y="3723410"/>
                <a:ext cx="885369" cy="885193"/>
              </a:xfrm>
              <a:custGeom>
                <a:avLst/>
                <a:gdLst/>
                <a:ahLst/>
                <a:cxnLst/>
                <a:rect l="l" t="t" r="r" b="b"/>
                <a:pathLst>
                  <a:path w="30238" h="30232" extrusionOk="0">
                    <a:moveTo>
                      <a:pt x="15121" y="1"/>
                    </a:moveTo>
                    <a:cubicBezTo>
                      <a:pt x="6772" y="1"/>
                      <a:pt x="1" y="6766"/>
                      <a:pt x="1" y="15115"/>
                    </a:cubicBezTo>
                    <a:cubicBezTo>
                      <a:pt x="1" y="23466"/>
                      <a:pt x="6772" y="30231"/>
                      <a:pt x="15121" y="30231"/>
                    </a:cubicBezTo>
                    <a:cubicBezTo>
                      <a:pt x="23467" y="30231"/>
                      <a:pt x="30237" y="23466"/>
                      <a:pt x="30237" y="15115"/>
                    </a:cubicBezTo>
                    <a:cubicBezTo>
                      <a:pt x="30237" y="6766"/>
                      <a:pt x="23467" y="1"/>
                      <a:pt x="15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8"/>
              <p:cNvSpPr/>
              <p:nvPr/>
            </p:nvSpPr>
            <p:spPr>
              <a:xfrm>
                <a:off x="9045541" y="3928477"/>
                <a:ext cx="475200" cy="474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8"/>
              <p:cNvSpPr/>
              <p:nvPr/>
            </p:nvSpPr>
            <p:spPr>
              <a:xfrm>
                <a:off x="5224538" y="3581727"/>
                <a:ext cx="300900" cy="2793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8"/>
              <p:cNvSpPr/>
              <p:nvPr/>
            </p:nvSpPr>
            <p:spPr>
              <a:xfrm>
                <a:off x="9721513" y="3581727"/>
                <a:ext cx="300900" cy="279300"/>
              </a:xfrm>
              <a:prstGeom prst="roundRect">
                <a:avLst>
                  <a:gd name="adj" fmla="val 34993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8"/>
              <p:cNvSpPr/>
              <p:nvPr/>
            </p:nvSpPr>
            <p:spPr>
              <a:xfrm>
                <a:off x="5178225" y="2189350"/>
                <a:ext cx="241650" cy="517800"/>
              </a:xfrm>
              <a:custGeom>
                <a:avLst/>
                <a:gdLst/>
                <a:ahLst/>
                <a:cxnLst/>
                <a:rect l="l" t="t" r="r" b="b"/>
                <a:pathLst>
                  <a:path w="9666" h="20712" extrusionOk="0">
                    <a:moveTo>
                      <a:pt x="9666" y="0"/>
                    </a:moveTo>
                    <a:lnTo>
                      <a:pt x="0" y="0"/>
                    </a:lnTo>
                    <a:lnTo>
                      <a:pt x="0" y="2071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cxnSp>
            <p:nvCxnSpPr>
              <p:cNvPr id="626" name="Google Shape;626;p38"/>
              <p:cNvCxnSpPr/>
              <p:nvPr/>
            </p:nvCxnSpPr>
            <p:spPr>
              <a:xfrm>
                <a:off x="4978025" y="4608575"/>
                <a:ext cx="4964700" cy="3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27" name="Google Shape;627;p38"/>
            <p:cNvSpPr/>
            <p:nvPr/>
          </p:nvSpPr>
          <p:spPr>
            <a:xfrm>
              <a:off x="8787175" y="2858275"/>
              <a:ext cx="864000" cy="77700"/>
            </a:xfrm>
            <a:prstGeom prst="roundRect">
              <a:avLst>
                <a:gd name="adj" fmla="val 26801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8787175" y="2977825"/>
              <a:ext cx="864000" cy="77700"/>
            </a:xfrm>
            <a:prstGeom prst="roundRect">
              <a:avLst>
                <a:gd name="adj" fmla="val 28893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8787175" y="3097375"/>
              <a:ext cx="864000" cy="77700"/>
            </a:xfrm>
            <a:prstGeom prst="roundRect">
              <a:avLst>
                <a:gd name="adj" fmla="val 29955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38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8"/>
          <p:cNvSpPr txBox="1">
            <a:spLocks noGrp="1"/>
          </p:cNvSpPr>
          <p:nvPr>
            <p:ph type="subTitle" idx="4294967295"/>
          </p:nvPr>
        </p:nvSpPr>
        <p:spPr>
          <a:xfrm flipH="1">
            <a:off x="713025" y="1833875"/>
            <a:ext cx="3586800" cy="2774700"/>
          </a:xfrm>
          <a:prstGeom prst="rect">
            <a:avLst/>
          </a:prstGeom>
        </p:spPr>
        <p:txBody>
          <a:bodyPr spcFirstLastPara="1" wrap="square" lIns="91425" tIns="274300" rIns="91425" bIns="0" anchor="ctr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/>
              <a:t>Cash is not accepted (only cards)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/>
              <a:t>Contact between driver and passenger must be kept to a minimum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/>
              <a:t>Taxis and other vehicles for hire can only accept one passenger per fare (excepting underage and elderly people)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/>
              <a:t>Cover yourself with your elbow when coughing and use hand sanitizer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/>
              <a:t>Try not to touch anything</a:t>
            </a:r>
            <a:endParaRPr sz="1600"/>
          </a:p>
        </p:txBody>
      </p:sp>
      <p:sp>
        <p:nvSpPr>
          <p:cNvPr id="632" name="Google Shape;632;p38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TRANSPORT RULES</a:t>
            </a:r>
            <a:endParaRPr/>
          </a:p>
        </p:txBody>
      </p:sp>
      <p:grpSp>
        <p:nvGrpSpPr>
          <p:cNvPr id="633" name="Google Shape;633;p38"/>
          <p:cNvGrpSpPr/>
          <p:nvPr/>
        </p:nvGrpSpPr>
        <p:grpSpPr>
          <a:xfrm>
            <a:off x="7741626" y="2837476"/>
            <a:ext cx="603678" cy="1768120"/>
            <a:chOff x="7074026" y="2837476"/>
            <a:chExt cx="603678" cy="1768120"/>
          </a:xfrm>
        </p:grpSpPr>
        <p:sp>
          <p:nvSpPr>
            <p:cNvPr id="634" name="Google Shape;634;p38"/>
            <p:cNvSpPr/>
            <p:nvPr/>
          </p:nvSpPr>
          <p:spPr>
            <a:xfrm>
              <a:off x="7074026" y="3152610"/>
              <a:ext cx="157581" cy="168768"/>
            </a:xfrm>
            <a:custGeom>
              <a:avLst/>
              <a:gdLst/>
              <a:ahLst/>
              <a:cxnLst/>
              <a:rect l="l" t="t" r="r" b="b"/>
              <a:pathLst>
                <a:path w="13298" h="14242" extrusionOk="0">
                  <a:moveTo>
                    <a:pt x="5973" y="0"/>
                  </a:moveTo>
                  <a:cubicBezTo>
                    <a:pt x="5437" y="0"/>
                    <a:pt x="4799" y="102"/>
                    <a:pt x="4263" y="307"/>
                  </a:cubicBezTo>
                  <a:cubicBezTo>
                    <a:pt x="1277" y="1583"/>
                    <a:pt x="1" y="5641"/>
                    <a:pt x="1277" y="9367"/>
                  </a:cubicBezTo>
                  <a:cubicBezTo>
                    <a:pt x="2349" y="12328"/>
                    <a:pt x="4901" y="14242"/>
                    <a:pt x="7351" y="14242"/>
                  </a:cubicBezTo>
                  <a:cubicBezTo>
                    <a:pt x="7887" y="14242"/>
                    <a:pt x="8525" y="14140"/>
                    <a:pt x="9061" y="13936"/>
                  </a:cubicBezTo>
                  <a:cubicBezTo>
                    <a:pt x="12022" y="12762"/>
                    <a:pt x="13298" y="8729"/>
                    <a:pt x="12022" y="5003"/>
                  </a:cubicBezTo>
                  <a:cubicBezTo>
                    <a:pt x="10848" y="1915"/>
                    <a:pt x="8423" y="0"/>
                    <a:pt x="59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7518915" y="3152610"/>
              <a:ext cx="158790" cy="168768"/>
            </a:xfrm>
            <a:custGeom>
              <a:avLst/>
              <a:gdLst/>
              <a:ahLst/>
              <a:cxnLst/>
              <a:rect l="l" t="t" r="r" b="b"/>
              <a:pathLst>
                <a:path w="13400" h="14242" extrusionOk="0">
                  <a:moveTo>
                    <a:pt x="7351" y="0"/>
                  </a:moveTo>
                  <a:cubicBezTo>
                    <a:pt x="4901" y="0"/>
                    <a:pt x="2450" y="1915"/>
                    <a:pt x="1378" y="5003"/>
                  </a:cubicBezTo>
                  <a:cubicBezTo>
                    <a:pt x="0" y="8729"/>
                    <a:pt x="1378" y="12762"/>
                    <a:pt x="4263" y="13936"/>
                  </a:cubicBezTo>
                  <a:cubicBezTo>
                    <a:pt x="4901" y="14140"/>
                    <a:pt x="5437" y="14242"/>
                    <a:pt x="6075" y="14242"/>
                  </a:cubicBezTo>
                  <a:cubicBezTo>
                    <a:pt x="8525" y="14242"/>
                    <a:pt x="10949" y="12328"/>
                    <a:pt x="12021" y="9367"/>
                  </a:cubicBezTo>
                  <a:cubicBezTo>
                    <a:pt x="13400" y="5641"/>
                    <a:pt x="12021" y="1583"/>
                    <a:pt x="9163" y="307"/>
                  </a:cubicBezTo>
                  <a:cubicBezTo>
                    <a:pt x="8525" y="102"/>
                    <a:pt x="7989" y="0"/>
                    <a:pt x="7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7226758" y="2837476"/>
              <a:ext cx="297316" cy="144878"/>
            </a:xfrm>
            <a:custGeom>
              <a:avLst/>
              <a:gdLst/>
              <a:ahLst/>
              <a:cxnLst/>
              <a:rect l="l" t="t" r="r" b="b"/>
              <a:pathLst>
                <a:path w="25090" h="12226" extrusionOk="0">
                  <a:moveTo>
                    <a:pt x="17330" y="0"/>
                  </a:moveTo>
                  <a:cubicBezTo>
                    <a:pt x="13272" y="0"/>
                    <a:pt x="9444" y="638"/>
                    <a:pt x="5947" y="1812"/>
                  </a:cubicBezTo>
                  <a:cubicBezTo>
                    <a:pt x="4237" y="2450"/>
                    <a:pt x="1915" y="3522"/>
                    <a:pt x="741" y="5641"/>
                  </a:cubicBezTo>
                  <a:cubicBezTo>
                    <a:pt x="103" y="6815"/>
                    <a:pt x="1" y="8627"/>
                    <a:pt x="511" y="10209"/>
                  </a:cubicBezTo>
                  <a:cubicBezTo>
                    <a:pt x="945" y="11179"/>
                    <a:pt x="1583" y="11919"/>
                    <a:pt x="2323" y="12225"/>
                  </a:cubicBezTo>
                  <a:lnTo>
                    <a:pt x="2553" y="11715"/>
                  </a:lnTo>
                  <a:cubicBezTo>
                    <a:pt x="2017" y="11383"/>
                    <a:pt x="1481" y="10847"/>
                    <a:pt x="1149" y="9903"/>
                  </a:cubicBezTo>
                  <a:cubicBezTo>
                    <a:pt x="639" y="8627"/>
                    <a:pt x="741" y="6917"/>
                    <a:pt x="1277" y="5972"/>
                  </a:cubicBezTo>
                  <a:cubicBezTo>
                    <a:pt x="2323" y="4058"/>
                    <a:pt x="4569" y="3088"/>
                    <a:pt x="6151" y="2450"/>
                  </a:cubicBezTo>
                  <a:cubicBezTo>
                    <a:pt x="9571" y="1276"/>
                    <a:pt x="13272" y="638"/>
                    <a:pt x="17330" y="638"/>
                  </a:cubicBezTo>
                  <a:lnTo>
                    <a:pt x="18275" y="638"/>
                  </a:lnTo>
                  <a:cubicBezTo>
                    <a:pt x="19653" y="638"/>
                    <a:pt x="21057" y="740"/>
                    <a:pt x="22103" y="1506"/>
                  </a:cubicBezTo>
                  <a:cubicBezTo>
                    <a:pt x="23813" y="2552"/>
                    <a:pt x="24451" y="4696"/>
                    <a:pt x="24349" y="6279"/>
                  </a:cubicBezTo>
                  <a:cubicBezTo>
                    <a:pt x="24349" y="8295"/>
                    <a:pt x="23481" y="10005"/>
                    <a:pt x="22741" y="11281"/>
                  </a:cubicBezTo>
                  <a:lnTo>
                    <a:pt x="23277" y="11587"/>
                  </a:lnTo>
                  <a:cubicBezTo>
                    <a:pt x="24119" y="10311"/>
                    <a:pt x="24987" y="8525"/>
                    <a:pt x="24987" y="6381"/>
                  </a:cubicBezTo>
                  <a:cubicBezTo>
                    <a:pt x="25089" y="4467"/>
                    <a:pt x="24451" y="2144"/>
                    <a:pt x="22537" y="970"/>
                  </a:cubicBezTo>
                  <a:cubicBezTo>
                    <a:pt x="21261" y="102"/>
                    <a:pt x="19780" y="0"/>
                    <a:pt x="18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7442092" y="2837476"/>
              <a:ext cx="39022" cy="122197"/>
            </a:xfrm>
            <a:custGeom>
              <a:avLst/>
              <a:gdLst/>
              <a:ahLst/>
              <a:cxnLst/>
              <a:rect l="l" t="t" r="r" b="b"/>
              <a:pathLst>
                <a:path w="3293" h="10312" extrusionOk="0">
                  <a:moveTo>
                    <a:pt x="332" y="0"/>
                  </a:moveTo>
                  <a:lnTo>
                    <a:pt x="1" y="536"/>
                  </a:lnTo>
                  <a:cubicBezTo>
                    <a:pt x="205" y="740"/>
                    <a:pt x="843" y="1914"/>
                    <a:pt x="1379" y="2884"/>
                  </a:cubicBezTo>
                  <a:cubicBezTo>
                    <a:pt x="2655" y="5538"/>
                    <a:pt x="2553" y="7886"/>
                    <a:pt x="1175" y="10005"/>
                  </a:cubicBezTo>
                  <a:lnTo>
                    <a:pt x="1711" y="10311"/>
                  </a:lnTo>
                  <a:cubicBezTo>
                    <a:pt x="3293" y="8091"/>
                    <a:pt x="3293" y="5538"/>
                    <a:pt x="1915" y="2552"/>
                  </a:cubicBezTo>
                  <a:cubicBezTo>
                    <a:pt x="1813" y="2246"/>
                    <a:pt x="843" y="332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7263054" y="2871651"/>
              <a:ext cx="37813" cy="89527"/>
            </a:xfrm>
            <a:custGeom>
              <a:avLst/>
              <a:gdLst/>
              <a:ahLst/>
              <a:cxnLst/>
              <a:rect l="l" t="t" r="r" b="b"/>
              <a:pathLst>
                <a:path w="3191" h="7555" extrusionOk="0">
                  <a:moveTo>
                    <a:pt x="766" y="0"/>
                  </a:moveTo>
                  <a:cubicBezTo>
                    <a:pt x="128" y="1276"/>
                    <a:pt x="0" y="3088"/>
                    <a:pt x="536" y="4773"/>
                  </a:cubicBezTo>
                  <a:cubicBezTo>
                    <a:pt x="1072" y="6049"/>
                    <a:pt x="1812" y="7121"/>
                    <a:pt x="2884" y="7555"/>
                  </a:cubicBezTo>
                  <a:lnTo>
                    <a:pt x="3191" y="7019"/>
                  </a:lnTo>
                  <a:cubicBezTo>
                    <a:pt x="2348" y="6585"/>
                    <a:pt x="1608" y="5743"/>
                    <a:pt x="1174" y="4569"/>
                  </a:cubicBezTo>
                  <a:cubicBezTo>
                    <a:pt x="638" y="3088"/>
                    <a:pt x="766" y="1480"/>
                    <a:pt x="1276" y="2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7315975" y="2855310"/>
              <a:ext cx="37813" cy="95582"/>
            </a:xfrm>
            <a:custGeom>
              <a:avLst/>
              <a:gdLst/>
              <a:ahLst/>
              <a:cxnLst/>
              <a:rect l="l" t="t" r="r" b="b"/>
              <a:pathLst>
                <a:path w="3191" h="8066" extrusionOk="0">
                  <a:moveTo>
                    <a:pt x="868" y="1"/>
                  </a:moveTo>
                  <a:cubicBezTo>
                    <a:pt x="1" y="2757"/>
                    <a:pt x="766" y="5948"/>
                    <a:pt x="2681" y="8066"/>
                  </a:cubicBezTo>
                  <a:lnTo>
                    <a:pt x="3191" y="7658"/>
                  </a:lnTo>
                  <a:cubicBezTo>
                    <a:pt x="1404" y="5616"/>
                    <a:pt x="639" y="2757"/>
                    <a:pt x="1404" y="2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7371622" y="2847749"/>
              <a:ext cx="16353" cy="100725"/>
            </a:xfrm>
            <a:custGeom>
              <a:avLst/>
              <a:gdLst/>
              <a:ahLst/>
              <a:cxnLst/>
              <a:rect l="l" t="t" r="r" b="b"/>
              <a:pathLst>
                <a:path w="1380" h="8500" extrusionOk="0">
                  <a:moveTo>
                    <a:pt x="639" y="1"/>
                  </a:moveTo>
                  <a:lnTo>
                    <a:pt x="1" y="103"/>
                  </a:lnTo>
                  <a:cubicBezTo>
                    <a:pt x="639" y="2859"/>
                    <a:pt x="639" y="5743"/>
                    <a:pt x="103" y="8398"/>
                  </a:cubicBezTo>
                  <a:lnTo>
                    <a:pt x="741" y="8500"/>
                  </a:lnTo>
                  <a:cubicBezTo>
                    <a:pt x="1379" y="5743"/>
                    <a:pt x="1277" y="2757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7302372" y="3267234"/>
              <a:ext cx="149713" cy="294887"/>
            </a:xfrm>
            <a:custGeom>
              <a:avLst/>
              <a:gdLst/>
              <a:ahLst/>
              <a:cxnLst/>
              <a:rect l="l" t="t" r="r" b="b"/>
              <a:pathLst>
                <a:path w="12634" h="24885" extrusionOk="0">
                  <a:moveTo>
                    <a:pt x="0" y="0"/>
                  </a:moveTo>
                  <a:lnTo>
                    <a:pt x="0" y="24885"/>
                  </a:lnTo>
                  <a:lnTo>
                    <a:pt x="12634" y="24885"/>
                  </a:lnTo>
                  <a:lnTo>
                    <a:pt x="126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7159925" y="2932132"/>
              <a:ext cx="434611" cy="479984"/>
            </a:xfrm>
            <a:custGeom>
              <a:avLst/>
              <a:gdLst/>
              <a:ahLst/>
              <a:cxnLst/>
              <a:rect l="l" t="t" r="r" b="b"/>
              <a:pathLst>
                <a:path w="36676" h="40505" extrusionOk="0">
                  <a:moveTo>
                    <a:pt x="18402" y="1"/>
                  </a:moveTo>
                  <a:cubicBezTo>
                    <a:pt x="8193" y="1"/>
                    <a:pt x="0" y="8066"/>
                    <a:pt x="0" y="18070"/>
                  </a:cubicBezTo>
                  <a:cubicBezTo>
                    <a:pt x="0" y="33282"/>
                    <a:pt x="8193" y="40505"/>
                    <a:pt x="18402" y="40505"/>
                  </a:cubicBezTo>
                  <a:cubicBezTo>
                    <a:pt x="28483" y="40505"/>
                    <a:pt x="36676" y="34022"/>
                    <a:pt x="36676" y="18070"/>
                  </a:cubicBezTo>
                  <a:cubicBezTo>
                    <a:pt x="36676" y="8066"/>
                    <a:pt x="28483" y="1"/>
                    <a:pt x="18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7105784" y="3210675"/>
              <a:ext cx="49012" cy="51429"/>
            </a:xfrm>
            <a:custGeom>
              <a:avLst/>
              <a:gdLst/>
              <a:ahLst/>
              <a:cxnLst/>
              <a:rect l="l" t="t" r="r" b="b"/>
              <a:pathLst>
                <a:path w="4136" h="4340" extrusionOk="0">
                  <a:moveTo>
                    <a:pt x="1915" y="1"/>
                  </a:moveTo>
                  <a:lnTo>
                    <a:pt x="1915" y="1"/>
                  </a:lnTo>
                  <a:cubicBezTo>
                    <a:pt x="1379" y="103"/>
                    <a:pt x="945" y="307"/>
                    <a:pt x="511" y="741"/>
                  </a:cubicBezTo>
                  <a:cubicBezTo>
                    <a:pt x="205" y="1149"/>
                    <a:pt x="1" y="1685"/>
                    <a:pt x="1" y="2323"/>
                  </a:cubicBezTo>
                  <a:lnTo>
                    <a:pt x="307" y="2323"/>
                  </a:lnTo>
                  <a:cubicBezTo>
                    <a:pt x="307" y="1787"/>
                    <a:pt x="409" y="1277"/>
                    <a:pt x="843" y="945"/>
                  </a:cubicBezTo>
                  <a:cubicBezTo>
                    <a:pt x="1149" y="511"/>
                    <a:pt x="1481" y="409"/>
                    <a:pt x="1915" y="307"/>
                  </a:cubicBezTo>
                  <a:lnTo>
                    <a:pt x="1915" y="307"/>
                  </a:lnTo>
                  <a:cubicBezTo>
                    <a:pt x="2323" y="307"/>
                    <a:pt x="2757" y="511"/>
                    <a:pt x="2961" y="843"/>
                  </a:cubicBezTo>
                  <a:cubicBezTo>
                    <a:pt x="3293" y="1149"/>
                    <a:pt x="3497" y="1583"/>
                    <a:pt x="3599" y="2017"/>
                  </a:cubicBezTo>
                  <a:cubicBezTo>
                    <a:pt x="3293" y="2017"/>
                    <a:pt x="3063" y="2119"/>
                    <a:pt x="2859" y="2323"/>
                  </a:cubicBezTo>
                  <a:cubicBezTo>
                    <a:pt x="2553" y="2655"/>
                    <a:pt x="2425" y="3063"/>
                    <a:pt x="2425" y="3395"/>
                  </a:cubicBezTo>
                  <a:cubicBezTo>
                    <a:pt x="2553" y="3829"/>
                    <a:pt x="2757" y="4135"/>
                    <a:pt x="3191" y="4237"/>
                  </a:cubicBezTo>
                  <a:cubicBezTo>
                    <a:pt x="3293" y="4339"/>
                    <a:pt x="3497" y="4339"/>
                    <a:pt x="3599" y="4339"/>
                  </a:cubicBezTo>
                  <a:cubicBezTo>
                    <a:pt x="3829" y="4339"/>
                    <a:pt x="4033" y="4339"/>
                    <a:pt x="4135" y="4237"/>
                  </a:cubicBezTo>
                  <a:lnTo>
                    <a:pt x="3931" y="4033"/>
                  </a:lnTo>
                  <a:cubicBezTo>
                    <a:pt x="3931" y="4033"/>
                    <a:pt x="3701" y="4135"/>
                    <a:pt x="3599" y="4135"/>
                  </a:cubicBezTo>
                  <a:cubicBezTo>
                    <a:pt x="3497" y="4135"/>
                    <a:pt x="3395" y="4033"/>
                    <a:pt x="3293" y="4033"/>
                  </a:cubicBezTo>
                  <a:cubicBezTo>
                    <a:pt x="3063" y="3931"/>
                    <a:pt x="2859" y="3599"/>
                    <a:pt x="2757" y="3395"/>
                  </a:cubicBezTo>
                  <a:cubicBezTo>
                    <a:pt x="2757" y="3063"/>
                    <a:pt x="2859" y="2757"/>
                    <a:pt x="3063" y="2553"/>
                  </a:cubicBezTo>
                  <a:cubicBezTo>
                    <a:pt x="3191" y="2425"/>
                    <a:pt x="3395" y="2323"/>
                    <a:pt x="3599" y="2323"/>
                  </a:cubicBezTo>
                  <a:lnTo>
                    <a:pt x="3701" y="2323"/>
                  </a:lnTo>
                  <a:lnTo>
                    <a:pt x="3931" y="2323"/>
                  </a:lnTo>
                  <a:lnTo>
                    <a:pt x="3931" y="2221"/>
                  </a:lnTo>
                  <a:cubicBezTo>
                    <a:pt x="3931" y="1583"/>
                    <a:pt x="3701" y="1047"/>
                    <a:pt x="3293" y="639"/>
                  </a:cubicBezTo>
                  <a:cubicBezTo>
                    <a:pt x="2859" y="205"/>
                    <a:pt x="2425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7597242" y="3210675"/>
              <a:ext cx="49012" cy="51429"/>
            </a:xfrm>
            <a:custGeom>
              <a:avLst/>
              <a:gdLst/>
              <a:ahLst/>
              <a:cxnLst/>
              <a:rect l="l" t="t" r="r" b="b"/>
              <a:pathLst>
                <a:path w="4136" h="4340" extrusionOk="0">
                  <a:moveTo>
                    <a:pt x="2221" y="1"/>
                  </a:moveTo>
                  <a:cubicBezTo>
                    <a:pt x="1787" y="1"/>
                    <a:pt x="1277" y="205"/>
                    <a:pt x="945" y="639"/>
                  </a:cubicBezTo>
                  <a:cubicBezTo>
                    <a:pt x="511" y="1047"/>
                    <a:pt x="205" y="1583"/>
                    <a:pt x="205" y="2221"/>
                  </a:cubicBezTo>
                  <a:lnTo>
                    <a:pt x="307" y="2323"/>
                  </a:lnTo>
                  <a:lnTo>
                    <a:pt x="409" y="2323"/>
                  </a:lnTo>
                  <a:lnTo>
                    <a:pt x="511" y="2323"/>
                  </a:lnTo>
                  <a:cubicBezTo>
                    <a:pt x="741" y="2323"/>
                    <a:pt x="945" y="2425"/>
                    <a:pt x="1047" y="2553"/>
                  </a:cubicBezTo>
                  <a:cubicBezTo>
                    <a:pt x="1277" y="2757"/>
                    <a:pt x="1379" y="3063"/>
                    <a:pt x="1379" y="3395"/>
                  </a:cubicBezTo>
                  <a:cubicBezTo>
                    <a:pt x="1277" y="3599"/>
                    <a:pt x="1047" y="3931"/>
                    <a:pt x="843" y="4033"/>
                  </a:cubicBezTo>
                  <a:cubicBezTo>
                    <a:pt x="741" y="4033"/>
                    <a:pt x="639" y="4135"/>
                    <a:pt x="511" y="4135"/>
                  </a:cubicBezTo>
                  <a:cubicBezTo>
                    <a:pt x="409" y="4135"/>
                    <a:pt x="307" y="4033"/>
                    <a:pt x="205" y="4033"/>
                  </a:cubicBezTo>
                  <a:lnTo>
                    <a:pt x="1" y="4237"/>
                  </a:lnTo>
                  <a:cubicBezTo>
                    <a:pt x="205" y="4339"/>
                    <a:pt x="307" y="4339"/>
                    <a:pt x="511" y="4339"/>
                  </a:cubicBezTo>
                  <a:cubicBezTo>
                    <a:pt x="639" y="4339"/>
                    <a:pt x="843" y="4339"/>
                    <a:pt x="945" y="4237"/>
                  </a:cubicBezTo>
                  <a:cubicBezTo>
                    <a:pt x="1379" y="4135"/>
                    <a:pt x="1583" y="3829"/>
                    <a:pt x="1685" y="3395"/>
                  </a:cubicBezTo>
                  <a:cubicBezTo>
                    <a:pt x="1685" y="3063"/>
                    <a:pt x="1583" y="2655"/>
                    <a:pt x="1277" y="2323"/>
                  </a:cubicBezTo>
                  <a:cubicBezTo>
                    <a:pt x="1047" y="2119"/>
                    <a:pt x="843" y="2017"/>
                    <a:pt x="639" y="2017"/>
                  </a:cubicBezTo>
                  <a:cubicBezTo>
                    <a:pt x="639" y="1583"/>
                    <a:pt x="843" y="1149"/>
                    <a:pt x="1149" y="843"/>
                  </a:cubicBezTo>
                  <a:cubicBezTo>
                    <a:pt x="1481" y="511"/>
                    <a:pt x="1787" y="307"/>
                    <a:pt x="2221" y="307"/>
                  </a:cubicBezTo>
                  <a:lnTo>
                    <a:pt x="2221" y="307"/>
                  </a:lnTo>
                  <a:cubicBezTo>
                    <a:pt x="2655" y="409"/>
                    <a:pt x="3063" y="511"/>
                    <a:pt x="3293" y="945"/>
                  </a:cubicBezTo>
                  <a:cubicBezTo>
                    <a:pt x="3701" y="1277"/>
                    <a:pt x="3829" y="1787"/>
                    <a:pt x="3829" y="2323"/>
                  </a:cubicBezTo>
                  <a:lnTo>
                    <a:pt x="4135" y="2323"/>
                  </a:lnTo>
                  <a:cubicBezTo>
                    <a:pt x="4135" y="1685"/>
                    <a:pt x="3931" y="1149"/>
                    <a:pt x="3599" y="741"/>
                  </a:cubicBezTo>
                  <a:cubicBezTo>
                    <a:pt x="3191" y="307"/>
                    <a:pt x="2757" y="103"/>
                    <a:pt x="2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7118178" y="3484074"/>
              <a:ext cx="528083" cy="660246"/>
            </a:xfrm>
            <a:custGeom>
              <a:avLst/>
              <a:gdLst/>
              <a:ahLst/>
              <a:cxnLst/>
              <a:rect l="l" t="t" r="r" b="b"/>
              <a:pathLst>
                <a:path w="44564" h="55717" extrusionOk="0">
                  <a:moveTo>
                    <a:pt x="1" y="16999"/>
                  </a:moveTo>
                  <a:cubicBezTo>
                    <a:pt x="1" y="7658"/>
                    <a:pt x="7556" y="1"/>
                    <a:pt x="16922" y="1"/>
                  </a:cubicBezTo>
                  <a:lnTo>
                    <a:pt x="27667" y="1"/>
                  </a:lnTo>
                  <a:cubicBezTo>
                    <a:pt x="32134" y="1"/>
                    <a:pt x="36473" y="1813"/>
                    <a:pt x="39663" y="5003"/>
                  </a:cubicBezTo>
                  <a:cubicBezTo>
                    <a:pt x="42853" y="8194"/>
                    <a:pt x="44563" y="12430"/>
                    <a:pt x="44563" y="16999"/>
                  </a:cubicBezTo>
                  <a:lnTo>
                    <a:pt x="44563" y="38693"/>
                  </a:lnTo>
                  <a:cubicBezTo>
                    <a:pt x="44563" y="48059"/>
                    <a:pt x="37009" y="55716"/>
                    <a:pt x="27667" y="55716"/>
                  </a:cubicBezTo>
                  <a:lnTo>
                    <a:pt x="16922" y="55716"/>
                  </a:lnTo>
                  <a:cubicBezTo>
                    <a:pt x="7556" y="55716"/>
                    <a:pt x="1" y="48059"/>
                    <a:pt x="1" y="386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7241878" y="3065502"/>
              <a:ext cx="71693" cy="39330"/>
            </a:xfrm>
            <a:custGeom>
              <a:avLst/>
              <a:gdLst/>
              <a:ahLst/>
              <a:cxnLst/>
              <a:rect l="l" t="t" r="r" b="b"/>
              <a:pathLst>
                <a:path w="6050" h="3319" extrusionOk="0">
                  <a:moveTo>
                    <a:pt x="4569" y="1"/>
                  </a:moveTo>
                  <a:cubicBezTo>
                    <a:pt x="2655" y="1"/>
                    <a:pt x="843" y="1073"/>
                    <a:pt x="1" y="2885"/>
                  </a:cubicBezTo>
                  <a:lnTo>
                    <a:pt x="741" y="3319"/>
                  </a:lnTo>
                  <a:cubicBezTo>
                    <a:pt x="1481" y="1813"/>
                    <a:pt x="2961" y="869"/>
                    <a:pt x="4569" y="869"/>
                  </a:cubicBezTo>
                  <a:cubicBezTo>
                    <a:pt x="4875" y="869"/>
                    <a:pt x="5309" y="971"/>
                    <a:pt x="5743" y="1073"/>
                  </a:cubicBezTo>
                  <a:lnTo>
                    <a:pt x="6049" y="333"/>
                  </a:lnTo>
                  <a:cubicBezTo>
                    <a:pt x="5514" y="129"/>
                    <a:pt x="4978" y="1"/>
                    <a:pt x="4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7420621" y="3059459"/>
              <a:ext cx="84396" cy="51429"/>
            </a:xfrm>
            <a:custGeom>
              <a:avLst/>
              <a:gdLst/>
              <a:ahLst/>
              <a:cxnLst/>
              <a:rect l="l" t="t" r="r" b="b"/>
              <a:pathLst>
                <a:path w="7122" h="4340" extrusionOk="0">
                  <a:moveTo>
                    <a:pt x="2144" y="1"/>
                  </a:moveTo>
                  <a:cubicBezTo>
                    <a:pt x="1379" y="1"/>
                    <a:pt x="639" y="205"/>
                    <a:pt x="0" y="511"/>
                  </a:cubicBezTo>
                  <a:lnTo>
                    <a:pt x="332" y="1277"/>
                  </a:lnTo>
                  <a:cubicBezTo>
                    <a:pt x="970" y="945"/>
                    <a:pt x="1506" y="843"/>
                    <a:pt x="2144" y="843"/>
                  </a:cubicBezTo>
                  <a:cubicBezTo>
                    <a:pt x="2782" y="843"/>
                    <a:pt x="3420" y="1047"/>
                    <a:pt x="3931" y="1277"/>
                  </a:cubicBezTo>
                  <a:cubicBezTo>
                    <a:pt x="5105" y="1915"/>
                    <a:pt x="5973" y="2961"/>
                    <a:pt x="6279" y="4339"/>
                  </a:cubicBezTo>
                  <a:lnTo>
                    <a:pt x="7121" y="4135"/>
                  </a:lnTo>
                  <a:cubicBezTo>
                    <a:pt x="6713" y="2553"/>
                    <a:pt x="5641" y="1277"/>
                    <a:pt x="4365" y="511"/>
                  </a:cubicBezTo>
                  <a:cubicBezTo>
                    <a:pt x="3625" y="205"/>
                    <a:pt x="2884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7159925" y="3152610"/>
              <a:ext cx="60494" cy="69275"/>
            </a:xfrm>
            <a:custGeom>
              <a:avLst/>
              <a:gdLst/>
              <a:ahLst/>
              <a:cxnLst/>
              <a:rect l="l" t="t" r="r" b="b"/>
              <a:pathLst>
                <a:path w="5105" h="5846" extrusionOk="0">
                  <a:moveTo>
                    <a:pt x="408" y="0"/>
                  </a:moveTo>
                  <a:lnTo>
                    <a:pt x="0" y="205"/>
                  </a:lnTo>
                  <a:lnTo>
                    <a:pt x="4671" y="5845"/>
                  </a:lnTo>
                  <a:lnTo>
                    <a:pt x="5105" y="5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7158705" y="3150193"/>
              <a:ext cx="62924" cy="74110"/>
            </a:xfrm>
            <a:custGeom>
              <a:avLst/>
              <a:gdLst/>
              <a:ahLst/>
              <a:cxnLst/>
              <a:rect l="l" t="t" r="r" b="b"/>
              <a:pathLst>
                <a:path w="5310" h="6254" extrusionOk="0">
                  <a:moveTo>
                    <a:pt x="511" y="306"/>
                  </a:moveTo>
                  <a:lnTo>
                    <a:pt x="4978" y="5845"/>
                  </a:lnTo>
                  <a:lnTo>
                    <a:pt x="4774" y="5947"/>
                  </a:lnTo>
                  <a:lnTo>
                    <a:pt x="307" y="511"/>
                  </a:lnTo>
                  <a:lnTo>
                    <a:pt x="511" y="306"/>
                  </a:lnTo>
                  <a:close/>
                  <a:moveTo>
                    <a:pt x="511" y="0"/>
                  </a:moveTo>
                  <a:lnTo>
                    <a:pt x="1" y="409"/>
                  </a:lnTo>
                  <a:lnTo>
                    <a:pt x="4774" y="6151"/>
                  </a:lnTo>
                  <a:lnTo>
                    <a:pt x="4774" y="6253"/>
                  </a:lnTo>
                  <a:lnTo>
                    <a:pt x="5310" y="5845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7535244" y="3152610"/>
              <a:ext cx="59286" cy="69275"/>
            </a:xfrm>
            <a:custGeom>
              <a:avLst/>
              <a:gdLst/>
              <a:ahLst/>
              <a:cxnLst/>
              <a:rect l="l" t="t" r="r" b="b"/>
              <a:pathLst>
                <a:path w="5003" h="5846" extrusionOk="0">
                  <a:moveTo>
                    <a:pt x="4697" y="0"/>
                  </a:moveTo>
                  <a:lnTo>
                    <a:pt x="0" y="5641"/>
                  </a:lnTo>
                  <a:lnTo>
                    <a:pt x="332" y="5845"/>
                  </a:lnTo>
                  <a:lnTo>
                    <a:pt x="5003" y="2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7532826" y="3150193"/>
              <a:ext cx="62912" cy="74110"/>
            </a:xfrm>
            <a:custGeom>
              <a:avLst/>
              <a:gdLst/>
              <a:ahLst/>
              <a:cxnLst/>
              <a:rect l="l" t="t" r="r" b="b"/>
              <a:pathLst>
                <a:path w="5309" h="6254" extrusionOk="0">
                  <a:moveTo>
                    <a:pt x="4901" y="306"/>
                  </a:moveTo>
                  <a:lnTo>
                    <a:pt x="5105" y="511"/>
                  </a:lnTo>
                  <a:lnTo>
                    <a:pt x="536" y="5947"/>
                  </a:lnTo>
                  <a:lnTo>
                    <a:pt x="332" y="5845"/>
                  </a:lnTo>
                  <a:lnTo>
                    <a:pt x="4901" y="306"/>
                  </a:lnTo>
                  <a:close/>
                  <a:moveTo>
                    <a:pt x="4901" y="0"/>
                  </a:moveTo>
                  <a:lnTo>
                    <a:pt x="0" y="5845"/>
                  </a:lnTo>
                  <a:lnTo>
                    <a:pt x="536" y="6253"/>
                  </a:lnTo>
                  <a:lnTo>
                    <a:pt x="5309" y="409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7335030" y="3153819"/>
              <a:ext cx="85604" cy="25110"/>
            </a:xfrm>
            <a:custGeom>
              <a:avLst/>
              <a:gdLst/>
              <a:ahLst/>
              <a:cxnLst/>
              <a:rect l="l" t="t" r="r" b="b"/>
              <a:pathLst>
                <a:path w="7224" h="2119" extrusionOk="0">
                  <a:moveTo>
                    <a:pt x="3625" y="536"/>
                  </a:moveTo>
                  <a:cubicBezTo>
                    <a:pt x="4773" y="639"/>
                    <a:pt x="6483" y="970"/>
                    <a:pt x="6687" y="1379"/>
                  </a:cubicBezTo>
                  <a:lnTo>
                    <a:pt x="6687" y="1481"/>
                  </a:lnTo>
                  <a:cubicBezTo>
                    <a:pt x="6585" y="1608"/>
                    <a:pt x="6381" y="1710"/>
                    <a:pt x="5947" y="1710"/>
                  </a:cubicBezTo>
                  <a:cubicBezTo>
                    <a:pt x="5309" y="1710"/>
                    <a:pt x="4467" y="1481"/>
                    <a:pt x="3625" y="1277"/>
                  </a:cubicBezTo>
                  <a:lnTo>
                    <a:pt x="3625" y="1277"/>
                  </a:lnTo>
                  <a:lnTo>
                    <a:pt x="3497" y="1277"/>
                  </a:lnTo>
                  <a:cubicBezTo>
                    <a:pt x="2757" y="1481"/>
                    <a:pt x="1915" y="1710"/>
                    <a:pt x="1277" y="1710"/>
                  </a:cubicBezTo>
                  <a:cubicBezTo>
                    <a:pt x="843" y="1710"/>
                    <a:pt x="537" y="1608"/>
                    <a:pt x="434" y="1379"/>
                  </a:cubicBezTo>
                  <a:lnTo>
                    <a:pt x="537" y="1379"/>
                  </a:lnTo>
                  <a:cubicBezTo>
                    <a:pt x="741" y="970"/>
                    <a:pt x="2451" y="639"/>
                    <a:pt x="3625" y="536"/>
                  </a:cubicBezTo>
                  <a:close/>
                  <a:moveTo>
                    <a:pt x="3497" y="0"/>
                  </a:moveTo>
                  <a:cubicBezTo>
                    <a:pt x="3089" y="103"/>
                    <a:pt x="537" y="434"/>
                    <a:pt x="103" y="1175"/>
                  </a:cubicBezTo>
                  <a:cubicBezTo>
                    <a:pt x="1" y="1277"/>
                    <a:pt x="1" y="1481"/>
                    <a:pt x="103" y="1608"/>
                  </a:cubicBezTo>
                  <a:cubicBezTo>
                    <a:pt x="205" y="2017"/>
                    <a:pt x="741" y="2119"/>
                    <a:pt x="1277" y="2119"/>
                  </a:cubicBezTo>
                  <a:cubicBezTo>
                    <a:pt x="2119" y="2119"/>
                    <a:pt x="3089" y="1915"/>
                    <a:pt x="3625" y="1813"/>
                  </a:cubicBezTo>
                  <a:cubicBezTo>
                    <a:pt x="4033" y="1915"/>
                    <a:pt x="5003" y="2119"/>
                    <a:pt x="5845" y="2119"/>
                  </a:cubicBezTo>
                  <a:cubicBezTo>
                    <a:pt x="6483" y="2119"/>
                    <a:pt x="6917" y="2017"/>
                    <a:pt x="7121" y="1608"/>
                  </a:cubicBezTo>
                  <a:cubicBezTo>
                    <a:pt x="7223" y="1481"/>
                    <a:pt x="7121" y="1277"/>
                    <a:pt x="7121" y="1175"/>
                  </a:cubicBezTo>
                  <a:cubicBezTo>
                    <a:pt x="6687" y="434"/>
                    <a:pt x="4135" y="103"/>
                    <a:pt x="3625" y="0"/>
                  </a:cubicBezTo>
                  <a:close/>
                </a:path>
              </a:pathLst>
            </a:custGeom>
            <a:solidFill>
              <a:srgbClr val="2F0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7182606" y="3146259"/>
              <a:ext cx="390457" cy="291261"/>
            </a:xfrm>
            <a:custGeom>
              <a:avLst/>
              <a:gdLst/>
              <a:ahLst/>
              <a:cxnLst/>
              <a:rect l="l" t="t" r="r" b="b"/>
              <a:pathLst>
                <a:path w="32950" h="24579" extrusionOk="0">
                  <a:moveTo>
                    <a:pt x="16488" y="0"/>
                  </a:moveTo>
                  <a:cubicBezTo>
                    <a:pt x="13400" y="0"/>
                    <a:pt x="3599" y="1710"/>
                    <a:pt x="0" y="11383"/>
                  </a:cubicBezTo>
                  <a:cubicBezTo>
                    <a:pt x="1812" y="18402"/>
                    <a:pt x="10107" y="24578"/>
                    <a:pt x="16488" y="24578"/>
                  </a:cubicBezTo>
                  <a:cubicBezTo>
                    <a:pt x="22741" y="24578"/>
                    <a:pt x="31163" y="18402"/>
                    <a:pt x="32950" y="11383"/>
                  </a:cubicBezTo>
                  <a:cubicBezTo>
                    <a:pt x="29351" y="1710"/>
                    <a:pt x="19448" y="0"/>
                    <a:pt x="16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7305998" y="3250905"/>
              <a:ext cx="143669" cy="5155"/>
            </a:xfrm>
            <a:custGeom>
              <a:avLst/>
              <a:gdLst/>
              <a:ahLst/>
              <a:cxnLst/>
              <a:rect l="l" t="t" r="r" b="b"/>
              <a:pathLst>
                <a:path w="12124" h="435" extrusionOk="0">
                  <a:moveTo>
                    <a:pt x="0" y="0"/>
                  </a:moveTo>
                  <a:lnTo>
                    <a:pt x="0" y="434"/>
                  </a:lnTo>
                  <a:lnTo>
                    <a:pt x="12124" y="434"/>
                  </a:lnTo>
                  <a:lnTo>
                    <a:pt x="12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7275757" y="3295058"/>
              <a:ext cx="202943" cy="4847"/>
            </a:xfrm>
            <a:custGeom>
              <a:avLst/>
              <a:gdLst/>
              <a:ahLst/>
              <a:cxnLst/>
              <a:rect l="l" t="t" r="r" b="b"/>
              <a:pathLst>
                <a:path w="17126" h="409" extrusionOk="0">
                  <a:moveTo>
                    <a:pt x="0" y="0"/>
                  </a:moveTo>
                  <a:lnTo>
                    <a:pt x="0" y="409"/>
                  </a:lnTo>
                  <a:lnTo>
                    <a:pt x="17126" y="409"/>
                  </a:lnTo>
                  <a:lnTo>
                    <a:pt x="17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7305998" y="3336485"/>
              <a:ext cx="143669" cy="6363"/>
            </a:xfrm>
            <a:custGeom>
              <a:avLst/>
              <a:gdLst/>
              <a:ahLst/>
              <a:cxnLst/>
              <a:rect l="l" t="t" r="r" b="b"/>
              <a:pathLst>
                <a:path w="12124" h="537" extrusionOk="0">
                  <a:moveTo>
                    <a:pt x="0" y="1"/>
                  </a:moveTo>
                  <a:lnTo>
                    <a:pt x="0" y="537"/>
                  </a:lnTo>
                  <a:lnTo>
                    <a:pt x="12124" y="537"/>
                  </a:lnTo>
                  <a:lnTo>
                    <a:pt x="121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7446027" y="3119940"/>
              <a:ext cx="19967" cy="41451"/>
            </a:xfrm>
            <a:custGeom>
              <a:avLst/>
              <a:gdLst/>
              <a:ahLst/>
              <a:cxnLst/>
              <a:rect l="l" t="t" r="r" b="b"/>
              <a:pathLst>
                <a:path w="1685" h="3498" extrusionOk="0">
                  <a:moveTo>
                    <a:pt x="843" y="1"/>
                  </a:moveTo>
                  <a:cubicBezTo>
                    <a:pt x="409" y="1"/>
                    <a:pt x="0" y="741"/>
                    <a:pt x="0" y="1685"/>
                  </a:cubicBezTo>
                  <a:cubicBezTo>
                    <a:pt x="0" y="2757"/>
                    <a:pt x="409" y="3498"/>
                    <a:pt x="843" y="3498"/>
                  </a:cubicBezTo>
                  <a:cubicBezTo>
                    <a:pt x="1379" y="3498"/>
                    <a:pt x="1685" y="2757"/>
                    <a:pt x="1685" y="1685"/>
                  </a:cubicBezTo>
                  <a:cubicBezTo>
                    <a:pt x="1685" y="741"/>
                    <a:pt x="1379" y="1"/>
                    <a:pt x="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7274548" y="3119940"/>
              <a:ext cx="21484" cy="41451"/>
            </a:xfrm>
            <a:custGeom>
              <a:avLst/>
              <a:gdLst/>
              <a:ahLst/>
              <a:cxnLst/>
              <a:rect l="l" t="t" r="r" b="b"/>
              <a:pathLst>
                <a:path w="1813" h="3498" extrusionOk="0">
                  <a:moveTo>
                    <a:pt x="944" y="1"/>
                  </a:moveTo>
                  <a:cubicBezTo>
                    <a:pt x="434" y="1"/>
                    <a:pt x="0" y="741"/>
                    <a:pt x="0" y="1685"/>
                  </a:cubicBezTo>
                  <a:cubicBezTo>
                    <a:pt x="0" y="2757"/>
                    <a:pt x="434" y="3498"/>
                    <a:pt x="944" y="3498"/>
                  </a:cubicBezTo>
                  <a:cubicBezTo>
                    <a:pt x="1378" y="3498"/>
                    <a:pt x="1812" y="2757"/>
                    <a:pt x="1812" y="1685"/>
                  </a:cubicBezTo>
                  <a:cubicBezTo>
                    <a:pt x="1812" y="741"/>
                    <a:pt x="1378" y="1"/>
                    <a:pt x="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7215264" y="3598698"/>
              <a:ext cx="12" cy="428579"/>
            </a:xfrm>
            <a:custGeom>
              <a:avLst/>
              <a:gdLst/>
              <a:ahLst/>
              <a:cxnLst/>
              <a:rect l="l" t="t" r="r" b="b"/>
              <a:pathLst>
                <a:path w="1" h="36167" extrusionOk="0">
                  <a:moveTo>
                    <a:pt x="1" y="1"/>
                  </a:moveTo>
                  <a:lnTo>
                    <a:pt x="1" y="361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>
              <a:off x="7211638" y="3598698"/>
              <a:ext cx="7572" cy="428579"/>
            </a:xfrm>
            <a:custGeom>
              <a:avLst/>
              <a:gdLst/>
              <a:ahLst/>
              <a:cxnLst/>
              <a:rect l="l" t="t" r="r" b="b"/>
              <a:pathLst>
                <a:path w="639" h="36167" extrusionOk="0">
                  <a:moveTo>
                    <a:pt x="0" y="1"/>
                  </a:moveTo>
                  <a:lnTo>
                    <a:pt x="0" y="36166"/>
                  </a:lnTo>
                  <a:lnTo>
                    <a:pt x="638" y="36166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7536760" y="3585995"/>
              <a:ext cx="12" cy="441282"/>
            </a:xfrm>
            <a:custGeom>
              <a:avLst/>
              <a:gdLst/>
              <a:ahLst/>
              <a:cxnLst/>
              <a:rect l="l" t="t" r="r" b="b"/>
              <a:pathLst>
                <a:path w="1" h="37239" extrusionOk="0">
                  <a:moveTo>
                    <a:pt x="0" y="1"/>
                  </a:moveTo>
                  <a:lnTo>
                    <a:pt x="0" y="372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7532826" y="3585995"/>
              <a:ext cx="7572" cy="441282"/>
            </a:xfrm>
            <a:custGeom>
              <a:avLst/>
              <a:gdLst/>
              <a:ahLst/>
              <a:cxnLst/>
              <a:rect l="l" t="t" r="r" b="b"/>
              <a:pathLst>
                <a:path w="639" h="37239" extrusionOk="0">
                  <a:moveTo>
                    <a:pt x="0" y="1"/>
                  </a:moveTo>
                  <a:lnTo>
                    <a:pt x="0" y="37238"/>
                  </a:lnTo>
                  <a:lnTo>
                    <a:pt x="638" y="3723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7426972" y="3394561"/>
              <a:ext cx="141252" cy="255877"/>
            </a:xfrm>
            <a:custGeom>
              <a:avLst/>
              <a:gdLst/>
              <a:ahLst/>
              <a:cxnLst/>
              <a:rect l="l" t="t" r="r" b="b"/>
              <a:pathLst>
                <a:path w="11920" h="21593" extrusionOk="0">
                  <a:moveTo>
                    <a:pt x="4799" y="0"/>
                  </a:moveTo>
                  <a:lnTo>
                    <a:pt x="4671" y="536"/>
                  </a:lnTo>
                  <a:cubicBezTo>
                    <a:pt x="8627" y="1710"/>
                    <a:pt x="11486" y="6177"/>
                    <a:pt x="11052" y="10643"/>
                  </a:cubicBezTo>
                  <a:cubicBezTo>
                    <a:pt x="10745" y="14676"/>
                    <a:pt x="7861" y="18708"/>
                    <a:pt x="3727" y="20622"/>
                  </a:cubicBezTo>
                  <a:cubicBezTo>
                    <a:pt x="3293" y="20852"/>
                    <a:pt x="2757" y="21158"/>
                    <a:pt x="2246" y="21158"/>
                  </a:cubicBezTo>
                  <a:cubicBezTo>
                    <a:pt x="2119" y="21158"/>
                    <a:pt x="1915" y="21056"/>
                    <a:pt x="1813" y="21056"/>
                  </a:cubicBezTo>
                  <a:cubicBezTo>
                    <a:pt x="536" y="20622"/>
                    <a:pt x="536" y="18708"/>
                    <a:pt x="638" y="17534"/>
                  </a:cubicBezTo>
                  <a:lnTo>
                    <a:pt x="1915" y="7019"/>
                  </a:lnTo>
                  <a:lnTo>
                    <a:pt x="1481" y="7019"/>
                  </a:lnTo>
                  <a:lnTo>
                    <a:pt x="205" y="17534"/>
                  </a:lnTo>
                  <a:cubicBezTo>
                    <a:pt x="0" y="19040"/>
                    <a:pt x="103" y="20954"/>
                    <a:pt x="1608" y="21490"/>
                  </a:cubicBezTo>
                  <a:cubicBezTo>
                    <a:pt x="1813" y="21592"/>
                    <a:pt x="2017" y="21592"/>
                    <a:pt x="2246" y="21592"/>
                  </a:cubicBezTo>
                  <a:cubicBezTo>
                    <a:pt x="2884" y="21592"/>
                    <a:pt x="3523" y="21362"/>
                    <a:pt x="3931" y="21056"/>
                  </a:cubicBezTo>
                  <a:cubicBezTo>
                    <a:pt x="8193" y="19040"/>
                    <a:pt x="11179" y="14880"/>
                    <a:pt x="11486" y="10643"/>
                  </a:cubicBezTo>
                  <a:cubicBezTo>
                    <a:pt x="11919" y="6049"/>
                    <a:pt x="9035" y="1378"/>
                    <a:pt x="4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7425763" y="3393352"/>
              <a:ext cx="143669" cy="258294"/>
            </a:xfrm>
            <a:custGeom>
              <a:avLst/>
              <a:gdLst/>
              <a:ahLst/>
              <a:cxnLst/>
              <a:rect l="l" t="t" r="r" b="b"/>
              <a:pathLst>
                <a:path w="12124" h="21797" extrusionOk="0">
                  <a:moveTo>
                    <a:pt x="5003" y="306"/>
                  </a:moveTo>
                  <a:cubicBezTo>
                    <a:pt x="9035" y="1583"/>
                    <a:pt x="11919" y="6151"/>
                    <a:pt x="11485" y="10745"/>
                  </a:cubicBezTo>
                  <a:cubicBezTo>
                    <a:pt x="11154" y="14982"/>
                    <a:pt x="8193" y="19040"/>
                    <a:pt x="4033" y="21056"/>
                  </a:cubicBezTo>
                  <a:cubicBezTo>
                    <a:pt x="3625" y="21260"/>
                    <a:pt x="2986" y="21592"/>
                    <a:pt x="2348" y="21592"/>
                  </a:cubicBezTo>
                  <a:cubicBezTo>
                    <a:pt x="2119" y="21592"/>
                    <a:pt x="1915" y="21592"/>
                    <a:pt x="1710" y="21464"/>
                  </a:cubicBezTo>
                  <a:cubicBezTo>
                    <a:pt x="307" y="20954"/>
                    <a:pt x="205" y="19142"/>
                    <a:pt x="434" y="17636"/>
                  </a:cubicBezTo>
                  <a:lnTo>
                    <a:pt x="1710" y="7223"/>
                  </a:lnTo>
                  <a:lnTo>
                    <a:pt x="1915" y="7223"/>
                  </a:lnTo>
                  <a:lnTo>
                    <a:pt x="638" y="17636"/>
                  </a:lnTo>
                  <a:cubicBezTo>
                    <a:pt x="536" y="18810"/>
                    <a:pt x="536" y="20724"/>
                    <a:pt x="1812" y="21260"/>
                  </a:cubicBezTo>
                  <a:cubicBezTo>
                    <a:pt x="2017" y="21260"/>
                    <a:pt x="2119" y="21362"/>
                    <a:pt x="2348" y="21362"/>
                  </a:cubicBezTo>
                  <a:cubicBezTo>
                    <a:pt x="2859" y="21362"/>
                    <a:pt x="3497" y="21056"/>
                    <a:pt x="3931" y="20826"/>
                  </a:cubicBezTo>
                  <a:cubicBezTo>
                    <a:pt x="7963" y="18810"/>
                    <a:pt x="10949" y="14880"/>
                    <a:pt x="11281" y="10745"/>
                  </a:cubicBezTo>
                  <a:cubicBezTo>
                    <a:pt x="11690" y="6279"/>
                    <a:pt x="8933" y="1812"/>
                    <a:pt x="4901" y="536"/>
                  </a:cubicBezTo>
                  <a:lnTo>
                    <a:pt x="5003" y="306"/>
                  </a:lnTo>
                  <a:close/>
                  <a:moveTo>
                    <a:pt x="4901" y="0"/>
                  </a:moveTo>
                  <a:lnTo>
                    <a:pt x="4671" y="638"/>
                  </a:lnTo>
                  <a:lnTo>
                    <a:pt x="4773" y="740"/>
                  </a:lnTo>
                  <a:cubicBezTo>
                    <a:pt x="8729" y="1914"/>
                    <a:pt x="11485" y="6279"/>
                    <a:pt x="11052" y="10745"/>
                  </a:cubicBezTo>
                  <a:cubicBezTo>
                    <a:pt x="10745" y="14778"/>
                    <a:pt x="7861" y="18708"/>
                    <a:pt x="3829" y="20724"/>
                  </a:cubicBezTo>
                  <a:cubicBezTo>
                    <a:pt x="3395" y="20826"/>
                    <a:pt x="2859" y="21158"/>
                    <a:pt x="2348" y="21158"/>
                  </a:cubicBezTo>
                  <a:cubicBezTo>
                    <a:pt x="2221" y="21158"/>
                    <a:pt x="2017" y="21056"/>
                    <a:pt x="1915" y="21056"/>
                  </a:cubicBezTo>
                  <a:cubicBezTo>
                    <a:pt x="740" y="20622"/>
                    <a:pt x="740" y="18708"/>
                    <a:pt x="843" y="17636"/>
                  </a:cubicBezTo>
                  <a:lnTo>
                    <a:pt x="2119" y="7121"/>
                  </a:lnTo>
                  <a:lnTo>
                    <a:pt x="1481" y="7019"/>
                  </a:lnTo>
                  <a:lnTo>
                    <a:pt x="205" y="17636"/>
                  </a:lnTo>
                  <a:cubicBezTo>
                    <a:pt x="0" y="19142"/>
                    <a:pt x="102" y="21158"/>
                    <a:pt x="1710" y="21694"/>
                  </a:cubicBezTo>
                  <a:cubicBezTo>
                    <a:pt x="1915" y="21796"/>
                    <a:pt x="2119" y="21796"/>
                    <a:pt x="2348" y="21796"/>
                  </a:cubicBezTo>
                  <a:cubicBezTo>
                    <a:pt x="2986" y="21796"/>
                    <a:pt x="3625" y="21464"/>
                    <a:pt x="4135" y="21260"/>
                  </a:cubicBezTo>
                  <a:cubicBezTo>
                    <a:pt x="8397" y="19244"/>
                    <a:pt x="11383" y="15084"/>
                    <a:pt x="11690" y="10745"/>
                  </a:cubicBezTo>
                  <a:cubicBezTo>
                    <a:pt x="12124" y="6049"/>
                    <a:pt x="9137" y="1378"/>
                    <a:pt x="5003" y="102"/>
                  </a:cubicBezTo>
                  <a:lnTo>
                    <a:pt x="49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7187440" y="3390627"/>
              <a:ext cx="162724" cy="273723"/>
            </a:xfrm>
            <a:custGeom>
              <a:avLst/>
              <a:gdLst/>
              <a:ahLst/>
              <a:cxnLst/>
              <a:rect l="l" t="t" r="r" b="b"/>
              <a:pathLst>
                <a:path w="13732" h="23099" extrusionOk="0">
                  <a:moveTo>
                    <a:pt x="6279" y="0"/>
                  </a:moveTo>
                  <a:cubicBezTo>
                    <a:pt x="2451" y="2349"/>
                    <a:pt x="1" y="6713"/>
                    <a:pt x="230" y="11281"/>
                  </a:cubicBezTo>
                  <a:cubicBezTo>
                    <a:pt x="332" y="15748"/>
                    <a:pt x="2987" y="20010"/>
                    <a:pt x="6917" y="22128"/>
                  </a:cubicBezTo>
                  <a:cubicBezTo>
                    <a:pt x="7989" y="22766"/>
                    <a:pt x="9061" y="23098"/>
                    <a:pt x="10005" y="23098"/>
                  </a:cubicBezTo>
                  <a:lnTo>
                    <a:pt x="10108" y="23098"/>
                  </a:lnTo>
                  <a:cubicBezTo>
                    <a:pt x="11384" y="22971"/>
                    <a:pt x="12456" y="22460"/>
                    <a:pt x="12992" y="21490"/>
                  </a:cubicBezTo>
                  <a:cubicBezTo>
                    <a:pt x="13732" y="20214"/>
                    <a:pt x="13400" y="18734"/>
                    <a:pt x="12992" y="17356"/>
                  </a:cubicBezTo>
                  <a:lnTo>
                    <a:pt x="9903" y="6177"/>
                  </a:lnTo>
                  <a:lnTo>
                    <a:pt x="9469" y="6279"/>
                  </a:lnTo>
                  <a:lnTo>
                    <a:pt x="12558" y="17458"/>
                  </a:lnTo>
                  <a:cubicBezTo>
                    <a:pt x="12992" y="18836"/>
                    <a:pt x="13298" y="20214"/>
                    <a:pt x="12660" y="21286"/>
                  </a:cubicBezTo>
                  <a:cubicBezTo>
                    <a:pt x="12124" y="22026"/>
                    <a:pt x="11179" y="22562"/>
                    <a:pt x="10108" y="22562"/>
                  </a:cubicBezTo>
                  <a:lnTo>
                    <a:pt x="10005" y="22562"/>
                  </a:lnTo>
                  <a:cubicBezTo>
                    <a:pt x="9163" y="22562"/>
                    <a:pt x="8193" y="22333"/>
                    <a:pt x="7147" y="21694"/>
                  </a:cubicBezTo>
                  <a:cubicBezTo>
                    <a:pt x="3319" y="19678"/>
                    <a:pt x="766" y="15544"/>
                    <a:pt x="639" y="11281"/>
                  </a:cubicBezTo>
                  <a:cubicBezTo>
                    <a:pt x="537" y="6917"/>
                    <a:pt x="2783" y="2680"/>
                    <a:pt x="6509" y="4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7186232" y="3388209"/>
              <a:ext cx="165142" cy="277349"/>
            </a:xfrm>
            <a:custGeom>
              <a:avLst/>
              <a:gdLst/>
              <a:ahLst/>
              <a:cxnLst/>
              <a:rect l="l" t="t" r="r" b="b"/>
              <a:pathLst>
                <a:path w="13936" h="23405" extrusionOk="0">
                  <a:moveTo>
                    <a:pt x="6279" y="332"/>
                  </a:moveTo>
                  <a:lnTo>
                    <a:pt x="6483" y="536"/>
                  </a:lnTo>
                  <a:cubicBezTo>
                    <a:pt x="2782" y="2884"/>
                    <a:pt x="536" y="7121"/>
                    <a:pt x="639" y="11485"/>
                  </a:cubicBezTo>
                  <a:cubicBezTo>
                    <a:pt x="741" y="15850"/>
                    <a:pt x="3293" y="19984"/>
                    <a:pt x="7121" y="22026"/>
                  </a:cubicBezTo>
                  <a:cubicBezTo>
                    <a:pt x="8295" y="22664"/>
                    <a:pt x="9265" y="22868"/>
                    <a:pt x="10107" y="22868"/>
                  </a:cubicBezTo>
                  <a:lnTo>
                    <a:pt x="10210" y="22868"/>
                  </a:lnTo>
                  <a:cubicBezTo>
                    <a:pt x="11281" y="22868"/>
                    <a:pt x="12353" y="22332"/>
                    <a:pt x="12864" y="21490"/>
                  </a:cubicBezTo>
                  <a:cubicBezTo>
                    <a:pt x="13502" y="20418"/>
                    <a:pt x="13196" y="19040"/>
                    <a:pt x="12762" y="17662"/>
                  </a:cubicBezTo>
                  <a:lnTo>
                    <a:pt x="9674" y="6585"/>
                  </a:lnTo>
                  <a:lnTo>
                    <a:pt x="9903" y="6483"/>
                  </a:lnTo>
                  <a:lnTo>
                    <a:pt x="12991" y="17560"/>
                  </a:lnTo>
                  <a:cubicBezTo>
                    <a:pt x="13400" y="18938"/>
                    <a:pt x="13732" y="20418"/>
                    <a:pt x="13094" y="21592"/>
                  </a:cubicBezTo>
                  <a:cubicBezTo>
                    <a:pt x="12558" y="22537"/>
                    <a:pt x="11384" y="23175"/>
                    <a:pt x="10210" y="23175"/>
                  </a:cubicBezTo>
                  <a:lnTo>
                    <a:pt x="10107" y="23175"/>
                  </a:lnTo>
                  <a:cubicBezTo>
                    <a:pt x="9163" y="23175"/>
                    <a:pt x="8193" y="22868"/>
                    <a:pt x="7019" y="22230"/>
                  </a:cubicBezTo>
                  <a:cubicBezTo>
                    <a:pt x="3089" y="20112"/>
                    <a:pt x="536" y="15850"/>
                    <a:pt x="434" y="11485"/>
                  </a:cubicBezTo>
                  <a:cubicBezTo>
                    <a:pt x="230" y="7019"/>
                    <a:pt x="2553" y="2655"/>
                    <a:pt x="6279" y="332"/>
                  </a:cubicBezTo>
                  <a:close/>
                  <a:moveTo>
                    <a:pt x="6381" y="0"/>
                  </a:moveTo>
                  <a:lnTo>
                    <a:pt x="6279" y="102"/>
                  </a:lnTo>
                  <a:cubicBezTo>
                    <a:pt x="2451" y="2450"/>
                    <a:pt x="0" y="6917"/>
                    <a:pt x="230" y="11485"/>
                  </a:cubicBezTo>
                  <a:cubicBezTo>
                    <a:pt x="332" y="15952"/>
                    <a:pt x="2987" y="20316"/>
                    <a:pt x="6917" y="22434"/>
                  </a:cubicBezTo>
                  <a:cubicBezTo>
                    <a:pt x="8091" y="23073"/>
                    <a:pt x="9163" y="23404"/>
                    <a:pt x="10107" y="23404"/>
                  </a:cubicBezTo>
                  <a:lnTo>
                    <a:pt x="10210" y="23404"/>
                  </a:lnTo>
                  <a:cubicBezTo>
                    <a:pt x="11486" y="23302"/>
                    <a:pt x="12660" y="22766"/>
                    <a:pt x="13196" y="21694"/>
                  </a:cubicBezTo>
                  <a:cubicBezTo>
                    <a:pt x="13936" y="20418"/>
                    <a:pt x="13630" y="18938"/>
                    <a:pt x="13196" y="17560"/>
                  </a:cubicBezTo>
                  <a:lnTo>
                    <a:pt x="10107" y="6177"/>
                  </a:lnTo>
                  <a:lnTo>
                    <a:pt x="9469" y="6381"/>
                  </a:lnTo>
                  <a:lnTo>
                    <a:pt x="12558" y="17662"/>
                  </a:lnTo>
                  <a:cubicBezTo>
                    <a:pt x="12991" y="19040"/>
                    <a:pt x="13298" y="20418"/>
                    <a:pt x="12660" y="21388"/>
                  </a:cubicBezTo>
                  <a:cubicBezTo>
                    <a:pt x="12226" y="22128"/>
                    <a:pt x="11281" y="22664"/>
                    <a:pt x="10210" y="22664"/>
                  </a:cubicBezTo>
                  <a:lnTo>
                    <a:pt x="10107" y="22664"/>
                  </a:lnTo>
                  <a:cubicBezTo>
                    <a:pt x="9265" y="22664"/>
                    <a:pt x="8295" y="22434"/>
                    <a:pt x="7249" y="21796"/>
                  </a:cubicBezTo>
                  <a:cubicBezTo>
                    <a:pt x="3523" y="19780"/>
                    <a:pt x="970" y="15748"/>
                    <a:pt x="868" y="11383"/>
                  </a:cubicBezTo>
                  <a:cubicBezTo>
                    <a:pt x="741" y="7121"/>
                    <a:pt x="2987" y="2986"/>
                    <a:pt x="6713" y="638"/>
                  </a:cubicBezTo>
                  <a:lnTo>
                    <a:pt x="6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7331095" y="3651631"/>
              <a:ext cx="15132" cy="32670"/>
            </a:xfrm>
            <a:custGeom>
              <a:avLst/>
              <a:gdLst/>
              <a:ahLst/>
              <a:cxnLst/>
              <a:rect l="l" t="t" r="r" b="b"/>
              <a:pathLst>
                <a:path w="1277" h="2757" extrusionOk="0">
                  <a:moveTo>
                    <a:pt x="537" y="0"/>
                  </a:moveTo>
                  <a:lnTo>
                    <a:pt x="1" y="102"/>
                  </a:lnTo>
                  <a:cubicBezTo>
                    <a:pt x="128" y="945"/>
                    <a:pt x="333" y="1914"/>
                    <a:pt x="869" y="2757"/>
                  </a:cubicBezTo>
                  <a:lnTo>
                    <a:pt x="1277" y="2450"/>
                  </a:lnTo>
                  <a:cubicBezTo>
                    <a:pt x="766" y="1710"/>
                    <a:pt x="537" y="945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7329887" y="3650423"/>
              <a:ext cx="17858" cy="35088"/>
            </a:xfrm>
            <a:custGeom>
              <a:avLst/>
              <a:gdLst/>
              <a:ahLst/>
              <a:cxnLst/>
              <a:rect l="l" t="t" r="r" b="b"/>
              <a:pathLst>
                <a:path w="1507" h="2961" extrusionOk="0">
                  <a:moveTo>
                    <a:pt x="537" y="204"/>
                  </a:moveTo>
                  <a:cubicBezTo>
                    <a:pt x="537" y="1047"/>
                    <a:pt x="741" y="1812"/>
                    <a:pt x="1175" y="2552"/>
                  </a:cubicBezTo>
                  <a:lnTo>
                    <a:pt x="971" y="2655"/>
                  </a:lnTo>
                  <a:cubicBezTo>
                    <a:pt x="537" y="1914"/>
                    <a:pt x="332" y="1174"/>
                    <a:pt x="230" y="306"/>
                  </a:cubicBezTo>
                  <a:lnTo>
                    <a:pt x="537" y="204"/>
                  </a:lnTo>
                  <a:close/>
                  <a:moveTo>
                    <a:pt x="639" y="0"/>
                  </a:moveTo>
                  <a:lnTo>
                    <a:pt x="1" y="102"/>
                  </a:lnTo>
                  <a:lnTo>
                    <a:pt x="1" y="204"/>
                  </a:lnTo>
                  <a:cubicBezTo>
                    <a:pt x="103" y="1174"/>
                    <a:pt x="332" y="2016"/>
                    <a:pt x="868" y="2859"/>
                  </a:cubicBezTo>
                  <a:lnTo>
                    <a:pt x="971" y="2961"/>
                  </a:lnTo>
                  <a:lnTo>
                    <a:pt x="1507" y="2655"/>
                  </a:lnTo>
                  <a:lnTo>
                    <a:pt x="1379" y="2552"/>
                  </a:lnTo>
                  <a:cubicBezTo>
                    <a:pt x="971" y="1812"/>
                    <a:pt x="741" y="945"/>
                    <a:pt x="741" y="102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7426972" y="3642862"/>
              <a:ext cx="15132" cy="42648"/>
            </a:xfrm>
            <a:custGeom>
              <a:avLst/>
              <a:gdLst/>
              <a:ahLst/>
              <a:cxnLst/>
              <a:rect l="l" t="t" r="r" b="b"/>
              <a:pathLst>
                <a:path w="1277" h="3599" extrusionOk="0">
                  <a:moveTo>
                    <a:pt x="741" y="0"/>
                  </a:moveTo>
                  <a:lnTo>
                    <a:pt x="0" y="3497"/>
                  </a:lnTo>
                  <a:lnTo>
                    <a:pt x="434" y="3599"/>
                  </a:lnTo>
                  <a:lnTo>
                    <a:pt x="1277" y="1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7425763" y="3640137"/>
              <a:ext cx="17550" cy="46890"/>
            </a:xfrm>
            <a:custGeom>
              <a:avLst/>
              <a:gdLst/>
              <a:ahLst/>
              <a:cxnLst/>
              <a:rect l="l" t="t" r="r" b="b"/>
              <a:pathLst>
                <a:path w="1481" h="3957" extrusionOk="0">
                  <a:moveTo>
                    <a:pt x="1174" y="332"/>
                  </a:moveTo>
                  <a:lnTo>
                    <a:pt x="434" y="3727"/>
                  </a:lnTo>
                  <a:lnTo>
                    <a:pt x="205" y="3625"/>
                  </a:lnTo>
                  <a:lnTo>
                    <a:pt x="945" y="332"/>
                  </a:lnTo>
                  <a:close/>
                  <a:moveTo>
                    <a:pt x="843" y="0"/>
                  </a:moveTo>
                  <a:lnTo>
                    <a:pt x="0" y="3829"/>
                  </a:lnTo>
                  <a:lnTo>
                    <a:pt x="638" y="3956"/>
                  </a:lnTo>
                  <a:lnTo>
                    <a:pt x="1481" y="230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1" name="Google Shape;671;p38"/>
            <p:cNvGrpSpPr/>
            <p:nvPr/>
          </p:nvGrpSpPr>
          <p:grpSpPr>
            <a:xfrm>
              <a:off x="7132655" y="3978629"/>
              <a:ext cx="499106" cy="626966"/>
              <a:chOff x="7623400" y="3984650"/>
              <a:chExt cx="739964" cy="929527"/>
            </a:xfrm>
          </p:grpSpPr>
          <p:sp>
            <p:nvSpPr>
              <p:cNvPr id="672" name="Google Shape;672;p38"/>
              <p:cNvSpPr/>
              <p:nvPr/>
            </p:nvSpPr>
            <p:spPr>
              <a:xfrm flipH="1">
                <a:off x="7623400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8"/>
              <p:cNvSpPr/>
              <p:nvPr/>
            </p:nvSpPr>
            <p:spPr>
              <a:xfrm>
                <a:off x="78583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8"/>
              <p:cNvSpPr/>
              <p:nvPr/>
            </p:nvSpPr>
            <p:spPr>
              <a:xfrm>
                <a:off x="8000275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8"/>
              <p:cNvSpPr/>
              <p:nvPr/>
            </p:nvSpPr>
            <p:spPr>
              <a:xfrm>
                <a:off x="79315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76" name="Google Shape;676;p38"/>
              <p:cNvCxnSpPr/>
              <p:nvPr/>
            </p:nvCxnSpPr>
            <p:spPr>
              <a:xfrm>
                <a:off x="7626451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7" name="Google Shape;677;p38"/>
              <p:cNvSpPr/>
              <p:nvPr/>
            </p:nvSpPr>
            <p:spPr>
              <a:xfrm>
                <a:off x="80358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78" name="Google Shape;678;p38"/>
              <p:cNvCxnSpPr/>
              <p:nvPr/>
            </p:nvCxnSpPr>
            <p:spPr>
              <a:xfrm>
                <a:off x="8019626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38"/>
              <p:cNvCxnSpPr/>
              <p:nvPr/>
            </p:nvCxnSpPr>
            <p:spPr>
              <a:xfrm>
                <a:off x="78583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38"/>
              <p:cNvCxnSpPr/>
              <p:nvPr/>
            </p:nvCxnSpPr>
            <p:spPr>
              <a:xfrm>
                <a:off x="7831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38"/>
              <p:cNvCxnSpPr/>
              <p:nvPr/>
            </p:nvCxnSpPr>
            <p:spPr>
              <a:xfrm>
                <a:off x="78047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38"/>
              <p:cNvCxnSpPr/>
              <p:nvPr/>
            </p:nvCxnSpPr>
            <p:spPr>
              <a:xfrm>
                <a:off x="77779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38"/>
              <p:cNvCxnSpPr/>
              <p:nvPr/>
            </p:nvCxnSpPr>
            <p:spPr>
              <a:xfrm>
                <a:off x="81207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38"/>
              <p:cNvCxnSpPr/>
              <p:nvPr/>
            </p:nvCxnSpPr>
            <p:spPr>
              <a:xfrm>
                <a:off x="8147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38"/>
              <p:cNvCxnSpPr/>
              <p:nvPr/>
            </p:nvCxnSpPr>
            <p:spPr>
              <a:xfrm>
                <a:off x="81743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38"/>
              <p:cNvCxnSpPr/>
              <p:nvPr/>
            </p:nvCxnSpPr>
            <p:spPr>
              <a:xfrm>
                <a:off x="82011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7" name="Google Shape;687;p38"/>
              <p:cNvSpPr/>
              <p:nvPr/>
            </p:nvSpPr>
            <p:spPr>
              <a:xfrm>
                <a:off x="80475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39"/>
          <p:cNvSpPr/>
          <p:nvPr/>
        </p:nvSpPr>
        <p:spPr>
          <a:xfrm>
            <a:off x="1315775" y="1891967"/>
            <a:ext cx="505800" cy="505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9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PROTECTIVE EQUIPMENT</a:t>
            </a:r>
            <a:endParaRPr sz="1800"/>
          </a:p>
        </p:txBody>
      </p:sp>
      <p:sp>
        <p:nvSpPr>
          <p:cNvPr id="694" name="Google Shape;694;p39"/>
          <p:cNvSpPr/>
          <p:nvPr/>
        </p:nvSpPr>
        <p:spPr>
          <a:xfrm>
            <a:off x="3086788" y="2653705"/>
            <a:ext cx="899400" cy="899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9"/>
          <p:cNvSpPr/>
          <p:nvPr/>
        </p:nvSpPr>
        <p:spPr>
          <a:xfrm>
            <a:off x="5075875" y="1891940"/>
            <a:ext cx="505800" cy="505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9"/>
          <p:cNvSpPr/>
          <p:nvPr/>
        </p:nvSpPr>
        <p:spPr>
          <a:xfrm>
            <a:off x="1118975" y="2653705"/>
            <a:ext cx="899400" cy="899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9"/>
          <p:cNvSpPr/>
          <p:nvPr/>
        </p:nvSpPr>
        <p:spPr>
          <a:xfrm>
            <a:off x="4879075" y="2653705"/>
            <a:ext cx="899400" cy="899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9"/>
          <p:cNvSpPr/>
          <p:nvPr/>
        </p:nvSpPr>
        <p:spPr>
          <a:xfrm>
            <a:off x="6967263" y="2653705"/>
            <a:ext cx="899400" cy="899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9"/>
          <p:cNvSpPr/>
          <p:nvPr/>
        </p:nvSpPr>
        <p:spPr>
          <a:xfrm>
            <a:off x="1330670" y="2850540"/>
            <a:ext cx="476016" cy="505719"/>
          </a:xfrm>
          <a:custGeom>
            <a:avLst/>
            <a:gdLst/>
            <a:ahLst/>
            <a:cxnLst/>
            <a:rect l="l" t="t" r="r" b="b"/>
            <a:pathLst>
              <a:path w="8798" h="9347" extrusionOk="0">
                <a:moveTo>
                  <a:pt x="3712" y="274"/>
                </a:moveTo>
                <a:cubicBezTo>
                  <a:pt x="3750" y="274"/>
                  <a:pt x="3784" y="288"/>
                  <a:pt x="3808" y="315"/>
                </a:cubicBezTo>
                <a:lnTo>
                  <a:pt x="4056" y="549"/>
                </a:lnTo>
                <a:lnTo>
                  <a:pt x="3712" y="549"/>
                </a:lnTo>
                <a:cubicBezTo>
                  <a:pt x="3638" y="549"/>
                  <a:pt x="3577" y="488"/>
                  <a:pt x="3577" y="414"/>
                </a:cubicBezTo>
                <a:cubicBezTo>
                  <a:pt x="3577" y="335"/>
                  <a:pt x="3638" y="274"/>
                  <a:pt x="3712" y="274"/>
                </a:cubicBezTo>
                <a:close/>
                <a:moveTo>
                  <a:pt x="5088" y="276"/>
                </a:moveTo>
                <a:cubicBezTo>
                  <a:pt x="5101" y="276"/>
                  <a:pt x="5114" y="277"/>
                  <a:pt x="5127" y="281"/>
                </a:cubicBezTo>
                <a:cubicBezTo>
                  <a:pt x="5174" y="298"/>
                  <a:pt x="5212" y="339"/>
                  <a:pt x="5218" y="390"/>
                </a:cubicBezTo>
                <a:cubicBezTo>
                  <a:pt x="5235" y="475"/>
                  <a:pt x="5168" y="549"/>
                  <a:pt x="5086" y="549"/>
                </a:cubicBezTo>
                <a:lnTo>
                  <a:pt x="4743" y="549"/>
                </a:lnTo>
                <a:lnTo>
                  <a:pt x="4991" y="315"/>
                </a:lnTo>
                <a:cubicBezTo>
                  <a:pt x="5016" y="289"/>
                  <a:pt x="5051" y="276"/>
                  <a:pt x="5088" y="276"/>
                </a:cubicBezTo>
                <a:close/>
                <a:moveTo>
                  <a:pt x="5347" y="818"/>
                </a:moveTo>
                <a:cubicBezTo>
                  <a:pt x="5283" y="1283"/>
                  <a:pt x="4882" y="1641"/>
                  <a:pt x="4399" y="1641"/>
                </a:cubicBezTo>
                <a:cubicBezTo>
                  <a:pt x="3916" y="1641"/>
                  <a:pt x="3516" y="1283"/>
                  <a:pt x="3450" y="818"/>
                </a:cubicBezTo>
                <a:close/>
                <a:moveTo>
                  <a:pt x="1098" y="1818"/>
                </a:moveTo>
                <a:lnTo>
                  <a:pt x="1098" y="4693"/>
                </a:lnTo>
                <a:cubicBezTo>
                  <a:pt x="1098" y="4920"/>
                  <a:pt x="913" y="5106"/>
                  <a:pt x="686" y="5106"/>
                </a:cubicBezTo>
                <a:cubicBezTo>
                  <a:pt x="657" y="5106"/>
                  <a:pt x="628" y="5103"/>
                  <a:pt x="599" y="5097"/>
                </a:cubicBezTo>
                <a:cubicBezTo>
                  <a:pt x="416" y="5060"/>
                  <a:pt x="269" y="4873"/>
                  <a:pt x="269" y="4686"/>
                </a:cubicBezTo>
                <a:lnTo>
                  <a:pt x="269" y="2878"/>
                </a:lnTo>
                <a:cubicBezTo>
                  <a:pt x="269" y="2548"/>
                  <a:pt x="436" y="2242"/>
                  <a:pt x="714" y="2066"/>
                </a:cubicBezTo>
                <a:lnTo>
                  <a:pt x="1098" y="1818"/>
                </a:lnTo>
                <a:close/>
                <a:moveTo>
                  <a:pt x="7703" y="1818"/>
                </a:moveTo>
                <a:lnTo>
                  <a:pt x="8084" y="2066"/>
                </a:lnTo>
                <a:cubicBezTo>
                  <a:pt x="8362" y="2242"/>
                  <a:pt x="8529" y="2548"/>
                  <a:pt x="8529" y="2878"/>
                </a:cubicBezTo>
                <a:lnTo>
                  <a:pt x="8529" y="4693"/>
                </a:lnTo>
                <a:cubicBezTo>
                  <a:pt x="8529" y="4920"/>
                  <a:pt x="8346" y="5106"/>
                  <a:pt x="8117" y="5106"/>
                </a:cubicBezTo>
                <a:cubicBezTo>
                  <a:pt x="8088" y="5106"/>
                  <a:pt x="8059" y="5103"/>
                  <a:pt x="8029" y="5097"/>
                </a:cubicBezTo>
                <a:cubicBezTo>
                  <a:pt x="7849" y="5060"/>
                  <a:pt x="7703" y="4873"/>
                  <a:pt x="7703" y="4686"/>
                </a:cubicBezTo>
                <a:lnTo>
                  <a:pt x="7703" y="1818"/>
                </a:lnTo>
                <a:close/>
                <a:moveTo>
                  <a:pt x="5066" y="1"/>
                </a:moveTo>
                <a:cubicBezTo>
                  <a:pt x="4962" y="1"/>
                  <a:pt x="4863" y="41"/>
                  <a:pt x="4787" y="114"/>
                </a:cubicBezTo>
                <a:lnTo>
                  <a:pt x="4385" y="498"/>
                </a:lnTo>
                <a:lnTo>
                  <a:pt x="3988" y="114"/>
                </a:lnTo>
                <a:cubicBezTo>
                  <a:pt x="3911" y="41"/>
                  <a:pt x="3811" y="2"/>
                  <a:pt x="3705" y="2"/>
                </a:cubicBezTo>
                <a:cubicBezTo>
                  <a:pt x="3679" y="2"/>
                  <a:pt x="3653" y="4"/>
                  <a:pt x="3627" y="9"/>
                </a:cubicBezTo>
                <a:cubicBezTo>
                  <a:pt x="3450" y="43"/>
                  <a:pt x="3315" y="193"/>
                  <a:pt x="3298" y="373"/>
                </a:cubicBezTo>
                <a:cubicBezTo>
                  <a:pt x="3291" y="434"/>
                  <a:pt x="3298" y="495"/>
                  <a:pt x="3318" y="549"/>
                </a:cubicBezTo>
                <a:lnTo>
                  <a:pt x="2931" y="549"/>
                </a:lnTo>
                <a:cubicBezTo>
                  <a:pt x="2696" y="549"/>
                  <a:pt x="2465" y="618"/>
                  <a:pt x="2267" y="743"/>
                </a:cubicBezTo>
                <a:lnTo>
                  <a:pt x="565" y="1841"/>
                </a:lnTo>
                <a:cubicBezTo>
                  <a:pt x="212" y="2069"/>
                  <a:pt x="0" y="2460"/>
                  <a:pt x="0" y="2881"/>
                </a:cubicBezTo>
                <a:lnTo>
                  <a:pt x="0" y="4669"/>
                </a:lnTo>
                <a:cubicBezTo>
                  <a:pt x="0" y="5040"/>
                  <a:pt x="293" y="5356"/>
                  <a:pt x="664" y="5366"/>
                </a:cubicBezTo>
                <a:cubicBezTo>
                  <a:pt x="669" y="5366"/>
                  <a:pt x="675" y="5367"/>
                  <a:pt x="681" y="5367"/>
                </a:cubicBezTo>
                <a:cubicBezTo>
                  <a:pt x="1057" y="5367"/>
                  <a:pt x="1363" y="5061"/>
                  <a:pt x="1363" y="4679"/>
                </a:cubicBezTo>
                <a:lnTo>
                  <a:pt x="1363" y="3286"/>
                </a:lnTo>
                <a:lnTo>
                  <a:pt x="1925" y="2929"/>
                </a:lnTo>
                <a:lnTo>
                  <a:pt x="1925" y="4129"/>
                </a:lnTo>
                <a:cubicBezTo>
                  <a:pt x="1925" y="4200"/>
                  <a:pt x="1979" y="4265"/>
                  <a:pt x="2047" y="4272"/>
                </a:cubicBezTo>
                <a:cubicBezTo>
                  <a:pt x="2051" y="4272"/>
                  <a:pt x="2055" y="4272"/>
                  <a:pt x="2058" y="4272"/>
                </a:cubicBezTo>
                <a:cubicBezTo>
                  <a:pt x="2135" y="4272"/>
                  <a:pt x="2193" y="4210"/>
                  <a:pt x="2193" y="4135"/>
                </a:cubicBezTo>
                <a:lnTo>
                  <a:pt x="2193" y="2674"/>
                </a:lnTo>
                <a:cubicBezTo>
                  <a:pt x="2193" y="2643"/>
                  <a:pt x="2183" y="2609"/>
                  <a:pt x="2162" y="2582"/>
                </a:cubicBezTo>
                <a:cubicBezTo>
                  <a:pt x="2134" y="2549"/>
                  <a:pt x="2095" y="2534"/>
                  <a:pt x="2056" y="2534"/>
                </a:cubicBezTo>
                <a:cubicBezTo>
                  <a:pt x="2030" y="2534"/>
                  <a:pt x="2004" y="2541"/>
                  <a:pt x="1982" y="2555"/>
                </a:cubicBezTo>
                <a:lnTo>
                  <a:pt x="1363" y="2949"/>
                </a:lnTo>
                <a:lnTo>
                  <a:pt x="1363" y="1647"/>
                </a:lnTo>
                <a:lnTo>
                  <a:pt x="2427" y="968"/>
                </a:lnTo>
                <a:cubicBezTo>
                  <a:pt x="2584" y="869"/>
                  <a:pt x="2764" y="818"/>
                  <a:pt x="2948" y="818"/>
                </a:cubicBezTo>
                <a:lnTo>
                  <a:pt x="3141" y="818"/>
                </a:lnTo>
                <a:cubicBezTo>
                  <a:pt x="3210" y="1433"/>
                  <a:pt x="3740" y="1915"/>
                  <a:pt x="4379" y="1915"/>
                </a:cubicBezTo>
                <a:cubicBezTo>
                  <a:pt x="5014" y="1915"/>
                  <a:pt x="5544" y="1433"/>
                  <a:pt x="5612" y="818"/>
                </a:cubicBezTo>
                <a:lnTo>
                  <a:pt x="5850" y="818"/>
                </a:lnTo>
                <a:cubicBezTo>
                  <a:pt x="6034" y="818"/>
                  <a:pt x="6214" y="869"/>
                  <a:pt x="6371" y="971"/>
                </a:cubicBezTo>
                <a:lnTo>
                  <a:pt x="7435" y="1647"/>
                </a:lnTo>
                <a:lnTo>
                  <a:pt x="7435" y="2949"/>
                </a:lnTo>
                <a:lnTo>
                  <a:pt x="6820" y="2558"/>
                </a:lnTo>
                <a:cubicBezTo>
                  <a:pt x="6798" y="2543"/>
                  <a:pt x="6773" y="2534"/>
                  <a:pt x="6746" y="2534"/>
                </a:cubicBezTo>
                <a:cubicBezTo>
                  <a:pt x="6742" y="2534"/>
                  <a:pt x="6738" y="2534"/>
                  <a:pt x="6734" y="2535"/>
                </a:cubicBezTo>
                <a:cubicBezTo>
                  <a:pt x="6656" y="2541"/>
                  <a:pt x="6605" y="2602"/>
                  <a:pt x="6605" y="2670"/>
                </a:cubicBezTo>
                <a:lnTo>
                  <a:pt x="6605" y="9082"/>
                </a:lnTo>
                <a:lnTo>
                  <a:pt x="2193" y="9082"/>
                </a:lnTo>
                <a:lnTo>
                  <a:pt x="2193" y="4683"/>
                </a:lnTo>
                <a:cubicBezTo>
                  <a:pt x="2186" y="4608"/>
                  <a:pt x="2125" y="4546"/>
                  <a:pt x="2050" y="4546"/>
                </a:cubicBezTo>
                <a:cubicBezTo>
                  <a:pt x="1975" y="4546"/>
                  <a:pt x="1914" y="4608"/>
                  <a:pt x="1925" y="4683"/>
                </a:cubicBezTo>
                <a:lnTo>
                  <a:pt x="1925" y="9228"/>
                </a:lnTo>
                <a:cubicBezTo>
                  <a:pt x="1914" y="9303"/>
                  <a:pt x="2050" y="9347"/>
                  <a:pt x="2050" y="9347"/>
                </a:cubicBezTo>
                <a:lnTo>
                  <a:pt x="6738" y="9347"/>
                </a:lnTo>
                <a:cubicBezTo>
                  <a:pt x="6812" y="9347"/>
                  <a:pt x="6873" y="9285"/>
                  <a:pt x="6873" y="9210"/>
                </a:cubicBezTo>
                <a:lnTo>
                  <a:pt x="6873" y="2915"/>
                </a:lnTo>
                <a:lnTo>
                  <a:pt x="7435" y="3269"/>
                </a:lnTo>
                <a:lnTo>
                  <a:pt x="7435" y="4669"/>
                </a:lnTo>
                <a:cubicBezTo>
                  <a:pt x="7435" y="5040"/>
                  <a:pt x="7723" y="5356"/>
                  <a:pt x="8097" y="5366"/>
                </a:cubicBezTo>
                <a:cubicBezTo>
                  <a:pt x="8103" y="5366"/>
                  <a:pt x="8109" y="5367"/>
                  <a:pt x="8115" y="5367"/>
                </a:cubicBezTo>
                <a:cubicBezTo>
                  <a:pt x="8491" y="5367"/>
                  <a:pt x="8798" y="5061"/>
                  <a:pt x="8798" y="4679"/>
                </a:cubicBezTo>
                <a:lnTo>
                  <a:pt x="8798" y="2881"/>
                </a:lnTo>
                <a:cubicBezTo>
                  <a:pt x="8798" y="2460"/>
                  <a:pt x="8587" y="2069"/>
                  <a:pt x="8233" y="1841"/>
                </a:cubicBezTo>
                <a:lnTo>
                  <a:pt x="6530" y="743"/>
                </a:lnTo>
                <a:cubicBezTo>
                  <a:pt x="6333" y="618"/>
                  <a:pt x="6106" y="549"/>
                  <a:pt x="5868" y="549"/>
                </a:cubicBezTo>
                <a:lnTo>
                  <a:pt x="5453" y="549"/>
                </a:lnTo>
                <a:cubicBezTo>
                  <a:pt x="5474" y="495"/>
                  <a:pt x="5483" y="434"/>
                  <a:pt x="5477" y="373"/>
                </a:cubicBezTo>
                <a:cubicBezTo>
                  <a:pt x="5460" y="193"/>
                  <a:pt x="5323" y="43"/>
                  <a:pt x="5147" y="9"/>
                </a:cubicBezTo>
                <a:cubicBezTo>
                  <a:pt x="5120" y="3"/>
                  <a:pt x="5093" y="1"/>
                  <a:pt x="50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" name="Google Shape;700;p39"/>
          <p:cNvGrpSpPr/>
          <p:nvPr/>
        </p:nvGrpSpPr>
        <p:grpSpPr>
          <a:xfrm>
            <a:off x="7171645" y="2857492"/>
            <a:ext cx="491763" cy="491815"/>
            <a:chOff x="1915675" y="3229825"/>
            <a:chExt cx="233950" cy="233975"/>
          </a:xfrm>
        </p:grpSpPr>
        <p:sp>
          <p:nvSpPr>
            <p:cNvPr id="701" name="Google Shape;701;p39"/>
            <p:cNvSpPr/>
            <p:nvPr/>
          </p:nvSpPr>
          <p:spPr>
            <a:xfrm>
              <a:off x="2063100" y="3326175"/>
              <a:ext cx="32825" cy="63700"/>
            </a:xfrm>
            <a:custGeom>
              <a:avLst/>
              <a:gdLst/>
              <a:ahLst/>
              <a:cxnLst/>
              <a:rect l="l" t="t" r="r" b="b"/>
              <a:pathLst>
                <a:path w="1313" h="2548" extrusionOk="0">
                  <a:moveTo>
                    <a:pt x="134" y="1"/>
                  </a:moveTo>
                  <a:cubicBezTo>
                    <a:pt x="61" y="1"/>
                    <a:pt x="1" y="60"/>
                    <a:pt x="1" y="134"/>
                  </a:cubicBezTo>
                  <a:lnTo>
                    <a:pt x="1" y="1371"/>
                  </a:lnTo>
                  <a:cubicBezTo>
                    <a:pt x="1" y="1445"/>
                    <a:pt x="62" y="1507"/>
                    <a:pt x="136" y="1507"/>
                  </a:cubicBezTo>
                  <a:cubicBezTo>
                    <a:pt x="636" y="1507"/>
                    <a:pt x="1041" y="1911"/>
                    <a:pt x="1044" y="2408"/>
                  </a:cubicBezTo>
                  <a:cubicBezTo>
                    <a:pt x="1044" y="2479"/>
                    <a:pt x="1095" y="2540"/>
                    <a:pt x="1163" y="2547"/>
                  </a:cubicBezTo>
                  <a:cubicBezTo>
                    <a:pt x="1169" y="2548"/>
                    <a:pt x="1175" y="2548"/>
                    <a:pt x="1181" y="2548"/>
                  </a:cubicBezTo>
                  <a:cubicBezTo>
                    <a:pt x="1254" y="2548"/>
                    <a:pt x="1312" y="2487"/>
                    <a:pt x="1312" y="2415"/>
                  </a:cubicBezTo>
                  <a:cubicBezTo>
                    <a:pt x="1312" y="1813"/>
                    <a:pt x="854" y="1313"/>
                    <a:pt x="269" y="1246"/>
                  </a:cubicBezTo>
                  <a:lnTo>
                    <a:pt x="269" y="140"/>
                  </a:lnTo>
                  <a:cubicBezTo>
                    <a:pt x="269" y="69"/>
                    <a:pt x="218" y="5"/>
                    <a:pt x="147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2036325" y="3230000"/>
              <a:ext cx="113300" cy="233800"/>
            </a:xfrm>
            <a:custGeom>
              <a:avLst/>
              <a:gdLst/>
              <a:ahLst/>
              <a:cxnLst/>
              <a:rect l="l" t="t" r="r" b="b"/>
              <a:pathLst>
                <a:path w="4532" h="9352" extrusionOk="0">
                  <a:moveTo>
                    <a:pt x="670" y="802"/>
                  </a:moveTo>
                  <a:cubicBezTo>
                    <a:pt x="891" y="802"/>
                    <a:pt x="1072" y="982"/>
                    <a:pt x="1072" y="1204"/>
                  </a:cubicBezTo>
                  <a:lnTo>
                    <a:pt x="1072" y="2879"/>
                  </a:lnTo>
                  <a:cubicBezTo>
                    <a:pt x="959" y="2798"/>
                    <a:pt x="819" y="2747"/>
                    <a:pt x="670" y="2747"/>
                  </a:cubicBezTo>
                  <a:cubicBezTo>
                    <a:pt x="518" y="2747"/>
                    <a:pt x="381" y="2798"/>
                    <a:pt x="266" y="2879"/>
                  </a:cubicBezTo>
                  <a:lnTo>
                    <a:pt x="266" y="1204"/>
                  </a:lnTo>
                  <a:cubicBezTo>
                    <a:pt x="266" y="982"/>
                    <a:pt x="446" y="802"/>
                    <a:pt x="670" y="802"/>
                  </a:cubicBezTo>
                  <a:close/>
                  <a:moveTo>
                    <a:pt x="1717" y="266"/>
                  </a:moveTo>
                  <a:cubicBezTo>
                    <a:pt x="1937" y="266"/>
                    <a:pt x="2118" y="446"/>
                    <a:pt x="2118" y="667"/>
                  </a:cubicBezTo>
                  <a:lnTo>
                    <a:pt x="2118" y="4120"/>
                  </a:lnTo>
                  <a:cubicBezTo>
                    <a:pt x="2118" y="4191"/>
                    <a:pt x="2173" y="4252"/>
                    <a:pt x="2241" y="4260"/>
                  </a:cubicBezTo>
                  <a:cubicBezTo>
                    <a:pt x="2245" y="4260"/>
                    <a:pt x="2249" y="4260"/>
                    <a:pt x="2252" y="4260"/>
                  </a:cubicBezTo>
                  <a:cubicBezTo>
                    <a:pt x="2328" y="4260"/>
                    <a:pt x="2387" y="4201"/>
                    <a:pt x="2387" y="4127"/>
                  </a:cubicBezTo>
                  <a:lnTo>
                    <a:pt x="2387" y="1217"/>
                  </a:lnTo>
                  <a:cubicBezTo>
                    <a:pt x="2387" y="1047"/>
                    <a:pt x="2520" y="867"/>
                    <a:pt x="2683" y="826"/>
                  </a:cubicBezTo>
                  <a:cubicBezTo>
                    <a:pt x="2719" y="817"/>
                    <a:pt x="2754" y="813"/>
                    <a:pt x="2788" y="813"/>
                  </a:cubicBezTo>
                  <a:cubicBezTo>
                    <a:pt x="3011" y="813"/>
                    <a:pt x="3193" y="993"/>
                    <a:pt x="3193" y="1213"/>
                  </a:cubicBezTo>
                  <a:lnTo>
                    <a:pt x="3193" y="4120"/>
                  </a:lnTo>
                  <a:cubicBezTo>
                    <a:pt x="3193" y="4188"/>
                    <a:pt x="3243" y="4252"/>
                    <a:pt x="3315" y="4260"/>
                  </a:cubicBezTo>
                  <a:cubicBezTo>
                    <a:pt x="3319" y="4260"/>
                    <a:pt x="3323" y="4260"/>
                    <a:pt x="3326" y="4260"/>
                  </a:cubicBezTo>
                  <a:cubicBezTo>
                    <a:pt x="3400" y="4260"/>
                    <a:pt x="3461" y="4201"/>
                    <a:pt x="3461" y="4127"/>
                  </a:cubicBezTo>
                  <a:lnTo>
                    <a:pt x="3461" y="2315"/>
                  </a:lnTo>
                  <a:cubicBezTo>
                    <a:pt x="3461" y="2145"/>
                    <a:pt x="3593" y="1965"/>
                    <a:pt x="3756" y="1924"/>
                  </a:cubicBezTo>
                  <a:cubicBezTo>
                    <a:pt x="3792" y="1915"/>
                    <a:pt x="3827" y="1911"/>
                    <a:pt x="3861" y="1911"/>
                  </a:cubicBezTo>
                  <a:cubicBezTo>
                    <a:pt x="4082" y="1911"/>
                    <a:pt x="4263" y="2091"/>
                    <a:pt x="4263" y="2311"/>
                  </a:cubicBezTo>
                  <a:lnTo>
                    <a:pt x="4263" y="5990"/>
                  </a:lnTo>
                  <a:cubicBezTo>
                    <a:pt x="4263" y="6483"/>
                    <a:pt x="4079" y="6955"/>
                    <a:pt x="3740" y="7322"/>
                  </a:cubicBezTo>
                  <a:cubicBezTo>
                    <a:pt x="3716" y="7349"/>
                    <a:pt x="3703" y="7383"/>
                    <a:pt x="3703" y="7418"/>
                  </a:cubicBezTo>
                  <a:lnTo>
                    <a:pt x="3703" y="9083"/>
                  </a:lnTo>
                  <a:lnTo>
                    <a:pt x="827" y="9083"/>
                  </a:lnTo>
                  <a:lnTo>
                    <a:pt x="827" y="7418"/>
                  </a:lnTo>
                  <a:cubicBezTo>
                    <a:pt x="827" y="7383"/>
                    <a:pt x="813" y="7349"/>
                    <a:pt x="789" y="7322"/>
                  </a:cubicBezTo>
                  <a:cubicBezTo>
                    <a:pt x="452" y="6955"/>
                    <a:pt x="266" y="6483"/>
                    <a:pt x="266" y="5990"/>
                  </a:cubicBezTo>
                  <a:lnTo>
                    <a:pt x="266" y="3273"/>
                  </a:lnTo>
                  <a:cubicBezTo>
                    <a:pt x="266" y="3243"/>
                    <a:pt x="286" y="3199"/>
                    <a:pt x="306" y="3175"/>
                  </a:cubicBezTo>
                  <a:cubicBezTo>
                    <a:pt x="421" y="3062"/>
                    <a:pt x="543" y="3015"/>
                    <a:pt x="655" y="3015"/>
                  </a:cubicBezTo>
                  <a:cubicBezTo>
                    <a:pt x="882" y="3015"/>
                    <a:pt x="1065" y="3210"/>
                    <a:pt x="1044" y="3441"/>
                  </a:cubicBezTo>
                  <a:cubicBezTo>
                    <a:pt x="1044" y="3457"/>
                    <a:pt x="1048" y="3471"/>
                    <a:pt x="1058" y="3481"/>
                  </a:cubicBezTo>
                  <a:cubicBezTo>
                    <a:pt x="1099" y="3521"/>
                    <a:pt x="1143" y="3538"/>
                    <a:pt x="1182" y="3538"/>
                  </a:cubicBezTo>
                  <a:cubicBezTo>
                    <a:pt x="1257" y="3538"/>
                    <a:pt x="1316" y="3478"/>
                    <a:pt x="1316" y="3403"/>
                  </a:cubicBezTo>
                  <a:lnTo>
                    <a:pt x="1316" y="670"/>
                  </a:lnTo>
                  <a:cubicBezTo>
                    <a:pt x="1316" y="500"/>
                    <a:pt x="1448" y="320"/>
                    <a:pt x="1612" y="279"/>
                  </a:cubicBezTo>
                  <a:cubicBezTo>
                    <a:pt x="1647" y="270"/>
                    <a:pt x="1682" y="266"/>
                    <a:pt x="1717" y="266"/>
                  </a:cubicBezTo>
                  <a:close/>
                  <a:moveTo>
                    <a:pt x="1731" y="0"/>
                  </a:moveTo>
                  <a:cubicBezTo>
                    <a:pt x="1367" y="0"/>
                    <a:pt x="1072" y="296"/>
                    <a:pt x="1072" y="656"/>
                  </a:cubicBezTo>
                  <a:lnTo>
                    <a:pt x="1072" y="670"/>
                  </a:lnTo>
                  <a:cubicBezTo>
                    <a:pt x="960" y="589"/>
                    <a:pt x="821" y="540"/>
                    <a:pt x="670" y="540"/>
                  </a:cubicBezTo>
                  <a:cubicBezTo>
                    <a:pt x="637" y="540"/>
                    <a:pt x="603" y="543"/>
                    <a:pt x="568" y="548"/>
                  </a:cubicBezTo>
                  <a:cubicBezTo>
                    <a:pt x="239" y="598"/>
                    <a:pt x="0" y="891"/>
                    <a:pt x="0" y="1224"/>
                  </a:cubicBezTo>
                  <a:lnTo>
                    <a:pt x="0" y="5983"/>
                  </a:lnTo>
                  <a:cubicBezTo>
                    <a:pt x="0" y="6527"/>
                    <a:pt x="187" y="7050"/>
                    <a:pt x="534" y="7462"/>
                  </a:cubicBezTo>
                  <a:lnTo>
                    <a:pt x="534" y="9212"/>
                  </a:lnTo>
                  <a:cubicBezTo>
                    <a:pt x="534" y="9287"/>
                    <a:pt x="595" y="9351"/>
                    <a:pt x="673" y="9351"/>
                  </a:cubicBezTo>
                  <a:lnTo>
                    <a:pt x="3835" y="9351"/>
                  </a:lnTo>
                  <a:cubicBezTo>
                    <a:pt x="3910" y="9351"/>
                    <a:pt x="3971" y="9287"/>
                    <a:pt x="3971" y="9212"/>
                  </a:cubicBezTo>
                  <a:lnTo>
                    <a:pt x="3971" y="7462"/>
                  </a:lnTo>
                  <a:cubicBezTo>
                    <a:pt x="4335" y="7050"/>
                    <a:pt x="4531" y="6527"/>
                    <a:pt x="4531" y="5983"/>
                  </a:cubicBezTo>
                  <a:lnTo>
                    <a:pt x="4531" y="2311"/>
                  </a:lnTo>
                  <a:cubicBezTo>
                    <a:pt x="4531" y="1938"/>
                    <a:pt x="4230" y="1635"/>
                    <a:pt x="3858" y="1635"/>
                  </a:cubicBezTo>
                  <a:cubicBezTo>
                    <a:pt x="3709" y="1635"/>
                    <a:pt x="3573" y="1687"/>
                    <a:pt x="3461" y="1768"/>
                  </a:cubicBezTo>
                  <a:lnTo>
                    <a:pt x="3461" y="1224"/>
                  </a:lnTo>
                  <a:cubicBezTo>
                    <a:pt x="3461" y="891"/>
                    <a:pt x="3220" y="598"/>
                    <a:pt x="2890" y="548"/>
                  </a:cubicBezTo>
                  <a:cubicBezTo>
                    <a:pt x="2855" y="543"/>
                    <a:pt x="2821" y="540"/>
                    <a:pt x="2788" y="540"/>
                  </a:cubicBezTo>
                  <a:cubicBezTo>
                    <a:pt x="2638" y="540"/>
                    <a:pt x="2501" y="589"/>
                    <a:pt x="2387" y="670"/>
                  </a:cubicBezTo>
                  <a:lnTo>
                    <a:pt x="2387" y="656"/>
                  </a:lnTo>
                  <a:cubicBezTo>
                    <a:pt x="2387" y="296"/>
                    <a:pt x="2091" y="0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1915675" y="3229825"/>
              <a:ext cx="113950" cy="233975"/>
            </a:xfrm>
            <a:custGeom>
              <a:avLst/>
              <a:gdLst/>
              <a:ahLst/>
              <a:cxnLst/>
              <a:rect l="l" t="t" r="r" b="b"/>
              <a:pathLst>
                <a:path w="4558" h="9359" extrusionOk="0">
                  <a:moveTo>
                    <a:pt x="1741" y="273"/>
                  </a:moveTo>
                  <a:cubicBezTo>
                    <a:pt x="1964" y="273"/>
                    <a:pt x="2145" y="453"/>
                    <a:pt x="2145" y="674"/>
                  </a:cubicBezTo>
                  <a:lnTo>
                    <a:pt x="2145" y="4127"/>
                  </a:lnTo>
                  <a:cubicBezTo>
                    <a:pt x="2145" y="4195"/>
                    <a:pt x="2195" y="4259"/>
                    <a:pt x="2267" y="4267"/>
                  </a:cubicBezTo>
                  <a:cubicBezTo>
                    <a:pt x="2271" y="4267"/>
                    <a:pt x="2275" y="4267"/>
                    <a:pt x="2279" y="4267"/>
                  </a:cubicBezTo>
                  <a:cubicBezTo>
                    <a:pt x="2352" y="4267"/>
                    <a:pt x="2413" y="4208"/>
                    <a:pt x="2413" y="4134"/>
                  </a:cubicBezTo>
                  <a:lnTo>
                    <a:pt x="2413" y="1224"/>
                  </a:lnTo>
                  <a:cubicBezTo>
                    <a:pt x="2413" y="1057"/>
                    <a:pt x="2545" y="878"/>
                    <a:pt x="2709" y="833"/>
                  </a:cubicBezTo>
                  <a:cubicBezTo>
                    <a:pt x="2744" y="824"/>
                    <a:pt x="2779" y="820"/>
                    <a:pt x="2813" y="820"/>
                  </a:cubicBezTo>
                  <a:cubicBezTo>
                    <a:pt x="3034" y="820"/>
                    <a:pt x="3215" y="1000"/>
                    <a:pt x="3215" y="1220"/>
                  </a:cubicBezTo>
                  <a:lnTo>
                    <a:pt x="3215" y="4130"/>
                  </a:lnTo>
                  <a:cubicBezTo>
                    <a:pt x="3215" y="4130"/>
                    <a:pt x="3263" y="4270"/>
                    <a:pt x="3338" y="4270"/>
                  </a:cubicBezTo>
                  <a:cubicBezTo>
                    <a:pt x="3413" y="4270"/>
                    <a:pt x="3460" y="4130"/>
                    <a:pt x="3460" y="4130"/>
                  </a:cubicBezTo>
                  <a:lnTo>
                    <a:pt x="3460" y="2322"/>
                  </a:lnTo>
                  <a:cubicBezTo>
                    <a:pt x="3460" y="2152"/>
                    <a:pt x="3593" y="1972"/>
                    <a:pt x="3756" y="1931"/>
                  </a:cubicBezTo>
                  <a:cubicBezTo>
                    <a:pt x="3792" y="1922"/>
                    <a:pt x="3827" y="1918"/>
                    <a:pt x="3861" y="1918"/>
                  </a:cubicBezTo>
                  <a:cubicBezTo>
                    <a:pt x="4085" y="1918"/>
                    <a:pt x="4266" y="2098"/>
                    <a:pt x="4266" y="2318"/>
                  </a:cubicBezTo>
                  <a:lnTo>
                    <a:pt x="4266" y="5993"/>
                  </a:lnTo>
                  <a:cubicBezTo>
                    <a:pt x="4266" y="6486"/>
                    <a:pt x="4079" y="6962"/>
                    <a:pt x="3742" y="7329"/>
                  </a:cubicBezTo>
                  <a:cubicBezTo>
                    <a:pt x="3719" y="7356"/>
                    <a:pt x="3705" y="7387"/>
                    <a:pt x="3705" y="7425"/>
                  </a:cubicBezTo>
                  <a:lnTo>
                    <a:pt x="3705" y="9090"/>
                  </a:lnTo>
                  <a:lnTo>
                    <a:pt x="829" y="9090"/>
                  </a:lnTo>
                  <a:lnTo>
                    <a:pt x="829" y="7425"/>
                  </a:lnTo>
                  <a:cubicBezTo>
                    <a:pt x="829" y="7390"/>
                    <a:pt x="816" y="7356"/>
                    <a:pt x="791" y="7329"/>
                  </a:cubicBezTo>
                  <a:cubicBezTo>
                    <a:pt x="452" y="6962"/>
                    <a:pt x="269" y="6490"/>
                    <a:pt x="269" y="5997"/>
                  </a:cubicBezTo>
                  <a:lnTo>
                    <a:pt x="269" y="1224"/>
                  </a:lnTo>
                  <a:cubicBezTo>
                    <a:pt x="269" y="1057"/>
                    <a:pt x="401" y="878"/>
                    <a:pt x="564" y="833"/>
                  </a:cubicBezTo>
                  <a:cubicBezTo>
                    <a:pt x="599" y="824"/>
                    <a:pt x="634" y="820"/>
                    <a:pt x="668" y="820"/>
                  </a:cubicBezTo>
                  <a:cubicBezTo>
                    <a:pt x="889" y="820"/>
                    <a:pt x="1070" y="1000"/>
                    <a:pt x="1070" y="1220"/>
                  </a:cubicBezTo>
                  <a:lnTo>
                    <a:pt x="1070" y="4127"/>
                  </a:lnTo>
                  <a:cubicBezTo>
                    <a:pt x="1070" y="4198"/>
                    <a:pt x="1125" y="4259"/>
                    <a:pt x="1193" y="4267"/>
                  </a:cubicBezTo>
                  <a:cubicBezTo>
                    <a:pt x="1197" y="4267"/>
                    <a:pt x="1201" y="4267"/>
                    <a:pt x="1205" y="4267"/>
                  </a:cubicBezTo>
                  <a:cubicBezTo>
                    <a:pt x="1281" y="4267"/>
                    <a:pt x="1339" y="4208"/>
                    <a:pt x="1339" y="4134"/>
                  </a:cubicBezTo>
                  <a:lnTo>
                    <a:pt x="1339" y="677"/>
                  </a:lnTo>
                  <a:cubicBezTo>
                    <a:pt x="1339" y="507"/>
                    <a:pt x="1472" y="327"/>
                    <a:pt x="1635" y="286"/>
                  </a:cubicBezTo>
                  <a:cubicBezTo>
                    <a:pt x="1671" y="277"/>
                    <a:pt x="1707" y="273"/>
                    <a:pt x="1741" y="273"/>
                  </a:cubicBezTo>
                  <a:close/>
                  <a:moveTo>
                    <a:pt x="1743" y="1"/>
                  </a:moveTo>
                  <a:cubicBezTo>
                    <a:pt x="1373" y="1"/>
                    <a:pt x="1070" y="299"/>
                    <a:pt x="1070" y="670"/>
                  </a:cubicBezTo>
                  <a:lnTo>
                    <a:pt x="1070" y="677"/>
                  </a:lnTo>
                  <a:cubicBezTo>
                    <a:pt x="959" y="596"/>
                    <a:pt x="821" y="547"/>
                    <a:pt x="672" y="547"/>
                  </a:cubicBezTo>
                  <a:cubicBezTo>
                    <a:pt x="639" y="547"/>
                    <a:pt x="605" y="550"/>
                    <a:pt x="571" y="555"/>
                  </a:cubicBezTo>
                  <a:cubicBezTo>
                    <a:pt x="238" y="605"/>
                    <a:pt x="0" y="898"/>
                    <a:pt x="0" y="1231"/>
                  </a:cubicBezTo>
                  <a:lnTo>
                    <a:pt x="0" y="5990"/>
                  </a:lnTo>
                  <a:cubicBezTo>
                    <a:pt x="0" y="6534"/>
                    <a:pt x="197" y="7057"/>
                    <a:pt x="561" y="7469"/>
                  </a:cubicBezTo>
                  <a:lnTo>
                    <a:pt x="561" y="9219"/>
                  </a:lnTo>
                  <a:cubicBezTo>
                    <a:pt x="561" y="9294"/>
                    <a:pt x="622" y="9358"/>
                    <a:pt x="697" y="9358"/>
                  </a:cubicBezTo>
                  <a:lnTo>
                    <a:pt x="3858" y="9358"/>
                  </a:lnTo>
                  <a:cubicBezTo>
                    <a:pt x="3936" y="9358"/>
                    <a:pt x="3998" y="9294"/>
                    <a:pt x="3998" y="9219"/>
                  </a:cubicBezTo>
                  <a:lnTo>
                    <a:pt x="3998" y="7469"/>
                  </a:lnTo>
                  <a:cubicBezTo>
                    <a:pt x="4357" y="7057"/>
                    <a:pt x="4558" y="6534"/>
                    <a:pt x="4558" y="5990"/>
                  </a:cubicBezTo>
                  <a:lnTo>
                    <a:pt x="4558" y="2318"/>
                  </a:lnTo>
                  <a:cubicBezTo>
                    <a:pt x="4558" y="1945"/>
                    <a:pt x="4255" y="1642"/>
                    <a:pt x="3882" y="1642"/>
                  </a:cubicBezTo>
                  <a:cubicBezTo>
                    <a:pt x="3736" y="1642"/>
                    <a:pt x="3596" y="1694"/>
                    <a:pt x="3484" y="1775"/>
                  </a:cubicBezTo>
                  <a:lnTo>
                    <a:pt x="3484" y="1231"/>
                  </a:lnTo>
                  <a:cubicBezTo>
                    <a:pt x="3484" y="898"/>
                    <a:pt x="3246" y="605"/>
                    <a:pt x="2913" y="555"/>
                  </a:cubicBezTo>
                  <a:cubicBezTo>
                    <a:pt x="2879" y="550"/>
                    <a:pt x="2845" y="547"/>
                    <a:pt x="2812" y="547"/>
                  </a:cubicBezTo>
                  <a:cubicBezTo>
                    <a:pt x="2663" y="547"/>
                    <a:pt x="2525" y="596"/>
                    <a:pt x="2413" y="677"/>
                  </a:cubicBezTo>
                  <a:lnTo>
                    <a:pt x="2413" y="670"/>
                  </a:lnTo>
                  <a:cubicBezTo>
                    <a:pt x="2413" y="299"/>
                    <a:pt x="2111" y="1"/>
                    <a:pt x="17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39"/>
          <p:cNvGrpSpPr/>
          <p:nvPr/>
        </p:nvGrpSpPr>
        <p:grpSpPr>
          <a:xfrm>
            <a:off x="5075905" y="2850530"/>
            <a:ext cx="505740" cy="505740"/>
            <a:chOff x="1190625" y="238125"/>
            <a:chExt cx="5219200" cy="5219200"/>
          </a:xfrm>
        </p:grpSpPr>
        <p:sp>
          <p:nvSpPr>
            <p:cNvPr id="705" name="Google Shape;705;p39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47592" y="6133"/>
                  </a:moveTo>
                  <a:cubicBezTo>
                    <a:pt x="50985" y="6133"/>
                    <a:pt x="53725" y="8873"/>
                    <a:pt x="53725" y="12232"/>
                  </a:cubicBezTo>
                  <a:cubicBezTo>
                    <a:pt x="53725" y="15592"/>
                    <a:pt x="50985" y="18365"/>
                    <a:pt x="47592" y="18365"/>
                  </a:cubicBezTo>
                  <a:lnTo>
                    <a:pt x="41492" y="18365"/>
                  </a:lnTo>
                  <a:cubicBezTo>
                    <a:pt x="25346" y="18365"/>
                    <a:pt x="12232" y="31478"/>
                    <a:pt x="12232" y="47592"/>
                  </a:cubicBezTo>
                  <a:cubicBezTo>
                    <a:pt x="12232" y="48408"/>
                    <a:pt x="12265" y="49223"/>
                    <a:pt x="12363" y="50137"/>
                  </a:cubicBezTo>
                  <a:lnTo>
                    <a:pt x="18235" y="118182"/>
                  </a:lnTo>
                  <a:cubicBezTo>
                    <a:pt x="13309" y="122977"/>
                    <a:pt x="9166" y="128588"/>
                    <a:pt x="6133" y="134818"/>
                  </a:cubicBezTo>
                  <a:lnTo>
                    <a:pt x="6133" y="47592"/>
                  </a:lnTo>
                  <a:cubicBezTo>
                    <a:pt x="6133" y="24726"/>
                    <a:pt x="24726" y="6133"/>
                    <a:pt x="47592" y="6133"/>
                  </a:cubicBezTo>
                  <a:close/>
                  <a:moveTo>
                    <a:pt x="161175" y="6100"/>
                  </a:moveTo>
                  <a:cubicBezTo>
                    <a:pt x="184041" y="6100"/>
                    <a:pt x="202667" y="24726"/>
                    <a:pt x="202667" y="47592"/>
                  </a:cubicBezTo>
                  <a:lnTo>
                    <a:pt x="202667" y="134818"/>
                  </a:lnTo>
                  <a:cubicBezTo>
                    <a:pt x="199601" y="128588"/>
                    <a:pt x="195458" y="122977"/>
                    <a:pt x="190533" y="118182"/>
                  </a:cubicBezTo>
                  <a:lnTo>
                    <a:pt x="196404" y="50137"/>
                  </a:lnTo>
                  <a:cubicBezTo>
                    <a:pt x="196502" y="49223"/>
                    <a:pt x="196535" y="48408"/>
                    <a:pt x="196535" y="47592"/>
                  </a:cubicBezTo>
                  <a:cubicBezTo>
                    <a:pt x="196535" y="31478"/>
                    <a:pt x="183421" y="18332"/>
                    <a:pt x="167275" y="18332"/>
                  </a:cubicBezTo>
                  <a:lnTo>
                    <a:pt x="161175" y="18332"/>
                  </a:lnTo>
                  <a:cubicBezTo>
                    <a:pt x="157782" y="18332"/>
                    <a:pt x="155042" y="15592"/>
                    <a:pt x="155042" y="12232"/>
                  </a:cubicBezTo>
                  <a:cubicBezTo>
                    <a:pt x="155042" y="8873"/>
                    <a:pt x="157782" y="6100"/>
                    <a:pt x="161175" y="6100"/>
                  </a:cubicBezTo>
                  <a:close/>
                  <a:moveTo>
                    <a:pt x="148942" y="107450"/>
                  </a:moveTo>
                  <a:cubicBezTo>
                    <a:pt x="178561" y="107450"/>
                    <a:pt x="202667" y="131556"/>
                    <a:pt x="202667" y="161175"/>
                  </a:cubicBezTo>
                  <a:cubicBezTo>
                    <a:pt x="202667" y="184041"/>
                    <a:pt x="184041" y="202667"/>
                    <a:pt x="161175" y="202667"/>
                  </a:cubicBezTo>
                  <a:cubicBezTo>
                    <a:pt x="147866" y="202667"/>
                    <a:pt x="135275" y="196208"/>
                    <a:pt x="127478" y="185411"/>
                  </a:cubicBezTo>
                  <a:lnTo>
                    <a:pt x="116779" y="170569"/>
                  </a:lnTo>
                  <a:cubicBezTo>
                    <a:pt x="113909" y="166590"/>
                    <a:pt x="109277" y="164208"/>
                    <a:pt x="104384" y="164208"/>
                  </a:cubicBezTo>
                  <a:cubicBezTo>
                    <a:pt x="99491" y="164208"/>
                    <a:pt x="94859" y="166590"/>
                    <a:pt x="91988" y="170569"/>
                  </a:cubicBezTo>
                  <a:lnTo>
                    <a:pt x="81289" y="185411"/>
                  </a:lnTo>
                  <a:cubicBezTo>
                    <a:pt x="73493" y="196208"/>
                    <a:pt x="60901" y="202667"/>
                    <a:pt x="47592" y="202667"/>
                  </a:cubicBezTo>
                  <a:cubicBezTo>
                    <a:pt x="24726" y="202667"/>
                    <a:pt x="6133" y="184041"/>
                    <a:pt x="6133" y="161175"/>
                  </a:cubicBezTo>
                  <a:cubicBezTo>
                    <a:pt x="6133" y="131556"/>
                    <a:pt x="30206" y="107450"/>
                    <a:pt x="59825" y="107450"/>
                  </a:cubicBezTo>
                  <a:close/>
                  <a:moveTo>
                    <a:pt x="47592" y="0"/>
                  </a:moveTo>
                  <a:cubicBezTo>
                    <a:pt x="21366" y="0"/>
                    <a:pt x="0" y="21366"/>
                    <a:pt x="0" y="47592"/>
                  </a:cubicBezTo>
                  <a:lnTo>
                    <a:pt x="0" y="161175"/>
                  </a:lnTo>
                  <a:cubicBezTo>
                    <a:pt x="0" y="187401"/>
                    <a:pt x="21366" y="208767"/>
                    <a:pt x="47592" y="208767"/>
                  </a:cubicBezTo>
                  <a:cubicBezTo>
                    <a:pt x="62858" y="208767"/>
                    <a:pt x="77309" y="201362"/>
                    <a:pt x="86247" y="188967"/>
                  </a:cubicBezTo>
                  <a:lnTo>
                    <a:pt x="96946" y="174157"/>
                  </a:lnTo>
                  <a:cubicBezTo>
                    <a:pt x="98675" y="171776"/>
                    <a:pt x="101448" y="170341"/>
                    <a:pt x="104384" y="170341"/>
                  </a:cubicBezTo>
                  <a:cubicBezTo>
                    <a:pt x="107319" y="170341"/>
                    <a:pt x="110092" y="171776"/>
                    <a:pt x="111821" y="174157"/>
                  </a:cubicBezTo>
                  <a:lnTo>
                    <a:pt x="122520" y="188967"/>
                  </a:lnTo>
                  <a:cubicBezTo>
                    <a:pt x="131458" y="201362"/>
                    <a:pt x="145909" y="208767"/>
                    <a:pt x="161175" y="208767"/>
                  </a:cubicBezTo>
                  <a:cubicBezTo>
                    <a:pt x="187401" y="208767"/>
                    <a:pt x="208767" y="187401"/>
                    <a:pt x="208767" y="161175"/>
                  </a:cubicBezTo>
                  <a:lnTo>
                    <a:pt x="208767" y="47592"/>
                  </a:lnTo>
                  <a:cubicBezTo>
                    <a:pt x="208767" y="21366"/>
                    <a:pt x="187401" y="0"/>
                    <a:pt x="161175" y="0"/>
                  </a:cubicBezTo>
                  <a:cubicBezTo>
                    <a:pt x="154422" y="0"/>
                    <a:pt x="148942" y="5480"/>
                    <a:pt x="148942" y="12232"/>
                  </a:cubicBezTo>
                  <a:cubicBezTo>
                    <a:pt x="148942" y="18985"/>
                    <a:pt x="154422" y="24465"/>
                    <a:pt x="161175" y="24465"/>
                  </a:cubicBezTo>
                  <a:lnTo>
                    <a:pt x="167275" y="24465"/>
                  </a:lnTo>
                  <a:cubicBezTo>
                    <a:pt x="180029" y="24465"/>
                    <a:pt x="190435" y="34838"/>
                    <a:pt x="190435" y="47592"/>
                  </a:cubicBezTo>
                  <a:cubicBezTo>
                    <a:pt x="190435" y="48245"/>
                    <a:pt x="190402" y="48897"/>
                    <a:pt x="190337" y="49615"/>
                  </a:cubicBezTo>
                  <a:lnTo>
                    <a:pt x="184824" y="113321"/>
                  </a:lnTo>
                  <a:cubicBezTo>
                    <a:pt x="174810" y="105786"/>
                    <a:pt x="162382" y="101317"/>
                    <a:pt x="148942" y="101317"/>
                  </a:cubicBezTo>
                  <a:lnTo>
                    <a:pt x="59825" y="101317"/>
                  </a:lnTo>
                  <a:cubicBezTo>
                    <a:pt x="46385" y="101317"/>
                    <a:pt x="33957" y="105786"/>
                    <a:pt x="23943" y="113321"/>
                  </a:cubicBezTo>
                  <a:lnTo>
                    <a:pt x="18430" y="49615"/>
                  </a:lnTo>
                  <a:cubicBezTo>
                    <a:pt x="18365" y="48897"/>
                    <a:pt x="18365" y="48245"/>
                    <a:pt x="18365" y="47592"/>
                  </a:cubicBezTo>
                  <a:cubicBezTo>
                    <a:pt x="18365" y="34838"/>
                    <a:pt x="28738" y="24465"/>
                    <a:pt x="41492" y="24465"/>
                  </a:cubicBezTo>
                  <a:lnTo>
                    <a:pt x="47592" y="24465"/>
                  </a:lnTo>
                  <a:cubicBezTo>
                    <a:pt x="54345" y="24465"/>
                    <a:pt x="59825" y="18985"/>
                    <a:pt x="59825" y="12232"/>
                  </a:cubicBezTo>
                  <a:cubicBezTo>
                    <a:pt x="59825" y="5480"/>
                    <a:pt x="54345" y="0"/>
                    <a:pt x="47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1496425" y="3076850"/>
              <a:ext cx="4607575" cy="2074650"/>
            </a:xfrm>
            <a:custGeom>
              <a:avLst/>
              <a:gdLst/>
              <a:ahLst/>
              <a:cxnLst/>
              <a:rect l="l" t="t" r="r" b="b"/>
              <a:pathLst>
                <a:path w="184303" h="82986" extrusionOk="0">
                  <a:moveTo>
                    <a:pt x="47593" y="1"/>
                  </a:moveTo>
                  <a:cubicBezTo>
                    <a:pt x="21366" y="1"/>
                    <a:pt x="0" y="21367"/>
                    <a:pt x="0" y="47626"/>
                  </a:cubicBezTo>
                  <a:cubicBezTo>
                    <a:pt x="0" y="54704"/>
                    <a:pt x="2121" y="61554"/>
                    <a:pt x="6100" y="67426"/>
                  </a:cubicBezTo>
                  <a:cubicBezTo>
                    <a:pt x="6690" y="68300"/>
                    <a:pt x="7647" y="68769"/>
                    <a:pt x="8624" y="68769"/>
                  </a:cubicBezTo>
                  <a:cubicBezTo>
                    <a:pt x="9215" y="68769"/>
                    <a:pt x="9813" y="68598"/>
                    <a:pt x="10341" y="68242"/>
                  </a:cubicBezTo>
                  <a:cubicBezTo>
                    <a:pt x="11744" y="67296"/>
                    <a:pt x="12102" y="65404"/>
                    <a:pt x="11156" y="64001"/>
                  </a:cubicBezTo>
                  <a:cubicBezTo>
                    <a:pt x="7862" y="59141"/>
                    <a:pt x="6100" y="53497"/>
                    <a:pt x="6100" y="47626"/>
                  </a:cubicBezTo>
                  <a:cubicBezTo>
                    <a:pt x="6100" y="24727"/>
                    <a:pt x="24726" y="6133"/>
                    <a:pt x="47593" y="6133"/>
                  </a:cubicBezTo>
                  <a:lnTo>
                    <a:pt x="136710" y="6133"/>
                  </a:lnTo>
                  <a:cubicBezTo>
                    <a:pt x="159577" y="6133"/>
                    <a:pt x="178203" y="24727"/>
                    <a:pt x="178203" y="47626"/>
                  </a:cubicBezTo>
                  <a:cubicBezTo>
                    <a:pt x="178203" y="63740"/>
                    <a:pt x="165057" y="76886"/>
                    <a:pt x="148943" y="76886"/>
                  </a:cubicBezTo>
                  <a:cubicBezTo>
                    <a:pt x="139548" y="76886"/>
                    <a:pt x="130676" y="72319"/>
                    <a:pt x="125195" y="64686"/>
                  </a:cubicBezTo>
                  <a:lnTo>
                    <a:pt x="114464" y="49877"/>
                  </a:lnTo>
                  <a:cubicBezTo>
                    <a:pt x="109310" y="42700"/>
                    <a:pt x="100959" y="38427"/>
                    <a:pt x="92152" y="38427"/>
                  </a:cubicBezTo>
                  <a:cubicBezTo>
                    <a:pt x="83344" y="38427"/>
                    <a:pt x="74994" y="42700"/>
                    <a:pt x="69840" y="49877"/>
                  </a:cubicBezTo>
                  <a:lnTo>
                    <a:pt x="59140" y="64686"/>
                  </a:lnTo>
                  <a:cubicBezTo>
                    <a:pt x="53628" y="72319"/>
                    <a:pt x="44755" y="76886"/>
                    <a:pt x="35360" y="76886"/>
                  </a:cubicBezTo>
                  <a:cubicBezTo>
                    <a:pt x="29489" y="76886"/>
                    <a:pt x="23846" y="75124"/>
                    <a:pt x="18985" y="71830"/>
                  </a:cubicBezTo>
                  <a:cubicBezTo>
                    <a:pt x="18457" y="71473"/>
                    <a:pt x="17859" y="71302"/>
                    <a:pt x="17269" y="71302"/>
                  </a:cubicBezTo>
                  <a:cubicBezTo>
                    <a:pt x="16291" y="71302"/>
                    <a:pt x="15334" y="71771"/>
                    <a:pt x="14745" y="72645"/>
                  </a:cubicBezTo>
                  <a:cubicBezTo>
                    <a:pt x="13799" y="74048"/>
                    <a:pt x="14157" y="75940"/>
                    <a:pt x="15560" y="76886"/>
                  </a:cubicBezTo>
                  <a:cubicBezTo>
                    <a:pt x="21432" y="80865"/>
                    <a:pt x="28282" y="82986"/>
                    <a:pt x="35360" y="82986"/>
                  </a:cubicBezTo>
                  <a:cubicBezTo>
                    <a:pt x="46712" y="82986"/>
                    <a:pt x="57444" y="77473"/>
                    <a:pt x="64098" y="68274"/>
                  </a:cubicBezTo>
                  <a:lnTo>
                    <a:pt x="74798" y="53432"/>
                  </a:lnTo>
                  <a:cubicBezTo>
                    <a:pt x="78810" y="47887"/>
                    <a:pt x="85301" y="44559"/>
                    <a:pt x="92152" y="44559"/>
                  </a:cubicBezTo>
                  <a:cubicBezTo>
                    <a:pt x="99002" y="44559"/>
                    <a:pt x="105493" y="47887"/>
                    <a:pt x="109505" y="53432"/>
                  </a:cubicBezTo>
                  <a:lnTo>
                    <a:pt x="120205" y="68274"/>
                  </a:lnTo>
                  <a:cubicBezTo>
                    <a:pt x="126859" y="77473"/>
                    <a:pt x="137591" y="82986"/>
                    <a:pt x="148943" y="82986"/>
                  </a:cubicBezTo>
                  <a:cubicBezTo>
                    <a:pt x="168449" y="82986"/>
                    <a:pt x="184303" y="67132"/>
                    <a:pt x="184303" y="47626"/>
                  </a:cubicBezTo>
                  <a:cubicBezTo>
                    <a:pt x="184303" y="21367"/>
                    <a:pt x="162937" y="1"/>
                    <a:pt x="136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39"/>
          <p:cNvGrpSpPr/>
          <p:nvPr/>
        </p:nvGrpSpPr>
        <p:grpSpPr>
          <a:xfrm>
            <a:off x="3283617" y="2850530"/>
            <a:ext cx="505740" cy="505740"/>
            <a:chOff x="1190625" y="238125"/>
            <a:chExt cx="5219200" cy="5219200"/>
          </a:xfrm>
        </p:grpSpPr>
        <p:sp>
          <p:nvSpPr>
            <p:cNvPr id="708" name="Google Shape;708;p39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5299" y="6133"/>
                  </a:moveTo>
                  <a:cubicBezTo>
                    <a:pt x="20355" y="6133"/>
                    <a:pt x="24465" y="10243"/>
                    <a:pt x="24465" y="15299"/>
                  </a:cubicBezTo>
                  <a:lnTo>
                    <a:pt x="24465" y="125586"/>
                  </a:lnTo>
                  <a:cubicBezTo>
                    <a:pt x="14092" y="124086"/>
                    <a:pt x="6133" y="115148"/>
                    <a:pt x="6133" y="104384"/>
                  </a:cubicBezTo>
                  <a:lnTo>
                    <a:pt x="6133" y="15299"/>
                  </a:lnTo>
                  <a:cubicBezTo>
                    <a:pt x="6133" y="10243"/>
                    <a:pt x="10243" y="6133"/>
                    <a:pt x="15299" y="6133"/>
                  </a:cubicBezTo>
                  <a:close/>
                  <a:moveTo>
                    <a:pt x="193468" y="6133"/>
                  </a:moveTo>
                  <a:cubicBezTo>
                    <a:pt x="198524" y="6133"/>
                    <a:pt x="202667" y="10243"/>
                    <a:pt x="202667" y="15299"/>
                  </a:cubicBezTo>
                  <a:lnTo>
                    <a:pt x="202667" y="104384"/>
                  </a:lnTo>
                  <a:cubicBezTo>
                    <a:pt x="202667" y="115148"/>
                    <a:pt x="194675" y="124086"/>
                    <a:pt x="184302" y="125586"/>
                  </a:cubicBezTo>
                  <a:lnTo>
                    <a:pt x="184302" y="15299"/>
                  </a:lnTo>
                  <a:cubicBezTo>
                    <a:pt x="184302" y="10243"/>
                    <a:pt x="188412" y="6133"/>
                    <a:pt x="193468" y="6133"/>
                  </a:cubicBezTo>
                  <a:close/>
                  <a:moveTo>
                    <a:pt x="104384" y="55878"/>
                  </a:moveTo>
                  <a:cubicBezTo>
                    <a:pt x="122716" y="55878"/>
                    <a:pt x="131686" y="61586"/>
                    <a:pt x="141179" y="67621"/>
                  </a:cubicBezTo>
                  <a:cubicBezTo>
                    <a:pt x="150475" y="73525"/>
                    <a:pt x="160098" y="79658"/>
                    <a:pt x="178202" y="80277"/>
                  </a:cubicBezTo>
                  <a:lnTo>
                    <a:pt x="178202" y="128848"/>
                  </a:lnTo>
                  <a:cubicBezTo>
                    <a:pt x="178202" y="169558"/>
                    <a:pt x="145093" y="202667"/>
                    <a:pt x="104384" y="202667"/>
                  </a:cubicBezTo>
                  <a:cubicBezTo>
                    <a:pt x="63674" y="202667"/>
                    <a:pt x="30597" y="169558"/>
                    <a:pt x="30597" y="128848"/>
                  </a:cubicBezTo>
                  <a:lnTo>
                    <a:pt x="30597" y="80277"/>
                  </a:lnTo>
                  <a:cubicBezTo>
                    <a:pt x="48669" y="79658"/>
                    <a:pt x="58292" y="73525"/>
                    <a:pt x="67588" y="67621"/>
                  </a:cubicBezTo>
                  <a:cubicBezTo>
                    <a:pt x="77081" y="61586"/>
                    <a:pt x="86051" y="55878"/>
                    <a:pt x="104384" y="55878"/>
                  </a:cubicBezTo>
                  <a:close/>
                  <a:moveTo>
                    <a:pt x="15299" y="0"/>
                  </a:moveTo>
                  <a:cubicBezTo>
                    <a:pt x="6850" y="0"/>
                    <a:pt x="0" y="6850"/>
                    <a:pt x="0" y="15299"/>
                  </a:cubicBezTo>
                  <a:lnTo>
                    <a:pt x="0" y="104384"/>
                  </a:lnTo>
                  <a:cubicBezTo>
                    <a:pt x="0" y="118541"/>
                    <a:pt x="10765" y="130251"/>
                    <a:pt x="24530" y="131752"/>
                  </a:cubicBezTo>
                  <a:cubicBezTo>
                    <a:pt x="26031" y="174484"/>
                    <a:pt x="61293" y="208767"/>
                    <a:pt x="104384" y="208767"/>
                  </a:cubicBezTo>
                  <a:cubicBezTo>
                    <a:pt x="147474" y="208767"/>
                    <a:pt x="182736" y="174484"/>
                    <a:pt x="184237" y="131752"/>
                  </a:cubicBezTo>
                  <a:cubicBezTo>
                    <a:pt x="198003" y="130251"/>
                    <a:pt x="208767" y="118541"/>
                    <a:pt x="208767" y="104384"/>
                  </a:cubicBezTo>
                  <a:lnTo>
                    <a:pt x="208767" y="15299"/>
                  </a:lnTo>
                  <a:cubicBezTo>
                    <a:pt x="208767" y="6850"/>
                    <a:pt x="201917" y="0"/>
                    <a:pt x="193468" y="0"/>
                  </a:cubicBezTo>
                  <a:cubicBezTo>
                    <a:pt x="185052" y="0"/>
                    <a:pt x="178202" y="6850"/>
                    <a:pt x="178202" y="15299"/>
                  </a:cubicBezTo>
                  <a:lnTo>
                    <a:pt x="178202" y="74145"/>
                  </a:lnTo>
                  <a:cubicBezTo>
                    <a:pt x="161892" y="73558"/>
                    <a:pt x="153411" y="68143"/>
                    <a:pt x="144441" y="62467"/>
                  </a:cubicBezTo>
                  <a:cubicBezTo>
                    <a:pt x="134655" y="56204"/>
                    <a:pt x="124477" y="49745"/>
                    <a:pt x="104384" y="49745"/>
                  </a:cubicBezTo>
                  <a:cubicBezTo>
                    <a:pt x="84290" y="49745"/>
                    <a:pt x="74112" y="56204"/>
                    <a:pt x="64326" y="62467"/>
                  </a:cubicBezTo>
                  <a:cubicBezTo>
                    <a:pt x="55356" y="68143"/>
                    <a:pt x="46875" y="73558"/>
                    <a:pt x="30565" y="74145"/>
                  </a:cubicBezTo>
                  <a:lnTo>
                    <a:pt x="30565" y="15299"/>
                  </a:lnTo>
                  <a:cubicBezTo>
                    <a:pt x="30565" y="6850"/>
                    <a:pt x="23715" y="0"/>
                    <a:pt x="15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2959425" y="2858300"/>
              <a:ext cx="1681575" cy="1681575"/>
            </a:xfrm>
            <a:custGeom>
              <a:avLst/>
              <a:gdLst/>
              <a:ahLst/>
              <a:cxnLst/>
              <a:rect l="l" t="t" r="r" b="b"/>
              <a:pathLst>
                <a:path w="67263" h="67263" extrusionOk="0">
                  <a:moveTo>
                    <a:pt x="33632" y="6101"/>
                  </a:moveTo>
                  <a:cubicBezTo>
                    <a:pt x="48800" y="6101"/>
                    <a:pt x="61163" y="18431"/>
                    <a:pt x="61163" y="33632"/>
                  </a:cubicBezTo>
                  <a:cubicBezTo>
                    <a:pt x="61163" y="48800"/>
                    <a:pt x="48800" y="61163"/>
                    <a:pt x="33632" y="61163"/>
                  </a:cubicBezTo>
                  <a:cubicBezTo>
                    <a:pt x="18463" y="61163"/>
                    <a:pt x="6100" y="48800"/>
                    <a:pt x="6100" y="33632"/>
                  </a:cubicBezTo>
                  <a:cubicBezTo>
                    <a:pt x="6100" y="18431"/>
                    <a:pt x="18463" y="6101"/>
                    <a:pt x="33632" y="6101"/>
                  </a:cubicBezTo>
                  <a:close/>
                  <a:moveTo>
                    <a:pt x="33632" y="1"/>
                  </a:moveTo>
                  <a:cubicBezTo>
                    <a:pt x="15071" y="1"/>
                    <a:pt x="0" y="15071"/>
                    <a:pt x="0" y="33632"/>
                  </a:cubicBezTo>
                  <a:cubicBezTo>
                    <a:pt x="0" y="52160"/>
                    <a:pt x="15071" y="67263"/>
                    <a:pt x="33632" y="67263"/>
                  </a:cubicBezTo>
                  <a:cubicBezTo>
                    <a:pt x="52192" y="67263"/>
                    <a:pt x="67263" y="52160"/>
                    <a:pt x="67263" y="33632"/>
                  </a:cubicBezTo>
                  <a:cubicBezTo>
                    <a:pt x="67263" y="15071"/>
                    <a:pt x="52192" y="1"/>
                    <a:pt x="33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257900" y="3164125"/>
              <a:ext cx="1129475" cy="1069950"/>
            </a:xfrm>
            <a:custGeom>
              <a:avLst/>
              <a:gdLst/>
              <a:ahLst/>
              <a:cxnLst/>
              <a:rect l="l" t="t" r="r" b="b"/>
              <a:pathLst>
                <a:path w="45179" h="42798" extrusionOk="0">
                  <a:moveTo>
                    <a:pt x="21671" y="6112"/>
                  </a:moveTo>
                  <a:cubicBezTo>
                    <a:pt x="24614" y="6112"/>
                    <a:pt x="27558" y="6960"/>
                    <a:pt x="30108" y="8644"/>
                  </a:cubicBezTo>
                  <a:lnTo>
                    <a:pt x="21693" y="17060"/>
                  </a:lnTo>
                  <a:lnTo>
                    <a:pt x="13277" y="8644"/>
                  </a:lnTo>
                  <a:cubicBezTo>
                    <a:pt x="15815" y="6952"/>
                    <a:pt x="18743" y="6112"/>
                    <a:pt x="21671" y="6112"/>
                  </a:cubicBezTo>
                  <a:close/>
                  <a:moveTo>
                    <a:pt x="34447" y="12950"/>
                  </a:moveTo>
                  <a:cubicBezTo>
                    <a:pt x="37807" y="18039"/>
                    <a:pt x="37807" y="24726"/>
                    <a:pt x="34447" y="29815"/>
                  </a:cubicBezTo>
                  <a:lnTo>
                    <a:pt x="26031" y="21399"/>
                  </a:lnTo>
                  <a:lnTo>
                    <a:pt x="34447" y="12950"/>
                  </a:lnTo>
                  <a:close/>
                  <a:moveTo>
                    <a:pt x="21693" y="25705"/>
                  </a:moveTo>
                  <a:lnTo>
                    <a:pt x="30141" y="34153"/>
                  </a:lnTo>
                  <a:cubicBezTo>
                    <a:pt x="27580" y="35833"/>
                    <a:pt x="24637" y="36673"/>
                    <a:pt x="21697" y="36673"/>
                  </a:cubicBezTo>
                  <a:cubicBezTo>
                    <a:pt x="18757" y="36673"/>
                    <a:pt x="15821" y="35833"/>
                    <a:pt x="13277" y="34153"/>
                  </a:cubicBezTo>
                  <a:lnTo>
                    <a:pt x="21693" y="25705"/>
                  </a:lnTo>
                  <a:close/>
                  <a:moveTo>
                    <a:pt x="21693" y="0"/>
                  </a:moveTo>
                  <a:cubicBezTo>
                    <a:pt x="16212" y="0"/>
                    <a:pt x="10732" y="2088"/>
                    <a:pt x="6557" y="6263"/>
                  </a:cubicBezTo>
                  <a:cubicBezTo>
                    <a:pt x="5350" y="7437"/>
                    <a:pt x="5350" y="9395"/>
                    <a:pt x="6557" y="10569"/>
                  </a:cubicBezTo>
                  <a:lnTo>
                    <a:pt x="17354" y="21399"/>
                  </a:lnTo>
                  <a:lnTo>
                    <a:pt x="8938" y="29815"/>
                  </a:lnTo>
                  <a:cubicBezTo>
                    <a:pt x="7144" y="27107"/>
                    <a:pt x="6231" y="23845"/>
                    <a:pt x="6426" y="20551"/>
                  </a:cubicBezTo>
                  <a:cubicBezTo>
                    <a:pt x="6524" y="18854"/>
                    <a:pt x="5220" y="17419"/>
                    <a:pt x="3556" y="17321"/>
                  </a:cubicBezTo>
                  <a:cubicBezTo>
                    <a:pt x="3496" y="17318"/>
                    <a:pt x="3436" y="17316"/>
                    <a:pt x="3377" y="17316"/>
                  </a:cubicBezTo>
                  <a:cubicBezTo>
                    <a:pt x="1760" y="17316"/>
                    <a:pt x="421" y="18587"/>
                    <a:pt x="327" y="20192"/>
                  </a:cubicBezTo>
                  <a:cubicBezTo>
                    <a:pt x="0" y="26292"/>
                    <a:pt x="2251" y="32229"/>
                    <a:pt x="6557" y="36534"/>
                  </a:cubicBezTo>
                  <a:cubicBezTo>
                    <a:pt x="10732" y="40710"/>
                    <a:pt x="16212" y="42797"/>
                    <a:pt x="21693" y="42797"/>
                  </a:cubicBezTo>
                  <a:cubicBezTo>
                    <a:pt x="27173" y="42797"/>
                    <a:pt x="32653" y="40710"/>
                    <a:pt x="36828" y="36534"/>
                  </a:cubicBezTo>
                  <a:cubicBezTo>
                    <a:pt x="45179" y="28184"/>
                    <a:pt x="45179" y="14614"/>
                    <a:pt x="36828" y="6263"/>
                  </a:cubicBezTo>
                  <a:cubicBezTo>
                    <a:pt x="32653" y="2088"/>
                    <a:pt x="27173" y="0"/>
                    <a:pt x="21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39"/>
          <p:cNvSpPr txBox="1">
            <a:spLocks noGrp="1"/>
          </p:cNvSpPr>
          <p:nvPr>
            <p:ph type="subTitle" idx="4294967295"/>
          </p:nvPr>
        </p:nvSpPr>
        <p:spPr>
          <a:xfrm>
            <a:off x="1315775" y="1977784"/>
            <a:ext cx="505800" cy="3345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01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12" name="Google Shape;712;p39"/>
          <p:cNvSpPr txBox="1">
            <a:spLocks noGrp="1"/>
          </p:cNvSpPr>
          <p:nvPr>
            <p:ph type="subTitle" idx="4294967295"/>
          </p:nvPr>
        </p:nvSpPr>
        <p:spPr>
          <a:xfrm>
            <a:off x="5084275" y="1977783"/>
            <a:ext cx="489000" cy="334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03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13" name="Google Shape;713;p39"/>
          <p:cNvSpPr/>
          <p:nvPr/>
        </p:nvSpPr>
        <p:spPr>
          <a:xfrm>
            <a:off x="7164063" y="3821321"/>
            <a:ext cx="505800" cy="505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9"/>
          <p:cNvSpPr/>
          <p:nvPr/>
        </p:nvSpPr>
        <p:spPr>
          <a:xfrm>
            <a:off x="3283588" y="3821321"/>
            <a:ext cx="505800" cy="505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9"/>
          <p:cNvSpPr txBox="1">
            <a:spLocks noGrp="1"/>
          </p:cNvSpPr>
          <p:nvPr>
            <p:ph type="subTitle" idx="4294967295"/>
          </p:nvPr>
        </p:nvSpPr>
        <p:spPr>
          <a:xfrm>
            <a:off x="3283588" y="3907083"/>
            <a:ext cx="505800" cy="3345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02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16" name="Google Shape;716;p39"/>
          <p:cNvSpPr txBox="1">
            <a:spLocks noGrp="1"/>
          </p:cNvSpPr>
          <p:nvPr>
            <p:ph type="subTitle" idx="4294967295"/>
          </p:nvPr>
        </p:nvSpPr>
        <p:spPr>
          <a:xfrm>
            <a:off x="7172463" y="3907001"/>
            <a:ext cx="489000" cy="3345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04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17" name="Google Shape;717;p39"/>
          <p:cNvSpPr txBox="1">
            <a:spLocks noGrp="1"/>
          </p:cNvSpPr>
          <p:nvPr>
            <p:ph type="subTitle" idx="4294967295"/>
          </p:nvPr>
        </p:nvSpPr>
        <p:spPr>
          <a:xfrm>
            <a:off x="713225" y="3553104"/>
            <a:ext cx="1710900" cy="6609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Lab coat or apron (wear it correctly)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8" name="Google Shape;718;p39"/>
          <p:cNvSpPr txBox="1">
            <a:spLocks noGrp="1"/>
          </p:cNvSpPr>
          <p:nvPr>
            <p:ph type="subTitle" idx="4294967295"/>
          </p:nvPr>
        </p:nvSpPr>
        <p:spPr>
          <a:xfrm>
            <a:off x="2681038" y="1974273"/>
            <a:ext cx="1710900" cy="660900"/>
          </a:xfrm>
          <a:prstGeom prst="rect">
            <a:avLst/>
          </a:prstGeom>
        </p:spPr>
        <p:txBody>
          <a:bodyPr spcFirstLastPara="1" wrap="square" lIns="91425" tIns="18287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Surgical masks and respirators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9" name="Google Shape;719;p39"/>
          <p:cNvSpPr txBox="1">
            <a:spLocks noGrp="1"/>
          </p:cNvSpPr>
          <p:nvPr>
            <p:ph type="subTitle" idx="4294967295"/>
          </p:nvPr>
        </p:nvSpPr>
        <p:spPr>
          <a:xfrm>
            <a:off x="6561513" y="1974273"/>
            <a:ext cx="1710900" cy="660900"/>
          </a:xfrm>
          <a:prstGeom prst="rect">
            <a:avLst/>
          </a:prstGeom>
        </p:spPr>
        <p:txBody>
          <a:bodyPr spcFirstLastPara="1" wrap="square" lIns="91425" tIns="18287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Safety gloves (must be worn to the wrist)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0" name="Google Shape;720;p39"/>
          <p:cNvSpPr txBox="1">
            <a:spLocks noGrp="1"/>
          </p:cNvSpPr>
          <p:nvPr>
            <p:ph type="subTitle" idx="4294967295"/>
          </p:nvPr>
        </p:nvSpPr>
        <p:spPr>
          <a:xfrm>
            <a:off x="4473325" y="3553100"/>
            <a:ext cx="1710900" cy="6609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Eye or face protection (such as glasses)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21" name="Google Shape;721;p39"/>
          <p:cNvCxnSpPr>
            <a:stCxn id="696" idx="0"/>
            <a:endCxn id="692" idx="4"/>
          </p:cNvCxnSpPr>
          <p:nvPr/>
        </p:nvCxnSpPr>
        <p:spPr>
          <a:xfrm rot="10800000">
            <a:off x="1568675" y="2397805"/>
            <a:ext cx="0" cy="255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22" name="Google Shape;722;p39"/>
          <p:cNvCxnSpPr>
            <a:stCxn id="694" idx="4"/>
            <a:endCxn id="714" idx="0"/>
          </p:cNvCxnSpPr>
          <p:nvPr/>
        </p:nvCxnSpPr>
        <p:spPr>
          <a:xfrm>
            <a:off x="3536488" y="3553105"/>
            <a:ext cx="0" cy="268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39"/>
          <p:cNvCxnSpPr>
            <a:stCxn id="695" idx="4"/>
            <a:endCxn id="697" idx="0"/>
          </p:cNvCxnSpPr>
          <p:nvPr/>
        </p:nvCxnSpPr>
        <p:spPr>
          <a:xfrm>
            <a:off x="5328775" y="2397740"/>
            <a:ext cx="0" cy="255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24" name="Google Shape;724;p39"/>
          <p:cNvCxnSpPr>
            <a:stCxn id="698" idx="4"/>
            <a:endCxn id="713" idx="0"/>
          </p:cNvCxnSpPr>
          <p:nvPr/>
        </p:nvCxnSpPr>
        <p:spPr>
          <a:xfrm>
            <a:off x="7416963" y="3553105"/>
            <a:ext cx="0" cy="268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40"/>
          <p:cNvSpPr txBox="1">
            <a:spLocks noGrp="1"/>
          </p:cNvSpPr>
          <p:nvPr>
            <p:ph type="title"/>
          </p:nvPr>
        </p:nvSpPr>
        <p:spPr>
          <a:xfrm>
            <a:off x="1055325" y="1531950"/>
            <a:ext cx="2707500" cy="20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 frequently touched surfaces and objects </a:t>
            </a:r>
            <a:endParaRPr/>
          </a:p>
        </p:txBody>
      </p:sp>
      <p:pic>
        <p:nvPicPr>
          <p:cNvPr id="730" name="Google Shape;730;p40"/>
          <p:cNvPicPr preferRelativeResize="0"/>
          <p:nvPr/>
        </p:nvPicPr>
        <p:blipFill rotWithShape="1">
          <a:blip r:embed="rId3">
            <a:alphaModFix/>
          </a:blip>
          <a:srcRect l="9621" r="42127"/>
          <a:stretch/>
        </p:blipFill>
        <p:spPr>
          <a:xfrm>
            <a:off x="4940275" y="539500"/>
            <a:ext cx="3490500" cy="4069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731" name="Google Shape;731;p40"/>
          <p:cNvGrpSpPr/>
          <p:nvPr/>
        </p:nvGrpSpPr>
        <p:grpSpPr>
          <a:xfrm>
            <a:off x="3613546" y="2989675"/>
            <a:ext cx="1916908" cy="1916908"/>
            <a:chOff x="6186996" y="2375625"/>
            <a:chExt cx="1916908" cy="1916908"/>
          </a:xfrm>
        </p:grpSpPr>
        <p:sp>
          <p:nvSpPr>
            <p:cNvPr id="732" name="Google Shape;732;p40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33" name="Google Shape;733;p40"/>
            <p:cNvCxnSpPr>
              <a:stCxn id="732" idx="0"/>
              <a:endCxn id="734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34" name="Google Shape;734;p40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35" name="Google Shape;735;p40"/>
            <p:cNvCxnSpPr>
              <a:stCxn id="736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36" name="Google Shape;736;p40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37" name="Google Shape;737;p40"/>
            <p:cNvCxnSpPr>
              <a:stCxn id="732" idx="2"/>
              <a:endCxn id="738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38" name="Google Shape;738;p40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39" name="Google Shape;739;p40"/>
            <p:cNvCxnSpPr>
              <a:stCxn id="740" idx="0"/>
              <a:endCxn id="732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0" name="Google Shape;740;p40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1" name="Google Shape;741;p40"/>
            <p:cNvCxnSpPr>
              <a:endCxn id="742" idx="4"/>
            </p:cNvCxnSpPr>
            <p:nvPr/>
          </p:nvCxnSpPr>
          <p:spPr>
            <a:xfrm rot="10800000">
              <a:off x="6577478" y="2766192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2" name="Google Shape;742;p40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3" name="Google Shape;743;p40"/>
            <p:cNvCxnSpPr>
              <a:stCxn id="744" idx="0"/>
            </p:cNvCxnSpPr>
            <p:nvPr/>
          </p:nvCxnSpPr>
          <p:spPr>
            <a:xfrm rot="10800000">
              <a:off x="7566553" y="3755266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4" name="Google Shape;744;p40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5" name="Google Shape;745;p40"/>
            <p:cNvCxnSpPr>
              <a:endCxn id="746" idx="4"/>
            </p:cNvCxnSpPr>
            <p:nvPr/>
          </p:nvCxnSpPr>
          <p:spPr>
            <a:xfrm flipH="1">
              <a:off x="6577563" y="3755351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6" name="Google Shape;746;p40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7" name="Google Shape;747;p40"/>
            <p:cNvCxnSpPr>
              <a:stCxn id="748" idx="0"/>
            </p:cNvCxnSpPr>
            <p:nvPr/>
          </p:nvCxnSpPr>
          <p:spPr>
            <a:xfrm flipH="1">
              <a:off x="7566637" y="2766276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8" name="Google Shape;748;p40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40"/>
          <p:cNvGrpSpPr/>
          <p:nvPr/>
        </p:nvGrpSpPr>
        <p:grpSpPr>
          <a:xfrm>
            <a:off x="8001627" y="451832"/>
            <a:ext cx="429149" cy="429149"/>
            <a:chOff x="7942477" y="2247857"/>
            <a:chExt cx="429149" cy="429149"/>
          </a:xfrm>
        </p:grpSpPr>
        <p:sp>
          <p:nvSpPr>
            <p:cNvPr id="753" name="Google Shape;753;p40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4" name="Google Shape;754;p40"/>
            <p:cNvCxnSpPr>
              <a:stCxn id="753" idx="0"/>
              <a:endCxn id="755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5" name="Google Shape;755;p40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6" name="Google Shape;756;p40"/>
            <p:cNvCxnSpPr>
              <a:stCxn id="757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7" name="Google Shape;757;p40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8" name="Google Shape;758;p40"/>
            <p:cNvCxnSpPr>
              <a:stCxn id="753" idx="2"/>
              <a:endCxn id="759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9" name="Google Shape;759;p40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0" name="Google Shape;760;p40"/>
            <p:cNvCxnSpPr>
              <a:stCxn id="761" idx="0"/>
              <a:endCxn id="753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1" name="Google Shape;761;p40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2" name="Google Shape;762;p40"/>
            <p:cNvCxnSpPr>
              <a:endCxn id="763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3" name="Google Shape;763;p40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4" name="Google Shape;764;p40"/>
            <p:cNvCxnSpPr>
              <a:stCxn id="765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5" name="Google Shape;765;p40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0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1" name="Google Shape;771;p40"/>
            <p:cNvCxnSpPr>
              <a:stCxn id="766" idx="4"/>
              <a:endCxn id="753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2" name="Google Shape;772;p40"/>
            <p:cNvCxnSpPr>
              <a:stCxn id="767" idx="0"/>
              <a:endCxn id="753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1"/>
          <p:cNvSpPr txBox="1">
            <a:spLocks noGrp="1"/>
          </p:cNvSpPr>
          <p:nvPr>
            <p:ph type="ctrTitle"/>
          </p:nvPr>
        </p:nvSpPr>
        <p:spPr>
          <a:xfrm flipH="1">
            <a:off x="998275" y="1884850"/>
            <a:ext cx="4084500" cy="1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VIRUS AND SURFACES</a:t>
            </a:r>
            <a:endParaRPr/>
          </a:p>
        </p:txBody>
      </p:sp>
      <p:grpSp>
        <p:nvGrpSpPr>
          <p:cNvPr id="778" name="Google Shape;778;p41"/>
          <p:cNvGrpSpPr/>
          <p:nvPr/>
        </p:nvGrpSpPr>
        <p:grpSpPr>
          <a:xfrm>
            <a:off x="5082776" y="838526"/>
            <a:ext cx="2820600" cy="2820000"/>
            <a:chOff x="5082776" y="838526"/>
            <a:chExt cx="2820600" cy="2820000"/>
          </a:xfrm>
        </p:grpSpPr>
        <p:sp>
          <p:nvSpPr>
            <p:cNvPr id="779" name="Google Shape;779;p41"/>
            <p:cNvSpPr/>
            <p:nvPr/>
          </p:nvSpPr>
          <p:spPr>
            <a:xfrm>
              <a:off x="5082776" y="838526"/>
              <a:ext cx="2820600" cy="282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5709775" y="1886270"/>
              <a:ext cx="1646100" cy="17532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5849414" y="914400"/>
              <a:ext cx="1078221" cy="978768"/>
            </a:xfrm>
            <a:custGeom>
              <a:avLst/>
              <a:gdLst/>
              <a:ahLst/>
              <a:cxnLst/>
              <a:rect l="l" t="t" r="r" b="b"/>
              <a:pathLst>
                <a:path w="81452" h="73939" extrusionOk="0">
                  <a:moveTo>
                    <a:pt x="42171" y="0"/>
                  </a:moveTo>
                  <a:cubicBezTo>
                    <a:pt x="40185" y="0"/>
                    <a:pt x="38571" y="1609"/>
                    <a:pt x="38571" y="3595"/>
                  </a:cubicBezTo>
                  <a:lnTo>
                    <a:pt x="38571" y="4980"/>
                  </a:lnTo>
                  <a:lnTo>
                    <a:pt x="3351" y="4980"/>
                  </a:lnTo>
                  <a:cubicBezTo>
                    <a:pt x="1501" y="4980"/>
                    <a:pt x="0" y="6481"/>
                    <a:pt x="0" y="8331"/>
                  </a:cubicBezTo>
                  <a:lnTo>
                    <a:pt x="0" y="15596"/>
                  </a:lnTo>
                  <a:cubicBezTo>
                    <a:pt x="0" y="17445"/>
                    <a:pt x="1501" y="18945"/>
                    <a:pt x="3351" y="18945"/>
                  </a:cubicBezTo>
                  <a:lnTo>
                    <a:pt x="38571" y="18945"/>
                  </a:lnTo>
                  <a:lnTo>
                    <a:pt x="38571" y="26298"/>
                  </a:lnTo>
                  <a:cubicBezTo>
                    <a:pt x="38571" y="28284"/>
                    <a:pt x="40185" y="29897"/>
                    <a:pt x="42171" y="29897"/>
                  </a:cubicBezTo>
                  <a:lnTo>
                    <a:pt x="43564" y="29897"/>
                  </a:lnTo>
                  <a:lnTo>
                    <a:pt x="43564" y="50054"/>
                  </a:lnTo>
                  <a:cubicBezTo>
                    <a:pt x="43564" y="50224"/>
                    <a:pt x="43572" y="50398"/>
                    <a:pt x="43597" y="50563"/>
                  </a:cubicBezTo>
                  <a:lnTo>
                    <a:pt x="37411" y="50563"/>
                  </a:lnTo>
                  <a:cubicBezTo>
                    <a:pt x="28844" y="50563"/>
                    <a:pt x="21902" y="57505"/>
                    <a:pt x="21902" y="66072"/>
                  </a:cubicBezTo>
                  <a:lnTo>
                    <a:pt x="21902" y="73705"/>
                  </a:lnTo>
                  <a:lnTo>
                    <a:pt x="21902" y="73938"/>
                  </a:lnTo>
                  <a:lnTo>
                    <a:pt x="81452" y="73938"/>
                  </a:lnTo>
                  <a:lnTo>
                    <a:pt x="81452" y="73705"/>
                  </a:lnTo>
                  <a:lnTo>
                    <a:pt x="81452" y="65815"/>
                  </a:lnTo>
                  <a:cubicBezTo>
                    <a:pt x="81452" y="57389"/>
                    <a:pt x="74622" y="50563"/>
                    <a:pt x="66201" y="50563"/>
                  </a:cubicBezTo>
                  <a:lnTo>
                    <a:pt x="59757" y="50563"/>
                  </a:lnTo>
                  <a:cubicBezTo>
                    <a:pt x="59778" y="50398"/>
                    <a:pt x="59790" y="50224"/>
                    <a:pt x="59790" y="50054"/>
                  </a:cubicBezTo>
                  <a:lnTo>
                    <a:pt x="59790" y="29897"/>
                  </a:lnTo>
                  <a:lnTo>
                    <a:pt x="61183" y="29897"/>
                  </a:lnTo>
                  <a:cubicBezTo>
                    <a:pt x="63169" y="29897"/>
                    <a:pt x="64779" y="28284"/>
                    <a:pt x="64779" y="26298"/>
                  </a:cubicBezTo>
                  <a:lnTo>
                    <a:pt x="64779" y="3595"/>
                  </a:lnTo>
                  <a:cubicBezTo>
                    <a:pt x="64779" y="1609"/>
                    <a:pt x="63169" y="0"/>
                    <a:pt x="61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6198963" y="1692226"/>
              <a:ext cx="12801" cy="126418"/>
            </a:xfrm>
            <a:custGeom>
              <a:avLst/>
              <a:gdLst/>
              <a:ahLst/>
              <a:cxnLst/>
              <a:rect l="l" t="t" r="r" b="b"/>
              <a:pathLst>
                <a:path w="967" h="9550" extrusionOk="0">
                  <a:moveTo>
                    <a:pt x="0" y="1"/>
                  </a:moveTo>
                  <a:lnTo>
                    <a:pt x="0" y="9549"/>
                  </a:lnTo>
                  <a:lnTo>
                    <a:pt x="967" y="9549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6294872" y="1650500"/>
              <a:ext cx="12787" cy="168090"/>
            </a:xfrm>
            <a:custGeom>
              <a:avLst/>
              <a:gdLst/>
              <a:ahLst/>
              <a:cxnLst/>
              <a:rect l="l" t="t" r="r" b="b"/>
              <a:pathLst>
                <a:path w="966" h="12698" extrusionOk="0">
                  <a:moveTo>
                    <a:pt x="0" y="1"/>
                  </a:moveTo>
                  <a:lnTo>
                    <a:pt x="0" y="12698"/>
                  </a:lnTo>
                  <a:lnTo>
                    <a:pt x="966" y="1269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6390768" y="1650500"/>
              <a:ext cx="12801" cy="168090"/>
            </a:xfrm>
            <a:custGeom>
              <a:avLst/>
              <a:gdLst/>
              <a:ahLst/>
              <a:cxnLst/>
              <a:rect l="l" t="t" r="r" b="b"/>
              <a:pathLst>
                <a:path w="967" h="12698" extrusionOk="0">
                  <a:moveTo>
                    <a:pt x="0" y="1"/>
                  </a:moveTo>
                  <a:lnTo>
                    <a:pt x="0" y="12698"/>
                  </a:lnTo>
                  <a:lnTo>
                    <a:pt x="967" y="12698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6486664" y="1650500"/>
              <a:ext cx="12801" cy="168090"/>
            </a:xfrm>
            <a:custGeom>
              <a:avLst/>
              <a:gdLst/>
              <a:ahLst/>
              <a:cxnLst/>
              <a:rect l="l" t="t" r="r" b="b"/>
              <a:pathLst>
                <a:path w="967" h="12698" extrusionOk="0">
                  <a:moveTo>
                    <a:pt x="0" y="1"/>
                  </a:moveTo>
                  <a:lnTo>
                    <a:pt x="0" y="12698"/>
                  </a:lnTo>
                  <a:lnTo>
                    <a:pt x="966" y="1269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6582560" y="1650500"/>
              <a:ext cx="12801" cy="168090"/>
            </a:xfrm>
            <a:custGeom>
              <a:avLst/>
              <a:gdLst/>
              <a:ahLst/>
              <a:cxnLst/>
              <a:rect l="l" t="t" r="r" b="b"/>
              <a:pathLst>
                <a:path w="967" h="12698" extrusionOk="0">
                  <a:moveTo>
                    <a:pt x="0" y="1"/>
                  </a:moveTo>
                  <a:lnTo>
                    <a:pt x="0" y="12698"/>
                  </a:lnTo>
                  <a:lnTo>
                    <a:pt x="966" y="1269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6678456" y="1650606"/>
              <a:ext cx="12801" cy="168103"/>
            </a:xfrm>
            <a:custGeom>
              <a:avLst/>
              <a:gdLst/>
              <a:ahLst/>
              <a:cxnLst/>
              <a:rect l="l" t="t" r="r" b="b"/>
              <a:pathLst>
                <a:path w="967" h="12699" extrusionOk="0">
                  <a:moveTo>
                    <a:pt x="0" y="1"/>
                  </a:moveTo>
                  <a:lnTo>
                    <a:pt x="0" y="12698"/>
                  </a:lnTo>
                  <a:lnTo>
                    <a:pt x="966" y="12698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6774338" y="1650606"/>
              <a:ext cx="12814" cy="168103"/>
            </a:xfrm>
            <a:custGeom>
              <a:avLst/>
              <a:gdLst/>
              <a:ahLst/>
              <a:cxnLst/>
              <a:rect l="l" t="t" r="r" b="b"/>
              <a:pathLst>
                <a:path w="968" h="12699" extrusionOk="0">
                  <a:moveTo>
                    <a:pt x="1" y="1"/>
                  </a:moveTo>
                  <a:lnTo>
                    <a:pt x="1" y="12698"/>
                  </a:lnTo>
                  <a:lnTo>
                    <a:pt x="967" y="12698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870247" y="1692279"/>
              <a:ext cx="12801" cy="126431"/>
            </a:xfrm>
            <a:custGeom>
              <a:avLst/>
              <a:gdLst/>
              <a:ahLst/>
              <a:cxnLst/>
              <a:rect l="l" t="t" r="r" b="b"/>
              <a:pathLst>
                <a:path w="967" h="9551" extrusionOk="0">
                  <a:moveTo>
                    <a:pt x="1" y="1"/>
                  </a:moveTo>
                  <a:lnTo>
                    <a:pt x="1" y="9550"/>
                  </a:lnTo>
                  <a:lnTo>
                    <a:pt x="966" y="9550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6145997" y="2427399"/>
              <a:ext cx="783461" cy="783475"/>
            </a:xfrm>
            <a:custGeom>
              <a:avLst/>
              <a:gdLst/>
              <a:ahLst/>
              <a:cxnLst/>
              <a:rect l="l" t="t" r="r" b="b"/>
              <a:pathLst>
                <a:path w="59185" h="59186" extrusionOk="0">
                  <a:moveTo>
                    <a:pt x="36639" y="499"/>
                  </a:moveTo>
                  <a:lnTo>
                    <a:pt x="36639" y="22546"/>
                  </a:lnTo>
                  <a:lnTo>
                    <a:pt x="58687" y="22546"/>
                  </a:lnTo>
                  <a:lnTo>
                    <a:pt x="58687" y="36640"/>
                  </a:lnTo>
                  <a:lnTo>
                    <a:pt x="36639" y="36640"/>
                  </a:lnTo>
                  <a:lnTo>
                    <a:pt x="36639" y="58688"/>
                  </a:lnTo>
                  <a:lnTo>
                    <a:pt x="22546" y="58688"/>
                  </a:lnTo>
                  <a:lnTo>
                    <a:pt x="22546" y="36640"/>
                  </a:lnTo>
                  <a:lnTo>
                    <a:pt x="498" y="36640"/>
                  </a:lnTo>
                  <a:lnTo>
                    <a:pt x="498" y="22546"/>
                  </a:lnTo>
                  <a:lnTo>
                    <a:pt x="22546" y="22546"/>
                  </a:lnTo>
                  <a:lnTo>
                    <a:pt x="22546" y="499"/>
                  </a:lnTo>
                  <a:close/>
                  <a:moveTo>
                    <a:pt x="22462" y="1"/>
                  </a:moveTo>
                  <a:cubicBezTo>
                    <a:pt x="22234" y="1"/>
                    <a:pt x="22048" y="187"/>
                    <a:pt x="22048" y="415"/>
                  </a:cubicBezTo>
                  <a:lnTo>
                    <a:pt x="22048" y="22048"/>
                  </a:lnTo>
                  <a:lnTo>
                    <a:pt x="411" y="22048"/>
                  </a:lnTo>
                  <a:cubicBezTo>
                    <a:pt x="187" y="22048"/>
                    <a:pt x="1" y="22234"/>
                    <a:pt x="1" y="22463"/>
                  </a:cubicBezTo>
                  <a:lnTo>
                    <a:pt x="1" y="36727"/>
                  </a:lnTo>
                  <a:cubicBezTo>
                    <a:pt x="1" y="36951"/>
                    <a:pt x="187" y="37137"/>
                    <a:pt x="411" y="37137"/>
                  </a:cubicBezTo>
                  <a:lnTo>
                    <a:pt x="22048" y="37137"/>
                  </a:lnTo>
                  <a:lnTo>
                    <a:pt x="22048" y="58775"/>
                  </a:lnTo>
                  <a:cubicBezTo>
                    <a:pt x="22048" y="59002"/>
                    <a:pt x="22234" y="59186"/>
                    <a:pt x="22462" y="59186"/>
                  </a:cubicBezTo>
                  <a:lnTo>
                    <a:pt x="36723" y="59186"/>
                  </a:lnTo>
                  <a:cubicBezTo>
                    <a:pt x="36951" y="59186"/>
                    <a:pt x="37137" y="59002"/>
                    <a:pt x="37137" y="58775"/>
                  </a:cubicBezTo>
                  <a:lnTo>
                    <a:pt x="37137" y="37137"/>
                  </a:lnTo>
                  <a:lnTo>
                    <a:pt x="58774" y="37137"/>
                  </a:lnTo>
                  <a:cubicBezTo>
                    <a:pt x="58998" y="37137"/>
                    <a:pt x="59184" y="36951"/>
                    <a:pt x="59184" y="36727"/>
                  </a:cubicBezTo>
                  <a:lnTo>
                    <a:pt x="59184" y="22463"/>
                  </a:lnTo>
                  <a:cubicBezTo>
                    <a:pt x="59184" y="22234"/>
                    <a:pt x="58998" y="22048"/>
                    <a:pt x="58774" y="22048"/>
                  </a:cubicBezTo>
                  <a:lnTo>
                    <a:pt x="37137" y="22048"/>
                  </a:lnTo>
                  <a:lnTo>
                    <a:pt x="37137" y="415"/>
                  </a:lnTo>
                  <a:cubicBezTo>
                    <a:pt x="37137" y="187"/>
                    <a:pt x="36951" y="1"/>
                    <a:pt x="367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1" name="Google Shape;791;p41"/>
            <p:cNvCxnSpPr/>
            <p:nvPr/>
          </p:nvCxnSpPr>
          <p:spPr>
            <a:xfrm>
              <a:off x="6131814" y="1889232"/>
              <a:ext cx="802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2" name="Google Shape;792;p41"/>
            <p:cNvSpPr/>
            <p:nvPr/>
          </p:nvSpPr>
          <p:spPr>
            <a:xfrm>
              <a:off x="5879709" y="2067180"/>
              <a:ext cx="1306200" cy="13914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41"/>
          <p:cNvSpPr txBox="1">
            <a:spLocks noGrp="1"/>
          </p:cNvSpPr>
          <p:nvPr>
            <p:ph type="title" idx="2"/>
          </p:nvPr>
        </p:nvSpPr>
        <p:spPr>
          <a:xfrm flipH="1">
            <a:off x="984148" y="807733"/>
            <a:ext cx="2021400" cy="10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794" name="Google Shape;794;p41"/>
          <p:cNvSpPr txBox="1">
            <a:spLocks noGrp="1"/>
          </p:cNvSpPr>
          <p:nvPr>
            <p:ph type="subTitle" idx="1"/>
          </p:nvPr>
        </p:nvSpPr>
        <p:spPr>
          <a:xfrm flipH="1">
            <a:off x="984148" y="4091575"/>
            <a:ext cx="5465100" cy="463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Find out how long the virus stays on different surfaces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2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IN DIFFERENT SURFACES</a:t>
            </a:r>
            <a:endParaRPr/>
          </a:p>
        </p:txBody>
      </p:sp>
      <p:sp>
        <p:nvSpPr>
          <p:cNvPr id="800" name="Google Shape;800;p42"/>
          <p:cNvSpPr/>
          <p:nvPr/>
        </p:nvSpPr>
        <p:spPr>
          <a:xfrm>
            <a:off x="713050" y="1427700"/>
            <a:ext cx="3594300" cy="3182700"/>
          </a:xfrm>
          <a:prstGeom prst="roundRect">
            <a:avLst>
              <a:gd name="adj" fmla="val 1506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01" name="Google Shape;801;p42"/>
          <p:cNvGraphicFramePr/>
          <p:nvPr/>
        </p:nvGraphicFramePr>
        <p:xfrm>
          <a:off x="965438" y="181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157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SURFACE</a:t>
                      </a:r>
                      <a:endParaRPr sz="160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TIME</a:t>
                      </a:r>
                      <a:endParaRPr sz="160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Sprayers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3 hours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Copper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4 hours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Plastic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2-3 days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02" name="Google Shape;802;p42"/>
          <p:cNvSpPr/>
          <p:nvPr/>
        </p:nvSpPr>
        <p:spPr>
          <a:xfrm>
            <a:off x="4836375" y="1427700"/>
            <a:ext cx="3594300" cy="3182700"/>
          </a:xfrm>
          <a:prstGeom prst="roundRect">
            <a:avLst>
              <a:gd name="adj" fmla="val 1506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03" name="Google Shape;803;p42"/>
          <p:cNvGraphicFramePr/>
          <p:nvPr/>
        </p:nvGraphicFramePr>
        <p:xfrm>
          <a:off x="5088763" y="1813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157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SURFACE</a:t>
                      </a:r>
                      <a:endParaRPr sz="160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TIME</a:t>
                      </a:r>
                      <a:endParaRPr sz="160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Cardboard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24 hours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Steel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2-3 days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Wood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4 days</a:t>
                      </a:r>
                      <a:endParaRPr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D40A4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3"/>
          <p:cNvSpPr/>
          <p:nvPr/>
        </p:nvSpPr>
        <p:spPr>
          <a:xfrm>
            <a:off x="977538" y="2571794"/>
            <a:ext cx="1022700" cy="102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3"/>
          <p:cNvSpPr/>
          <p:nvPr/>
        </p:nvSpPr>
        <p:spPr>
          <a:xfrm>
            <a:off x="1447546" y="3050336"/>
            <a:ext cx="34180" cy="34180"/>
          </a:xfrm>
          <a:custGeom>
            <a:avLst/>
            <a:gdLst/>
            <a:ahLst/>
            <a:cxnLst/>
            <a:rect l="l" t="t" r="r" b="b"/>
            <a:pathLst>
              <a:path w="1896" h="1896" extrusionOk="0">
                <a:moveTo>
                  <a:pt x="0" y="0"/>
                </a:moveTo>
                <a:cubicBezTo>
                  <a:pt x="0" y="1048"/>
                  <a:pt x="853" y="1896"/>
                  <a:pt x="1896" y="1896"/>
                </a:cubicBezTo>
                <a:lnTo>
                  <a:pt x="1896" y="1372"/>
                </a:lnTo>
                <a:cubicBezTo>
                  <a:pt x="1139" y="1372"/>
                  <a:pt x="523" y="757"/>
                  <a:pt x="5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3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WASH YOUR HANDS</a:t>
            </a:r>
            <a:endParaRPr sz="1800"/>
          </a:p>
        </p:txBody>
      </p:sp>
      <p:sp>
        <p:nvSpPr>
          <p:cNvPr id="811" name="Google Shape;811;p43"/>
          <p:cNvSpPr txBox="1"/>
          <p:nvPr/>
        </p:nvSpPr>
        <p:spPr>
          <a:xfrm>
            <a:off x="836088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60% alcohol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12" name="Google Shape;812;p43"/>
          <p:cNvSpPr txBox="1"/>
          <p:nvPr/>
        </p:nvSpPr>
        <p:spPr>
          <a:xfrm>
            <a:off x="4946913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Palm to palm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13" name="Google Shape;813;p43"/>
          <p:cNvSpPr txBox="1"/>
          <p:nvPr/>
        </p:nvSpPr>
        <p:spPr>
          <a:xfrm>
            <a:off x="2891513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Fingers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14" name="Google Shape;814;p43"/>
          <p:cNvSpPr txBox="1"/>
          <p:nvPr/>
        </p:nvSpPr>
        <p:spPr>
          <a:xfrm>
            <a:off x="7002313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Fingernails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15" name="Google Shape;815;p43"/>
          <p:cNvSpPr/>
          <p:nvPr/>
        </p:nvSpPr>
        <p:spPr>
          <a:xfrm>
            <a:off x="1248438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3"/>
          <p:cNvSpPr txBox="1"/>
          <p:nvPr/>
        </p:nvSpPr>
        <p:spPr>
          <a:xfrm>
            <a:off x="1079238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01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17" name="Google Shape;817;p43"/>
          <p:cNvSpPr/>
          <p:nvPr/>
        </p:nvSpPr>
        <p:spPr>
          <a:xfrm>
            <a:off x="3303863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3"/>
          <p:cNvSpPr txBox="1"/>
          <p:nvPr/>
        </p:nvSpPr>
        <p:spPr>
          <a:xfrm>
            <a:off x="3134663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02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19" name="Google Shape;819;p43"/>
          <p:cNvSpPr/>
          <p:nvPr/>
        </p:nvSpPr>
        <p:spPr>
          <a:xfrm>
            <a:off x="5359275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3"/>
          <p:cNvSpPr txBox="1"/>
          <p:nvPr/>
        </p:nvSpPr>
        <p:spPr>
          <a:xfrm>
            <a:off x="5190075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03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21" name="Google Shape;821;p43"/>
          <p:cNvSpPr/>
          <p:nvPr/>
        </p:nvSpPr>
        <p:spPr>
          <a:xfrm>
            <a:off x="7414656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3"/>
          <p:cNvSpPr txBox="1"/>
          <p:nvPr/>
        </p:nvSpPr>
        <p:spPr>
          <a:xfrm>
            <a:off x="7245456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04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cxnSp>
        <p:nvCxnSpPr>
          <p:cNvPr id="823" name="Google Shape;823;p43"/>
          <p:cNvCxnSpPr>
            <a:stCxn id="808" idx="6"/>
            <a:endCxn id="824" idx="2"/>
          </p:cNvCxnSpPr>
          <p:nvPr/>
        </p:nvCxnSpPr>
        <p:spPr>
          <a:xfrm>
            <a:off x="2000238" y="3083144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25" name="Google Shape;825;p43"/>
          <p:cNvCxnSpPr>
            <a:stCxn id="824" idx="6"/>
            <a:endCxn id="826" idx="2"/>
          </p:cNvCxnSpPr>
          <p:nvPr/>
        </p:nvCxnSpPr>
        <p:spPr>
          <a:xfrm>
            <a:off x="4055663" y="3083144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43"/>
          <p:cNvCxnSpPr>
            <a:stCxn id="826" idx="6"/>
            <a:endCxn id="828" idx="2"/>
          </p:cNvCxnSpPr>
          <p:nvPr/>
        </p:nvCxnSpPr>
        <p:spPr>
          <a:xfrm>
            <a:off x="6111075" y="3083144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29" name="Google Shape;829;p43"/>
          <p:cNvCxnSpPr>
            <a:stCxn id="828" idx="6"/>
          </p:cNvCxnSpPr>
          <p:nvPr/>
        </p:nvCxnSpPr>
        <p:spPr>
          <a:xfrm>
            <a:off x="8166456" y="3083144"/>
            <a:ext cx="1000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30" name="Google Shape;830;p43"/>
          <p:cNvCxnSpPr>
            <a:stCxn id="808" idx="0"/>
            <a:endCxn id="815" idx="4"/>
          </p:cNvCxnSpPr>
          <p:nvPr/>
        </p:nvCxnSpPr>
        <p:spPr>
          <a:xfrm rot="10800000">
            <a:off x="1488888" y="2263394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31" name="Google Shape;831;p43"/>
          <p:cNvCxnSpPr>
            <a:stCxn id="824" idx="0"/>
            <a:endCxn id="817" idx="4"/>
          </p:cNvCxnSpPr>
          <p:nvPr/>
        </p:nvCxnSpPr>
        <p:spPr>
          <a:xfrm rot="10800000">
            <a:off x="3544313" y="2263394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32" name="Google Shape;832;p43"/>
          <p:cNvCxnSpPr>
            <a:stCxn id="826" idx="0"/>
            <a:endCxn id="819" idx="4"/>
          </p:cNvCxnSpPr>
          <p:nvPr/>
        </p:nvCxnSpPr>
        <p:spPr>
          <a:xfrm rot="10800000">
            <a:off x="5599725" y="2263394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33" name="Google Shape;833;p43"/>
          <p:cNvCxnSpPr>
            <a:stCxn id="828" idx="0"/>
            <a:endCxn id="821" idx="4"/>
          </p:cNvCxnSpPr>
          <p:nvPr/>
        </p:nvCxnSpPr>
        <p:spPr>
          <a:xfrm rot="10800000">
            <a:off x="7655106" y="2263394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834" name="Google Shape;834;p43"/>
          <p:cNvGrpSpPr/>
          <p:nvPr/>
        </p:nvGrpSpPr>
        <p:grpSpPr>
          <a:xfrm>
            <a:off x="3032962" y="2571794"/>
            <a:ext cx="1022752" cy="1023135"/>
            <a:chOff x="3032963" y="2571794"/>
            <a:chExt cx="1022752" cy="1023135"/>
          </a:xfrm>
        </p:grpSpPr>
        <p:sp>
          <p:nvSpPr>
            <p:cNvPr id="824" name="Google Shape;824;p43"/>
            <p:cNvSpPr/>
            <p:nvPr/>
          </p:nvSpPr>
          <p:spPr>
            <a:xfrm>
              <a:off x="3032963" y="2571794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3032962" y="2572177"/>
              <a:ext cx="1022752" cy="1022752"/>
            </a:xfrm>
            <a:custGeom>
              <a:avLst/>
              <a:gdLst/>
              <a:ahLst/>
              <a:cxnLst/>
              <a:rect l="l" t="t" r="r" b="b"/>
              <a:pathLst>
                <a:path w="57281" h="57281" extrusionOk="0">
                  <a:moveTo>
                    <a:pt x="28640" y="524"/>
                  </a:moveTo>
                  <a:cubicBezTo>
                    <a:pt x="44146" y="524"/>
                    <a:pt x="56757" y="13135"/>
                    <a:pt x="56757" y="28641"/>
                  </a:cubicBezTo>
                  <a:cubicBezTo>
                    <a:pt x="56757" y="44146"/>
                    <a:pt x="44146" y="56757"/>
                    <a:pt x="28640" y="56757"/>
                  </a:cubicBezTo>
                  <a:cubicBezTo>
                    <a:pt x="13135" y="56757"/>
                    <a:pt x="524" y="44146"/>
                    <a:pt x="524" y="28641"/>
                  </a:cubicBezTo>
                  <a:cubicBezTo>
                    <a:pt x="524" y="13135"/>
                    <a:pt x="13135" y="524"/>
                    <a:pt x="28640" y="524"/>
                  </a:cubicBezTo>
                  <a:close/>
                  <a:moveTo>
                    <a:pt x="28640" y="1"/>
                  </a:moveTo>
                  <a:cubicBezTo>
                    <a:pt x="12850" y="1"/>
                    <a:pt x="1" y="12850"/>
                    <a:pt x="1" y="28641"/>
                  </a:cubicBezTo>
                  <a:cubicBezTo>
                    <a:pt x="1" y="44432"/>
                    <a:pt x="12850" y="57280"/>
                    <a:pt x="28640" y="57280"/>
                  </a:cubicBezTo>
                  <a:cubicBezTo>
                    <a:pt x="44432" y="57280"/>
                    <a:pt x="57280" y="44432"/>
                    <a:pt x="57280" y="28641"/>
                  </a:cubicBezTo>
                  <a:cubicBezTo>
                    <a:pt x="57280" y="12850"/>
                    <a:pt x="44432" y="1"/>
                    <a:pt x="2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3253800" y="2783320"/>
              <a:ext cx="534329" cy="802154"/>
            </a:xfrm>
            <a:custGeom>
              <a:avLst/>
              <a:gdLst/>
              <a:ahLst/>
              <a:cxnLst/>
              <a:rect l="l" t="t" r="r" b="b"/>
              <a:pathLst>
                <a:path w="29926" h="44926" extrusionOk="0">
                  <a:moveTo>
                    <a:pt x="18034" y="1"/>
                  </a:moveTo>
                  <a:cubicBezTo>
                    <a:pt x="17985" y="1"/>
                    <a:pt x="17936" y="3"/>
                    <a:pt x="17886" y="8"/>
                  </a:cubicBezTo>
                  <a:cubicBezTo>
                    <a:pt x="17151" y="85"/>
                    <a:pt x="16612" y="743"/>
                    <a:pt x="16585" y="1483"/>
                  </a:cubicBezTo>
                  <a:lnTo>
                    <a:pt x="16045" y="16426"/>
                  </a:lnTo>
                  <a:cubicBezTo>
                    <a:pt x="16034" y="16695"/>
                    <a:pt x="15818" y="16917"/>
                    <a:pt x="15548" y="16934"/>
                  </a:cubicBezTo>
                  <a:cubicBezTo>
                    <a:pt x="15539" y="16934"/>
                    <a:pt x="15529" y="16935"/>
                    <a:pt x="15520" y="16935"/>
                  </a:cubicBezTo>
                  <a:cubicBezTo>
                    <a:pt x="15246" y="16935"/>
                    <a:pt x="15013" y="16718"/>
                    <a:pt x="14998" y="16443"/>
                  </a:cubicBezTo>
                  <a:lnTo>
                    <a:pt x="14123" y="2864"/>
                  </a:lnTo>
                  <a:cubicBezTo>
                    <a:pt x="14064" y="2111"/>
                    <a:pt x="13432" y="1534"/>
                    <a:pt x="12682" y="1534"/>
                  </a:cubicBezTo>
                  <a:cubicBezTo>
                    <a:pt x="12606" y="1534"/>
                    <a:pt x="12528" y="1540"/>
                    <a:pt x="12449" y="1553"/>
                  </a:cubicBezTo>
                  <a:cubicBezTo>
                    <a:pt x="11721" y="1665"/>
                    <a:pt x="11223" y="2357"/>
                    <a:pt x="11235" y="3091"/>
                  </a:cubicBezTo>
                  <a:lnTo>
                    <a:pt x="11412" y="11507"/>
                  </a:lnTo>
                  <a:cubicBezTo>
                    <a:pt x="11482" y="15055"/>
                    <a:pt x="10911" y="18980"/>
                    <a:pt x="10645" y="22002"/>
                  </a:cubicBezTo>
                  <a:cubicBezTo>
                    <a:pt x="10577" y="22783"/>
                    <a:pt x="9918" y="23380"/>
                    <a:pt x="9137" y="23380"/>
                  </a:cubicBezTo>
                  <a:cubicBezTo>
                    <a:pt x="9124" y="23380"/>
                    <a:pt x="9110" y="23380"/>
                    <a:pt x="9097" y="23380"/>
                  </a:cubicBezTo>
                  <a:cubicBezTo>
                    <a:pt x="8600" y="23363"/>
                    <a:pt x="8141" y="23104"/>
                    <a:pt x="7871" y="22683"/>
                  </a:cubicBezTo>
                  <a:lnTo>
                    <a:pt x="6823" y="21036"/>
                  </a:lnTo>
                  <a:cubicBezTo>
                    <a:pt x="6105" y="19536"/>
                    <a:pt x="4869" y="18342"/>
                    <a:pt x="3347" y="17684"/>
                  </a:cubicBezTo>
                  <a:lnTo>
                    <a:pt x="2915" y="17505"/>
                  </a:lnTo>
                  <a:cubicBezTo>
                    <a:pt x="2643" y="17386"/>
                    <a:pt x="2360" y="17330"/>
                    <a:pt x="2082" y="17330"/>
                  </a:cubicBezTo>
                  <a:cubicBezTo>
                    <a:pt x="1251" y="17330"/>
                    <a:pt x="465" y="17832"/>
                    <a:pt x="145" y="18661"/>
                  </a:cubicBezTo>
                  <a:cubicBezTo>
                    <a:pt x="0" y="19022"/>
                    <a:pt x="118" y="19444"/>
                    <a:pt x="426" y="19692"/>
                  </a:cubicBezTo>
                  <a:lnTo>
                    <a:pt x="2472" y="21581"/>
                  </a:lnTo>
                  <a:lnTo>
                    <a:pt x="5372" y="27164"/>
                  </a:lnTo>
                  <a:cubicBezTo>
                    <a:pt x="8417" y="32120"/>
                    <a:pt x="11779" y="33145"/>
                    <a:pt x="11779" y="33145"/>
                  </a:cubicBezTo>
                  <a:lnTo>
                    <a:pt x="11688" y="44564"/>
                  </a:lnTo>
                  <a:cubicBezTo>
                    <a:pt x="13162" y="44801"/>
                    <a:pt x="14669" y="44926"/>
                    <a:pt x="16207" y="44926"/>
                  </a:cubicBezTo>
                  <a:cubicBezTo>
                    <a:pt x="18917" y="44926"/>
                    <a:pt x="21529" y="44537"/>
                    <a:pt x="24013" y="43830"/>
                  </a:cubicBezTo>
                  <a:lnTo>
                    <a:pt x="24185" y="33377"/>
                  </a:lnTo>
                  <a:cubicBezTo>
                    <a:pt x="24185" y="33377"/>
                    <a:pt x="26816" y="30619"/>
                    <a:pt x="27285" y="26046"/>
                  </a:cubicBezTo>
                  <a:cubicBezTo>
                    <a:pt x="27760" y="21469"/>
                    <a:pt x="27701" y="20621"/>
                    <a:pt x="27701" y="20621"/>
                  </a:cubicBezTo>
                  <a:lnTo>
                    <a:pt x="29806" y="9888"/>
                  </a:lnTo>
                  <a:cubicBezTo>
                    <a:pt x="29925" y="9294"/>
                    <a:pt x="29639" y="8662"/>
                    <a:pt x="29077" y="8435"/>
                  </a:cubicBezTo>
                  <a:cubicBezTo>
                    <a:pt x="28919" y="8373"/>
                    <a:pt x="28760" y="8345"/>
                    <a:pt x="28605" y="8345"/>
                  </a:cubicBezTo>
                  <a:cubicBezTo>
                    <a:pt x="28046" y="8345"/>
                    <a:pt x="27543" y="8720"/>
                    <a:pt x="27404" y="9278"/>
                  </a:cubicBezTo>
                  <a:lnTo>
                    <a:pt x="24710" y="19196"/>
                  </a:lnTo>
                  <a:cubicBezTo>
                    <a:pt x="24647" y="19429"/>
                    <a:pt x="24440" y="19576"/>
                    <a:pt x="24217" y="19576"/>
                  </a:cubicBezTo>
                  <a:cubicBezTo>
                    <a:pt x="24151" y="19576"/>
                    <a:pt x="24084" y="19563"/>
                    <a:pt x="24018" y="19536"/>
                  </a:cubicBezTo>
                  <a:cubicBezTo>
                    <a:pt x="23808" y="19449"/>
                    <a:pt x="23684" y="19234"/>
                    <a:pt x="23706" y="19012"/>
                  </a:cubicBezTo>
                  <a:lnTo>
                    <a:pt x="25189" y="4134"/>
                  </a:lnTo>
                  <a:cubicBezTo>
                    <a:pt x="25261" y="3302"/>
                    <a:pt x="24601" y="2572"/>
                    <a:pt x="23749" y="2572"/>
                  </a:cubicBezTo>
                  <a:cubicBezTo>
                    <a:pt x="23009" y="2572"/>
                    <a:pt x="22410" y="3178"/>
                    <a:pt x="22307" y="3907"/>
                  </a:cubicBezTo>
                  <a:lnTo>
                    <a:pt x="20537" y="16782"/>
                  </a:lnTo>
                  <a:cubicBezTo>
                    <a:pt x="20503" y="17040"/>
                    <a:pt x="20280" y="17227"/>
                    <a:pt x="20027" y="17227"/>
                  </a:cubicBezTo>
                  <a:cubicBezTo>
                    <a:pt x="19999" y="17227"/>
                    <a:pt x="19971" y="17225"/>
                    <a:pt x="19942" y="17220"/>
                  </a:cubicBezTo>
                  <a:cubicBezTo>
                    <a:pt x="19694" y="17176"/>
                    <a:pt x="19510" y="16966"/>
                    <a:pt x="19510" y="16712"/>
                  </a:cubicBezTo>
                  <a:lnTo>
                    <a:pt x="19478" y="1418"/>
                  </a:lnTo>
                  <a:cubicBezTo>
                    <a:pt x="19463" y="630"/>
                    <a:pt x="18816" y="1"/>
                    <a:pt x="18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3237303" y="2918374"/>
              <a:ext cx="500511" cy="671116"/>
            </a:xfrm>
            <a:custGeom>
              <a:avLst/>
              <a:gdLst/>
              <a:ahLst/>
              <a:cxnLst/>
              <a:rect l="l" t="t" r="r" b="b"/>
              <a:pathLst>
                <a:path w="28032" h="37587" extrusionOk="0">
                  <a:moveTo>
                    <a:pt x="16480" y="1"/>
                  </a:moveTo>
                  <a:cubicBezTo>
                    <a:pt x="16371" y="1"/>
                    <a:pt x="16260" y="13"/>
                    <a:pt x="16148" y="39"/>
                  </a:cubicBezTo>
                  <a:cubicBezTo>
                    <a:pt x="15431" y="201"/>
                    <a:pt x="14977" y="919"/>
                    <a:pt x="15042" y="1654"/>
                  </a:cubicBezTo>
                  <a:lnTo>
                    <a:pt x="15608" y="9660"/>
                  </a:lnTo>
                  <a:cubicBezTo>
                    <a:pt x="15630" y="9929"/>
                    <a:pt x="15446" y="10173"/>
                    <a:pt x="15177" y="10221"/>
                  </a:cubicBezTo>
                  <a:cubicBezTo>
                    <a:pt x="15144" y="10227"/>
                    <a:pt x="15112" y="10230"/>
                    <a:pt x="15080" y="10230"/>
                  </a:cubicBezTo>
                  <a:cubicBezTo>
                    <a:pt x="14835" y="10230"/>
                    <a:pt x="14614" y="10053"/>
                    <a:pt x="14566" y="9799"/>
                  </a:cubicBezTo>
                  <a:lnTo>
                    <a:pt x="13179" y="3591"/>
                  </a:lnTo>
                  <a:cubicBezTo>
                    <a:pt x="13039" y="2906"/>
                    <a:pt x="12436" y="2432"/>
                    <a:pt x="11764" y="2432"/>
                  </a:cubicBezTo>
                  <a:cubicBezTo>
                    <a:pt x="11631" y="2432"/>
                    <a:pt x="11495" y="2450"/>
                    <a:pt x="11360" y="2489"/>
                  </a:cubicBezTo>
                  <a:cubicBezTo>
                    <a:pt x="10652" y="2695"/>
                    <a:pt x="10236" y="3440"/>
                    <a:pt x="10345" y="4168"/>
                  </a:cubicBezTo>
                  <a:cubicBezTo>
                    <a:pt x="10345" y="4168"/>
                    <a:pt x="10824" y="12822"/>
                    <a:pt x="10933" y="15852"/>
                  </a:cubicBezTo>
                  <a:cubicBezTo>
                    <a:pt x="10960" y="16651"/>
                    <a:pt x="10361" y="17331"/>
                    <a:pt x="9561" y="17406"/>
                  </a:cubicBezTo>
                  <a:cubicBezTo>
                    <a:pt x="9513" y="17411"/>
                    <a:pt x="9466" y="17413"/>
                    <a:pt x="9418" y="17413"/>
                  </a:cubicBezTo>
                  <a:cubicBezTo>
                    <a:pt x="8973" y="17413"/>
                    <a:pt x="8548" y="17213"/>
                    <a:pt x="8260" y="16866"/>
                  </a:cubicBezTo>
                  <a:lnTo>
                    <a:pt x="7019" y="15361"/>
                  </a:lnTo>
                  <a:cubicBezTo>
                    <a:pt x="6122" y="13963"/>
                    <a:pt x="4752" y="12931"/>
                    <a:pt x="3159" y="12456"/>
                  </a:cubicBezTo>
                  <a:lnTo>
                    <a:pt x="2706" y="12331"/>
                  </a:lnTo>
                  <a:cubicBezTo>
                    <a:pt x="2510" y="12273"/>
                    <a:pt x="2312" y="12246"/>
                    <a:pt x="2117" y="12246"/>
                  </a:cubicBezTo>
                  <a:cubicBezTo>
                    <a:pt x="1191" y="12246"/>
                    <a:pt x="338" y="12871"/>
                    <a:pt x="97" y="13816"/>
                  </a:cubicBezTo>
                  <a:cubicBezTo>
                    <a:pt x="0" y="14200"/>
                    <a:pt x="167" y="14599"/>
                    <a:pt x="503" y="14810"/>
                  </a:cubicBezTo>
                  <a:lnTo>
                    <a:pt x="2770" y="16435"/>
                  </a:lnTo>
                  <a:lnTo>
                    <a:pt x="6322" y="21623"/>
                  </a:lnTo>
                  <a:cubicBezTo>
                    <a:pt x="9956" y="26168"/>
                    <a:pt x="13422" y="26773"/>
                    <a:pt x="13422" y="26773"/>
                  </a:cubicBezTo>
                  <a:lnTo>
                    <a:pt x="14653" y="37473"/>
                  </a:lnTo>
                  <a:cubicBezTo>
                    <a:pt x="15468" y="37544"/>
                    <a:pt x="16293" y="37587"/>
                    <a:pt x="17131" y="37587"/>
                  </a:cubicBezTo>
                  <a:cubicBezTo>
                    <a:pt x="20549" y="37587"/>
                    <a:pt x="23830" y="36982"/>
                    <a:pt x="26865" y="35870"/>
                  </a:cubicBezTo>
                  <a:lnTo>
                    <a:pt x="25764" y="25488"/>
                  </a:lnTo>
                  <a:cubicBezTo>
                    <a:pt x="25764" y="25488"/>
                    <a:pt x="28031" y="22427"/>
                    <a:pt x="27939" y="17828"/>
                  </a:cubicBezTo>
                  <a:cubicBezTo>
                    <a:pt x="27852" y="13233"/>
                    <a:pt x="27685" y="12396"/>
                    <a:pt x="27685" y="12396"/>
                  </a:cubicBezTo>
                  <a:lnTo>
                    <a:pt x="27810" y="6139"/>
                  </a:lnTo>
                  <a:cubicBezTo>
                    <a:pt x="27852" y="5534"/>
                    <a:pt x="27491" y="4946"/>
                    <a:pt x="26903" y="4789"/>
                  </a:cubicBezTo>
                  <a:cubicBezTo>
                    <a:pt x="26792" y="4759"/>
                    <a:pt x="26682" y="4745"/>
                    <a:pt x="26574" y="4745"/>
                  </a:cubicBezTo>
                  <a:cubicBezTo>
                    <a:pt x="25958" y="4745"/>
                    <a:pt x="25426" y="5207"/>
                    <a:pt x="25348" y="5832"/>
                  </a:cubicBezTo>
                  <a:lnTo>
                    <a:pt x="24543" y="11349"/>
                  </a:lnTo>
                  <a:cubicBezTo>
                    <a:pt x="24507" y="11609"/>
                    <a:pt x="24284" y="11788"/>
                    <a:pt x="24036" y="11788"/>
                  </a:cubicBezTo>
                  <a:cubicBezTo>
                    <a:pt x="23991" y="11788"/>
                    <a:pt x="23946" y="11783"/>
                    <a:pt x="23900" y="11770"/>
                  </a:cubicBezTo>
                  <a:cubicBezTo>
                    <a:pt x="23684" y="11705"/>
                    <a:pt x="23534" y="11511"/>
                    <a:pt x="23529" y="11290"/>
                  </a:cubicBezTo>
                  <a:lnTo>
                    <a:pt x="23367" y="2743"/>
                  </a:lnTo>
                  <a:cubicBezTo>
                    <a:pt x="23337" y="1965"/>
                    <a:pt x="22695" y="1356"/>
                    <a:pt x="21920" y="1356"/>
                  </a:cubicBezTo>
                  <a:cubicBezTo>
                    <a:pt x="21861" y="1356"/>
                    <a:pt x="21801" y="1360"/>
                    <a:pt x="21741" y="1367"/>
                  </a:cubicBezTo>
                  <a:cubicBezTo>
                    <a:pt x="21012" y="1459"/>
                    <a:pt x="20489" y="2128"/>
                    <a:pt x="20477" y="2868"/>
                  </a:cubicBezTo>
                  <a:lnTo>
                    <a:pt x="20105" y="9460"/>
                  </a:lnTo>
                  <a:cubicBezTo>
                    <a:pt x="20105" y="9742"/>
                    <a:pt x="19878" y="9968"/>
                    <a:pt x="19600" y="9968"/>
                  </a:cubicBezTo>
                  <a:cubicBezTo>
                    <a:pt x="19590" y="9968"/>
                    <a:pt x="19580" y="9967"/>
                    <a:pt x="19570" y="9967"/>
                  </a:cubicBezTo>
                  <a:cubicBezTo>
                    <a:pt x="19323" y="9956"/>
                    <a:pt x="19112" y="9767"/>
                    <a:pt x="19084" y="9518"/>
                  </a:cubicBezTo>
                  <a:lnTo>
                    <a:pt x="17903" y="1243"/>
                  </a:lnTo>
                  <a:cubicBezTo>
                    <a:pt x="17799" y="522"/>
                    <a:pt x="17186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" name="Google Shape;838;p43"/>
          <p:cNvGrpSpPr/>
          <p:nvPr/>
        </p:nvGrpSpPr>
        <p:grpSpPr>
          <a:xfrm>
            <a:off x="5083400" y="2566816"/>
            <a:ext cx="1032615" cy="1032633"/>
            <a:chOff x="5083400" y="2566816"/>
            <a:chExt cx="1032615" cy="1032633"/>
          </a:xfrm>
        </p:grpSpPr>
        <p:sp>
          <p:nvSpPr>
            <p:cNvPr id="826" name="Google Shape;826;p43"/>
            <p:cNvSpPr/>
            <p:nvPr/>
          </p:nvSpPr>
          <p:spPr>
            <a:xfrm>
              <a:off x="5088375" y="2571794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5083400" y="2566816"/>
              <a:ext cx="1032615" cy="1032633"/>
            </a:xfrm>
            <a:custGeom>
              <a:avLst/>
              <a:gdLst/>
              <a:ahLst/>
              <a:cxnLst/>
              <a:rect l="l" t="t" r="r" b="b"/>
              <a:pathLst>
                <a:path w="57280" h="57281" extrusionOk="0">
                  <a:moveTo>
                    <a:pt x="28640" y="524"/>
                  </a:moveTo>
                  <a:cubicBezTo>
                    <a:pt x="44145" y="524"/>
                    <a:pt x="56756" y="13135"/>
                    <a:pt x="56756" y="28641"/>
                  </a:cubicBezTo>
                  <a:cubicBezTo>
                    <a:pt x="56756" y="44146"/>
                    <a:pt x="44145" y="56757"/>
                    <a:pt x="28640" y="56757"/>
                  </a:cubicBezTo>
                  <a:cubicBezTo>
                    <a:pt x="13136" y="56757"/>
                    <a:pt x="524" y="44146"/>
                    <a:pt x="524" y="28641"/>
                  </a:cubicBezTo>
                  <a:cubicBezTo>
                    <a:pt x="524" y="13135"/>
                    <a:pt x="13136" y="524"/>
                    <a:pt x="28640" y="524"/>
                  </a:cubicBezTo>
                  <a:close/>
                  <a:moveTo>
                    <a:pt x="28640" y="1"/>
                  </a:moveTo>
                  <a:cubicBezTo>
                    <a:pt x="12849" y="1"/>
                    <a:pt x="0" y="12850"/>
                    <a:pt x="0" y="28641"/>
                  </a:cubicBezTo>
                  <a:cubicBezTo>
                    <a:pt x="0" y="44432"/>
                    <a:pt x="12849" y="57280"/>
                    <a:pt x="28640" y="57280"/>
                  </a:cubicBezTo>
                  <a:cubicBezTo>
                    <a:pt x="44432" y="57280"/>
                    <a:pt x="57280" y="44432"/>
                    <a:pt x="57280" y="28641"/>
                  </a:cubicBezTo>
                  <a:cubicBezTo>
                    <a:pt x="57280" y="12850"/>
                    <a:pt x="44432" y="1"/>
                    <a:pt x="2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5323985" y="2795989"/>
              <a:ext cx="582126" cy="788775"/>
            </a:xfrm>
            <a:custGeom>
              <a:avLst/>
              <a:gdLst/>
              <a:ahLst/>
              <a:cxnLst/>
              <a:rect l="l" t="t" r="r" b="b"/>
              <a:pathLst>
                <a:path w="32291" h="43754" extrusionOk="0">
                  <a:moveTo>
                    <a:pt x="19523" y="1"/>
                  </a:moveTo>
                  <a:cubicBezTo>
                    <a:pt x="18943" y="1"/>
                    <a:pt x="18393" y="371"/>
                    <a:pt x="18140" y="921"/>
                  </a:cubicBezTo>
                  <a:lnTo>
                    <a:pt x="14642" y="8576"/>
                  </a:lnTo>
                  <a:cubicBezTo>
                    <a:pt x="13162" y="11804"/>
                    <a:pt x="10939" y="15086"/>
                    <a:pt x="9389" y="17695"/>
                  </a:cubicBezTo>
                  <a:cubicBezTo>
                    <a:pt x="9107" y="18166"/>
                    <a:pt x="8605" y="18430"/>
                    <a:pt x="8089" y="18430"/>
                  </a:cubicBezTo>
                  <a:cubicBezTo>
                    <a:pt x="7855" y="18430"/>
                    <a:pt x="7617" y="18375"/>
                    <a:pt x="7396" y="18261"/>
                  </a:cubicBezTo>
                  <a:cubicBezTo>
                    <a:pt x="6955" y="18029"/>
                    <a:pt x="6651" y="17591"/>
                    <a:pt x="6593" y="17095"/>
                  </a:cubicBezTo>
                  <a:lnTo>
                    <a:pt x="6366" y="15162"/>
                  </a:lnTo>
                  <a:cubicBezTo>
                    <a:pt x="6372" y="13499"/>
                    <a:pt x="5777" y="11890"/>
                    <a:pt x="4692" y="10627"/>
                  </a:cubicBezTo>
                  <a:lnTo>
                    <a:pt x="4384" y="10282"/>
                  </a:lnTo>
                  <a:cubicBezTo>
                    <a:pt x="3971" y="9802"/>
                    <a:pt x="3389" y="9557"/>
                    <a:pt x="2804" y="9557"/>
                  </a:cubicBezTo>
                  <a:cubicBezTo>
                    <a:pt x="2297" y="9557"/>
                    <a:pt x="1787" y="9741"/>
                    <a:pt x="1383" y="10115"/>
                  </a:cubicBezTo>
                  <a:cubicBezTo>
                    <a:pt x="1097" y="10384"/>
                    <a:pt x="1022" y="10816"/>
                    <a:pt x="1189" y="11167"/>
                  </a:cubicBezTo>
                  <a:lnTo>
                    <a:pt x="2214" y="13763"/>
                  </a:lnTo>
                  <a:lnTo>
                    <a:pt x="2392" y="20048"/>
                  </a:lnTo>
                  <a:cubicBezTo>
                    <a:pt x="2986" y="25835"/>
                    <a:pt x="5567" y="28222"/>
                    <a:pt x="5567" y="28222"/>
                  </a:cubicBezTo>
                  <a:lnTo>
                    <a:pt x="1" y="39515"/>
                  </a:lnTo>
                  <a:cubicBezTo>
                    <a:pt x="3445" y="41723"/>
                    <a:pt x="7396" y="43208"/>
                    <a:pt x="11640" y="43753"/>
                  </a:cubicBezTo>
                  <a:lnTo>
                    <a:pt x="16640" y="33826"/>
                  </a:lnTo>
                  <a:cubicBezTo>
                    <a:pt x="16640" y="33826"/>
                    <a:pt x="20208" y="32481"/>
                    <a:pt x="22621" y="28567"/>
                  </a:cubicBezTo>
                  <a:cubicBezTo>
                    <a:pt x="25029" y="24652"/>
                    <a:pt x="25348" y="23859"/>
                    <a:pt x="25348" y="23859"/>
                  </a:cubicBezTo>
                  <a:lnTo>
                    <a:pt x="31912" y="15114"/>
                  </a:lnTo>
                  <a:cubicBezTo>
                    <a:pt x="32274" y="14628"/>
                    <a:pt x="32290" y="13937"/>
                    <a:pt x="31880" y="13489"/>
                  </a:cubicBezTo>
                  <a:cubicBezTo>
                    <a:pt x="31628" y="13211"/>
                    <a:pt x="31292" y="13077"/>
                    <a:pt x="30958" y="13077"/>
                  </a:cubicBezTo>
                  <a:cubicBezTo>
                    <a:pt x="30604" y="13077"/>
                    <a:pt x="30251" y="13229"/>
                    <a:pt x="30006" y="13521"/>
                  </a:cubicBezTo>
                  <a:lnTo>
                    <a:pt x="23275" y="21278"/>
                  </a:lnTo>
                  <a:cubicBezTo>
                    <a:pt x="23171" y="21398"/>
                    <a:pt x="23029" y="21458"/>
                    <a:pt x="22886" y="21458"/>
                  </a:cubicBezTo>
                  <a:cubicBezTo>
                    <a:pt x="22745" y="21458"/>
                    <a:pt x="22605" y="21400"/>
                    <a:pt x="22503" y="21284"/>
                  </a:cubicBezTo>
                  <a:cubicBezTo>
                    <a:pt x="22356" y="21116"/>
                    <a:pt x="22336" y="20869"/>
                    <a:pt x="22448" y="20680"/>
                  </a:cubicBezTo>
                  <a:lnTo>
                    <a:pt x="30255" y="7928"/>
                  </a:lnTo>
                  <a:cubicBezTo>
                    <a:pt x="30681" y="7205"/>
                    <a:pt x="30406" y="6265"/>
                    <a:pt x="29634" y="5892"/>
                  </a:cubicBezTo>
                  <a:cubicBezTo>
                    <a:pt x="29444" y="5800"/>
                    <a:pt x="29243" y="5756"/>
                    <a:pt x="29042" y="5756"/>
                  </a:cubicBezTo>
                  <a:cubicBezTo>
                    <a:pt x="28542" y="5756"/>
                    <a:pt x="28049" y="6025"/>
                    <a:pt x="27755" y="6465"/>
                  </a:cubicBezTo>
                  <a:lnTo>
                    <a:pt x="20564" y="17289"/>
                  </a:lnTo>
                  <a:cubicBezTo>
                    <a:pt x="20465" y="17439"/>
                    <a:pt x="20303" y="17519"/>
                    <a:pt x="20139" y="17519"/>
                  </a:cubicBezTo>
                  <a:cubicBezTo>
                    <a:pt x="20036" y="17519"/>
                    <a:pt x="19932" y="17488"/>
                    <a:pt x="19841" y="17424"/>
                  </a:cubicBezTo>
                  <a:cubicBezTo>
                    <a:pt x="19635" y="17284"/>
                    <a:pt x="19565" y="17008"/>
                    <a:pt x="19673" y="16781"/>
                  </a:cubicBezTo>
                  <a:lnTo>
                    <a:pt x="26293" y="2994"/>
                  </a:lnTo>
                  <a:cubicBezTo>
                    <a:pt x="26637" y="2232"/>
                    <a:pt x="26271" y="1325"/>
                    <a:pt x="25466" y="1033"/>
                  </a:cubicBezTo>
                  <a:cubicBezTo>
                    <a:pt x="25315" y="978"/>
                    <a:pt x="25160" y="952"/>
                    <a:pt x="25007" y="952"/>
                  </a:cubicBezTo>
                  <a:cubicBezTo>
                    <a:pt x="24458" y="952"/>
                    <a:pt x="23928" y="1285"/>
                    <a:pt x="23657" y="1795"/>
                  </a:cubicBezTo>
                  <a:lnTo>
                    <a:pt x="16672" y="15022"/>
                  </a:lnTo>
                  <a:cubicBezTo>
                    <a:pt x="16580" y="15197"/>
                    <a:pt x="16398" y="15299"/>
                    <a:pt x="16208" y="15299"/>
                  </a:cubicBezTo>
                  <a:cubicBezTo>
                    <a:pt x="16141" y="15299"/>
                    <a:pt x="16073" y="15286"/>
                    <a:pt x="16008" y="15259"/>
                  </a:cubicBezTo>
                  <a:cubicBezTo>
                    <a:pt x="15743" y="15146"/>
                    <a:pt x="15614" y="14844"/>
                    <a:pt x="15721" y="14578"/>
                  </a:cubicBezTo>
                  <a:lnTo>
                    <a:pt x="20839" y="1973"/>
                  </a:lnTo>
                  <a:cubicBezTo>
                    <a:pt x="21142" y="1190"/>
                    <a:pt x="20721" y="305"/>
                    <a:pt x="19906" y="56"/>
                  </a:cubicBezTo>
                  <a:cubicBezTo>
                    <a:pt x="19779" y="19"/>
                    <a:pt x="19650" y="1"/>
                    <a:pt x="19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5268603" y="2813991"/>
              <a:ext cx="661050" cy="769630"/>
            </a:xfrm>
            <a:custGeom>
              <a:avLst/>
              <a:gdLst/>
              <a:ahLst/>
              <a:cxnLst/>
              <a:rect l="l" t="t" r="r" b="b"/>
              <a:pathLst>
                <a:path w="36669" h="42692" extrusionOk="0">
                  <a:moveTo>
                    <a:pt x="11213" y="522"/>
                  </a:moveTo>
                  <a:cubicBezTo>
                    <a:pt x="11625" y="522"/>
                    <a:pt x="12039" y="746"/>
                    <a:pt x="12289" y="1137"/>
                  </a:cubicBezTo>
                  <a:lnTo>
                    <a:pt x="16807" y="8236"/>
                  </a:lnTo>
                  <a:cubicBezTo>
                    <a:pt x="18222" y="10461"/>
                    <a:pt x="20051" y="12664"/>
                    <a:pt x="21666" y="14607"/>
                  </a:cubicBezTo>
                  <a:cubicBezTo>
                    <a:pt x="22238" y="15298"/>
                    <a:pt x="22784" y="15951"/>
                    <a:pt x="23275" y="16571"/>
                  </a:cubicBezTo>
                  <a:cubicBezTo>
                    <a:pt x="23625" y="17005"/>
                    <a:pt x="24138" y="17234"/>
                    <a:pt x="24659" y="17234"/>
                  </a:cubicBezTo>
                  <a:cubicBezTo>
                    <a:pt x="25013" y="17234"/>
                    <a:pt x="25371" y="17128"/>
                    <a:pt x="25682" y="16907"/>
                  </a:cubicBezTo>
                  <a:cubicBezTo>
                    <a:pt x="26163" y="16566"/>
                    <a:pt x="26438" y="16016"/>
                    <a:pt x="26427" y="15427"/>
                  </a:cubicBezTo>
                  <a:lnTo>
                    <a:pt x="26385" y="13446"/>
                  </a:lnTo>
                  <a:cubicBezTo>
                    <a:pt x="26163" y="11864"/>
                    <a:pt x="26514" y="10250"/>
                    <a:pt x="27377" y="8911"/>
                  </a:cubicBezTo>
                  <a:lnTo>
                    <a:pt x="27643" y="8523"/>
                  </a:lnTo>
                  <a:cubicBezTo>
                    <a:pt x="27912" y="8102"/>
                    <a:pt x="28333" y="7815"/>
                    <a:pt x="28824" y="7718"/>
                  </a:cubicBezTo>
                  <a:cubicBezTo>
                    <a:pt x="28941" y="7696"/>
                    <a:pt x="29058" y="7685"/>
                    <a:pt x="29174" y="7685"/>
                  </a:cubicBezTo>
                  <a:cubicBezTo>
                    <a:pt x="29545" y="7685"/>
                    <a:pt x="29904" y="7797"/>
                    <a:pt x="30217" y="8015"/>
                  </a:cubicBezTo>
                  <a:cubicBezTo>
                    <a:pt x="30444" y="8177"/>
                    <a:pt x="30541" y="8473"/>
                    <a:pt x="30449" y="8755"/>
                  </a:cubicBezTo>
                  <a:lnTo>
                    <a:pt x="29786" y="11508"/>
                  </a:lnTo>
                  <a:lnTo>
                    <a:pt x="30471" y="17787"/>
                  </a:lnTo>
                  <a:cubicBezTo>
                    <a:pt x="30676" y="23418"/>
                    <a:pt x="28528" y="26117"/>
                    <a:pt x="28506" y="26144"/>
                  </a:cubicBezTo>
                  <a:lnTo>
                    <a:pt x="28381" y="26301"/>
                  </a:lnTo>
                  <a:lnTo>
                    <a:pt x="35956" y="36774"/>
                  </a:lnTo>
                  <a:cubicBezTo>
                    <a:pt x="32831" y="39283"/>
                    <a:pt x="29148" y="41119"/>
                    <a:pt x="25272" y="42096"/>
                  </a:cubicBezTo>
                  <a:lnTo>
                    <a:pt x="18664" y="33146"/>
                  </a:lnTo>
                  <a:lnTo>
                    <a:pt x="18573" y="33124"/>
                  </a:lnTo>
                  <a:cubicBezTo>
                    <a:pt x="18534" y="33119"/>
                    <a:pt x="14906" y="32266"/>
                    <a:pt x="12072" y="28827"/>
                  </a:cubicBezTo>
                  <a:cubicBezTo>
                    <a:pt x="9222" y="25377"/>
                    <a:pt x="8763" y="24610"/>
                    <a:pt x="8746" y="24577"/>
                  </a:cubicBezTo>
                  <a:lnTo>
                    <a:pt x="1000" y="16761"/>
                  </a:lnTo>
                  <a:cubicBezTo>
                    <a:pt x="648" y="16409"/>
                    <a:pt x="578" y="15859"/>
                    <a:pt x="838" y="15482"/>
                  </a:cubicBezTo>
                  <a:cubicBezTo>
                    <a:pt x="1005" y="15238"/>
                    <a:pt x="1253" y="15087"/>
                    <a:pt x="1535" y="15054"/>
                  </a:cubicBezTo>
                  <a:cubicBezTo>
                    <a:pt x="1577" y="15049"/>
                    <a:pt x="1615" y="15049"/>
                    <a:pt x="1653" y="15049"/>
                  </a:cubicBezTo>
                  <a:cubicBezTo>
                    <a:pt x="1891" y="15049"/>
                    <a:pt x="2128" y="15136"/>
                    <a:pt x="2312" y="15303"/>
                  </a:cubicBezTo>
                  <a:lnTo>
                    <a:pt x="10047" y="22063"/>
                  </a:lnTo>
                  <a:cubicBezTo>
                    <a:pt x="10192" y="22191"/>
                    <a:pt x="10374" y="22257"/>
                    <a:pt x="10562" y="22257"/>
                  </a:cubicBezTo>
                  <a:cubicBezTo>
                    <a:pt x="10594" y="22257"/>
                    <a:pt x="10626" y="22255"/>
                    <a:pt x="10658" y="22252"/>
                  </a:cubicBezTo>
                  <a:cubicBezTo>
                    <a:pt x="10879" y="22219"/>
                    <a:pt x="11079" y="22095"/>
                    <a:pt x="11203" y="21911"/>
                  </a:cubicBezTo>
                  <a:cubicBezTo>
                    <a:pt x="11392" y="21625"/>
                    <a:pt x="11370" y="21258"/>
                    <a:pt x="11155" y="20994"/>
                  </a:cubicBezTo>
                  <a:lnTo>
                    <a:pt x="1675" y="9440"/>
                  </a:lnTo>
                  <a:cubicBezTo>
                    <a:pt x="1470" y="9181"/>
                    <a:pt x="1383" y="8841"/>
                    <a:pt x="1437" y="8517"/>
                  </a:cubicBezTo>
                  <a:cubicBezTo>
                    <a:pt x="1485" y="8187"/>
                    <a:pt x="1669" y="7902"/>
                    <a:pt x="1949" y="7718"/>
                  </a:cubicBezTo>
                  <a:cubicBezTo>
                    <a:pt x="2138" y="7592"/>
                    <a:pt x="2354" y="7532"/>
                    <a:pt x="2574" y="7532"/>
                  </a:cubicBezTo>
                  <a:cubicBezTo>
                    <a:pt x="2928" y="7532"/>
                    <a:pt x="3288" y="7689"/>
                    <a:pt x="3548" y="7982"/>
                  </a:cubicBezTo>
                  <a:lnTo>
                    <a:pt x="12159" y="17717"/>
                  </a:lnTo>
                  <a:cubicBezTo>
                    <a:pt x="12299" y="17872"/>
                    <a:pt x="12494" y="17969"/>
                    <a:pt x="12703" y="17976"/>
                  </a:cubicBezTo>
                  <a:cubicBezTo>
                    <a:pt x="12717" y="17977"/>
                    <a:pt x="12731" y="17977"/>
                    <a:pt x="12744" y="17977"/>
                  </a:cubicBezTo>
                  <a:cubicBezTo>
                    <a:pt x="12940" y="17977"/>
                    <a:pt x="13124" y="17907"/>
                    <a:pt x="13271" y="17770"/>
                  </a:cubicBezTo>
                  <a:cubicBezTo>
                    <a:pt x="13546" y="17511"/>
                    <a:pt x="13600" y="17090"/>
                    <a:pt x="13390" y="16777"/>
                  </a:cubicBezTo>
                  <a:lnTo>
                    <a:pt x="4941" y="4030"/>
                  </a:lnTo>
                  <a:cubicBezTo>
                    <a:pt x="4762" y="3749"/>
                    <a:pt x="4709" y="3410"/>
                    <a:pt x="4795" y="3091"/>
                  </a:cubicBezTo>
                  <a:cubicBezTo>
                    <a:pt x="4881" y="2767"/>
                    <a:pt x="5091" y="2503"/>
                    <a:pt x="5389" y="2346"/>
                  </a:cubicBezTo>
                  <a:cubicBezTo>
                    <a:pt x="5552" y="2260"/>
                    <a:pt x="5729" y="2219"/>
                    <a:pt x="5907" y="2219"/>
                  </a:cubicBezTo>
                  <a:cubicBezTo>
                    <a:pt x="6298" y="2219"/>
                    <a:pt x="6693" y="2417"/>
                    <a:pt x="6949" y="2772"/>
                  </a:cubicBezTo>
                  <a:lnTo>
                    <a:pt x="15684" y="14914"/>
                  </a:lnTo>
                  <a:cubicBezTo>
                    <a:pt x="15840" y="15126"/>
                    <a:pt x="16079" y="15239"/>
                    <a:pt x="16322" y="15239"/>
                  </a:cubicBezTo>
                  <a:cubicBezTo>
                    <a:pt x="16458" y="15239"/>
                    <a:pt x="16595" y="15204"/>
                    <a:pt x="16720" y="15131"/>
                  </a:cubicBezTo>
                  <a:cubicBezTo>
                    <a:pt x="17093" y="14914"/>
                    <a:pt x="17223" y="14434"/>
                    <a:pt x="17006" y="14062"/>
                  </a:cubicBezTo>
                  <a:lnTo>
                    <a:pt x="10209" y="2281"/>
                  </a:lnTo>
                  <a:cubicBezTo>
                    <a:pt x="10047" y="1990"/>
                    <a:pt x="10015" y="1644"/>
                    <a:pt x="10119" y="1332"/>
                  </a:cubicBezTo>
                  <a:cubicBezTo>
                    <a:pt x="10221" y="1013"/>
                    <a:pt x="10448" y="764"/>
                    <a:pt x="10750" y="624"/>
                  </a:cubicBezTo>
                  <a:cubicBezTo>
                    <a:pt x="10898" y="555"/>
                    <a:pt x="11055" y="522"/>
                    <a:pt x="11213" y="522"/>
                  </a:cubicBezTo>
                  <a:close/>
                  <a:moveTo>
                    <a:pt x="11210" y="1"/>
                  </a:moveTo>
                  <a:cubicBezTo>
                    <a:pt x="10980" y="1"/>
                    <a:pt x="10750" y="49"/>
                    <a:pt x="10533" y="149"/>
                  </a:cubicBezTo>
                  <a:cubicBezTo>
                    <a:pt x="10091" y="348"/>
                    <a:pt x="9767" y="711"/>
                    <a:pt x="9621" y="1170"/>
                  </a:cubicBezTo>
                  <a:cubicBezTo>
                    <a:pt x="9471" y="1623"/>
                    <a:pt x="9519" y="2119"/>
                    <a:pt x="9756" y="2535"/>
                  </a:cubicBezTo>
                  <a:lnTo>
                    <a:pt x="16553" y="14321"/>
                  </a:lnTo>
                  <a:cubicBezTo>
                    <a:pt x="16623" y="14445"/>
                    <a:pt x="16580" y="14607"/>
                    <a:pt x="16456" y="14682"/>
                  </a:cubicBezTo>
                  <a:cubicBezTo>
                    <a:pt x="16414" y="14705"/>
                    <a:pt x="16368" y="14717"/>
                    <a:pt x="16323" y="14717"/>
                  </a:cubicBezTo>
                  <a:cubicBezTo>
                    <a:pt x="16242" y="14717"/>
                    <a:pt x="16163" y="14680"/>
                    <a:pt x="16111" y="14607"/>
                  </a:cubicBezTo>
                  <a:lnTo>
                    <a:pt x="7376" y="2465"/>
                  </a:lnTo>
                  <a:cubicBezTo>
                    <a:pt x="7020" y="1969"/>
                    <a:pt x="6461" y="1696"/>
                    <a:pt x="5905" y="1696"/>
                  </a:cubicBezTo>
                  <a:cubicBezTo>
                    <a:pt x="5644" y="1696"/>
                    <a:pt x="5384" y="1756"/>
                    <a:pt x="5146" y="1882"/>
                  </a:cubicBezTo>
                  <a:cubicBezTo>
                    <a:pt x="4714" y="2109"/>
                    <a:pt x="4411" y="2493"/>
                    <a:pt x="4288" y="2956"/>
                  </a:cubicBezTo>
                  <a:cubicBezTo>
                    <a:pt x="4169" y="3415"/>
                    <a:pt x="4244" y="3911"/>
                    <a:pt x="4503" y="4317"/>
                  </a:cubicBezTo>
                  <a:lnTo>
                    <a:pt x="12952" y="17062"/>
                  </a:lnTo>
                  <a:cubicBezTo>
                    <a:pt x="13022" y="17166"/>
                    <a:pt x="13007" y="17301"/>
                    <a:pt x="12915" y="17386"/>
                  </a:cubicBezTo>
                  <a:cubicBezTo>
                    <a:pt x="12869" y="17432"/>
                    <a:pt x="12807" y="17458"/>
                    <a:pt x="12746" y="17458"/>
                  </a:cubicBezTo>
                  <a:cubicBezTo>
                    <a:pt x="12741" y="17458"/>
                    <a:pt x="12736" y="17458"/>
                    <a:pt x="12731" y="17458"/>
                  </a:cubicBezTo>
                  <a:cubicBezTo>
                    <a:pt x="12661" y="17451"/>
                    <a:pt x="12596" y="17425"/>
                    <a:pt x="12553" y="17371"/>
                  </a:cubicBezTo>
                  <a:lnTo>
                    <a:pt x="3942" y="7636"/>
                  </a:lnTo>
                  <a:cubicBezTo>
                    <a:pt x="3576" y="7225"/>
                    <a:pt x="3070" y="7009"/>
                    <a:pt x="2571" y="7009"/>
                  </a:cubicBezTo>
                  <a:cubicBezTo>
                    <a:pt x="2253" y="7009"/>
                    <a:pt x="1938" y="7097"/>
                    <a:pt x="1664" y="7280"/>
                  </a:cubicBezTo>
                  <a:cubicBezTo>
                    <a:pt x="1259" y="7551"/>
                    <a:pt x="994" y="7960"/>
                    <a:pt x="919" y="8436"/>
                  </a:cubicBezTo>
                  <a:cubicBezTo>
                    <a:pt x="843" y="8906"/>
                    <a:pt x="972" y="9386"/>
                    <a:pt x="1269" y="9764"/>
                  </a:cubicBezTo>
                  <a:lnTo>
                    <a:pt x="10750" y="21323"/>
                  </a:lnTo>
                  <a:cubicBezTo>
                    <a:pt x="10820" y="21409"/>
                    <a:pt x="10825" y="21527"/>
                    <a:pt x="10766" y="21619"/>
                  </a:cubicBezTo>
                  <a:cubicBezTo>
                    <a:pt x="10722" y="21684"/>
                    <a:pt x="10663" y="21722"/>
                    <a:pt x="10588" y="21733"/>
                  </a:cubicBezTo>
                  <a:cubicBezTo>
                    <a:pt x="10580" y="21734"/>
                    <a:pt x="10572" y="21734"/>
                    <a:pt x="10563" y="21734"/>
                  </a:cubicBezTo>
                  <a:cubicBezTo>
                    <a:pt x="10502" y="21734"/>
                    <a:pt x="10441" y="21716"/>
                    <a:pt x="10393" y="21674"/>
                  </a:cubicBezTo>
                  <a:lnTo>
                    <a:pt x="2657" y="14909"/>
                  </a:lnTo>
                  <a:cubicBezTo>
                    <a:pt x="2376" y="14661"/>
                    <a:pt x="2018" y="14526"/>
                    <a:pt x="1646" y="14526"/>
                  </a:cubicBezTo>
                  <a:cubicBezTo>
                    <a:pt x="1589" y="14526"/>
                    <a:pt x="1532" y="14530"/>
                    <a:pt x="1475" y="14536"/>
                  </a:cubicBezTo>
                  <a:cubicBezTo>
                    <a:pt x="1042" y="14585"/>
                    <a:pt x="654" y="14822"/>
                    <a:pt x="406" y="15184"/>
                  </a:cubicBezTo>
                  <a:cubicBezTo>
                    <a:pt x="1" y="15773"/>
                    <a:pt x="98" y="16593"/>
                    <a:pt x="633" y="17127"/>
                  </a:cubicBezTo>
                  <a:lnTo>
                    <a:pt x="8315" y="24869"/>
                  </a:lnTo>
                  <a:cubicBezTo>
                    <a:pt x="8423" y="25048"/>
                    <a:pt x="9050" y="25987"/>
                    <a:pt x="11667" y="29162"/>
                  </a:cubicBezTo>
                  <a:cubicBezTo>
                    <a:pt x="14394" y="32460"/>
                    <a:pt x="17741" y="33453"/>
                    <a:pt x="18362" y="33610"/>
                  </a:cubicBezTo>
                  <a:lnTo>
                    <a:pt x="25062" y="42691"/>
                  </a:lnTo>
                  <a:lnTo>
                    <a:pt x="25229" y="42647"/>
                  </a:lnTo>
                  <a:cubicBezTo>
                    <a:pt x="29321" y="41643"/>
                    <a:pt x="33208" y="39699"/>
                    <a:pt x="36479" y="37028"/>
                  </a:cubicBezTo>
                  <a:lnTo>
                    <a:pt x="36668" y="36871"/>
                  </a:lnTo>
                  <a:lnTo>
                    <a:pt x="29036" y="26311"/>
                  </a:lnTo>
                  <a:cubicBezTo>
                    <a:pt x="29510" y="25636"/>
                    <a:pt x="31179" y="22893"/>
                    <a:pt x="30995" y="17749"/>
                  </a:cubicBezTo>
                  <a:lnTo>
                    <a:pt x="30314" y="11545"/>
                  </a:lnTo>
                  <a:lnTo>
                    <a:pt x="30957" y="8894"/>
                  </a:lnTo>
                  <a:cubicBezTo>
                    <a:pt x="31109" y="8409"/>
                    <a:pt x="30935" y="7880"/>
                    <a:pt x="30519" y="7588"/>
                  </a:cubicBezTo>
                  <a:cubicBezTo>
                    <a:pt x="30115" y="7308"/>
                    <a:pt x="29648" y="7163"/>
                    <a:pt x="29169" y="7163"/>
                  </a:cubicBezTo>
                  <a:cubicBezTo>
                    <a:pt x="29020" y="7163"/>
                    <a:pt x="28871" y="7177"/>
                    <a:pt x="28722" y="7205"/>
                  </a:cubicBezTo>
                  <a:cubicBezTo>
                    <a:pt x="28090" y="7329"/>
                    <a:pt x="27551" y="7696"/>
                    <a:pt x="27205" y="8231"/>
                  </a:cubicBezTo>
                  <a:lnTo>
                    <a:pt x="26940" y="8625"/>
                  </a:lnTo>
                  <a:cubicBezTo>
                    <a:pt x="26006" y="10072"/>
                    <a:pt x="25628" y="11810"/>
                    <a:pt x="25866" y="13489"/>
                  </a:cubicBezTo>
                  <a:lnTo>
                    <a:pt x="25904" y="15438"/>
                  </a:lnTo>
                  <a:cubicBezTo>
                    <a:pt x="25914" y="15854"/>
                    <a:pt x="25715" y="16242"/>
                    <a:pt x="25380" y="16479"/>
                  </a:cubicBezTo>
                  <a:cubicBezTo>
                    <a:pt x="25161" y="16635"/>
                    <a:pt x="24907" y="16711"/>
                    <a:pt x="24656" y="16711"/>
                  </a:cubicBezTo>
                  <a:cubicBezTo>
                    <a:pt x="24290" y="16711"/>
                    <a:pt x="23928" y="16550"/>
                    <a:pt x="23684" y="16242"/>
                  </a:cubicBezTo>
                  <a:cubicBezTo>
                    <a:pt x="23188" y="15622"/>
                    <a:pt x="22643" y="14963"/>
                    <a:pt x="22065" y="14277"/>
                  </a:cubicBezTo>
                  <a:cubicBezTo>
                    <a:pt x="20462" y="12345"/>
                    <a:pt x="18648" y="10153"/>
                    <a:pt x="17250" y="7955"/>
                  </a:cubicBezTo>
                  <a:lnTo>
                    <a:pt x="12725" y="856"/>
                  </a:lnTo>
                  <a:cubicBezTo>
                    <a:pt x="12380" y="313"/>
                    <a:pt x="11797" y="1"/>
                    <a:pt x="11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43"/>
          <p:cNvGrpSpPr/>
          <p:nvPr/>
        </p:nvGrpSpPr>
        <p:grpSpPr>
          <a:xfrm>
            <a:off x="7138800" y="2567216"/>
            <a:ext cx="1032626" cy="1032633"/>
            <a:chOff x="7138800" y="2567216"/>
            <a:chExt cx="1032626" cy="1032633"/>
          </a:xfrm>
        </p:grpSpPr>
        <p:sp>
          <p:nvSpPr>
            <p:cNvPr id="828" name="Google Shape;828;p43"/>
            <p:cNvSpPr/>
            <p:nvPr/>
          </p:nvSpPr>
          <p:spPr>
            <a:xfrm>
              <a:off x="7143756" y="2571794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7143469" y="2879012"/>
              <a:ext cx="707363" cy="378073"/>
            </a:xfrm>
            <a:custGeom>
              <a:avLst/>
              <a:gdLst/>
              <a:ahLst/>
              <a:cxnLst/>
              <a:rect l="l" t="t" r="r" b="b"/>
              <a:pathLst>
                <a:path w="39238" h="20972" extrusionOk="0">
                  <a:moveTo>
                    <a:pt x="24837" y="1"/>
                  </a:moveTo>
                  <a:cubicBezTo>
                    <a:pt x="22977" y="1"/>
                    <a:pt x="20829" y="616"/>
                    <a:pt x="19494" y="1002"/>
                  </a:cubicBezTo>
                  <a:cubicBezTo>
                    <a:pt x="13782" y="2767"/>
                    <a:pt x="12552" y="5455"/>
                    <a:pt x="12552" y="5455"/>
                  </a:cubicBezTo>
                  <a:lnTo>
                    <a:pt x="474" y="6168"/>
                  </a:lnTo>
                  <a:cubicBezTo>
                    <a:pt x="167" y="7842"/>
                    <a:pt x="0" y="9559"/>
                    <a:pt x="0" y="11318"/>
                  </a:cubicBezTo>
                  <a:cubicBezTo>
                    <a:pt x="0" y="13792"/>
                    <a:pt x="318" y="16182"/>
                    <a:pt x="907" y="18467"/>
                  </a:cubicBezTo>
                  <a:lnTo>
                    <a:pt x="13151" y="17846"/>
                  </a:lnTo>
                  <a:cubicBezTo>
                    <a:pt x="13151" y="17846"/>
                    <a:pt x="16082" y="20281"/>
                    <a:pt x="20677" y="20448"/>
                  </a:cubicBezTo>
                  <a:cubicBezTo>
                    <a:pt x="22535" y="20513"/>
                    <a:pt x="23781" y="20533"/>
                    <a:pt x="24605" y="20533"/>
                  </a:cubicBezTo>
                  <a:cubicBezTo>
                    <a:pt x="25818" y="20533"/>
                    <a:pt x="26119" y="20491"/>
                    <a:pt x="26119" y="20491"/>
                  </a:cubicBezTo>
                  <a:lnTo>
                    <a:pt x="32353" y="20961"/>
                  </a:lnTo>
                  <a:cubicBezTo>
                    <a:pt x="32411" y="20968"/>
                    <a:pt x="32468" y="20971"/>
                    <a:pt x="32525" y="20971"/>
                  </a:cubicBezTo>
                  <a:cubicBezTo>
                    <a:pt x="33069" y="20971"/>
                    <a:pt x="33582" y="20652"/>
                    <a:pt x="33753" y="20129"/>
                  </a:cubicBezTo>
                  <a:cubicBezTo>
                    <a:pt x="33990" y="19396"/>
                    <a:pt x="33526" y="18651"/>
                    <a:pt x="32802" y="18521"/>
                  </a:cubicBezTo>
                  <a:lnTo>
                    <a:pt x="27333" y="17413"/>
                  </a:lnTo>
                  <a:cubicBezTo>
                    <a:pt x="27031" y="17355"/>
                    <a:pt x="26853" y="17041"/>
                    <a:pt x="26950" y="16745"/>
                  </a:cubicBezTo>
                  <a:cubicBezTo>
                    <a:pt x="27024" y="16537"/>
                    <a:pt x="27218" y="16399"/>
                    <a:pt x="27440" y="16399"/>
                  </a:cubicBezTo>
                  <a:cubicBezTo>
                    <a:pt x="27444" y="16399"/>
                    <a:pt x="27448" y="16399"/>
                    <a:pt x="27452" y="16399"/>
                  </a:cubicBezTo>
                  <a:lnTo>
                    <a:pt x="35993" y="16712"/>
                  </a:lnTo>
                  <a:cubicBezTo>
                    <a:pt x="35999" y="16712"/>
                    <a:pt x="36005" y="16712"/>
                    <a:pt x="36011" y="16712"/>
                  </a:cubicBezTo>
                  <a:cubicBezTo>
                    <a:pt x="36840" y="16712"/>
                    <a:pt x="37510" y="16014"/>
                    <a:pt x="37456" y="15168"/>
                  </a:cubicBezTo>
                  <a:cubicBezTo>
                    <a:pt x="37407" y="14433"/>
                    <a:pt x="36765" y="13872"/>
                    <a:pt x="36025" y="13818"/>
                  </a:cubicBezTo>
                  <a:lnTo>
                    <a:pt x="29465" y="13090"/>
                  </a:lnTo>
                  <a:cubicBezTo>
                    <a:pt x="29174" y="13068"/>
                    <a:pt x="28959" y="12814"/>
                    <a:pt x="28985" y="12522"/>
                  </a:cubicBezTo>
                  <a:cubicBezTo>
                    <a:pt x="29012" y="12275"/>
                    <a:pt x="29211" y="12080"/>
                    <a:pt x="29465" y="12058"/>
                  </a:cubicBezTo>
                  <a:lnTo>
                    <a:pt x="37795" y="11340"/>
                  </a:lnTo>
                  <a:cubicBezTo>
                    <a:pt x="38627" y="11270"/>
                    <a:pt x="39237" y="10498"/>
                    <a:pt x="39091" y="9656"/>
                  </a:cubicBezTo>
                  <a:cubicBezTo>
                    <a:pt x="38976" y="8942"/>
                    <a:pt x="38306" y="8457"/>
                    <a:pt x="37584" y="8457"/>
                  </a:cubicBezTo>
                  <a:cubicBezTo>
                    <a:pt x="37568" y="8457"/>
                    <a:pt x="37552" y="8457"/>
                    <a:pt x="37536" y="8458"/>
                  </a:cubicBezTo>
                  <a:lnTo>
                    <a:pt x="29515" y="8582"/>
                  </a:lnTo>
                  <a:cubicBezTo>
                    <a:pt x="29508" y="8582"/>
                    <a:pt x="29501" y="8582"/>
                    <a:pt x="29494" y="8582"/>
                  </a:cubicBezTo>
                  <a:cubicBezTo>
                    <a:pt x="29232" y="8582"/>
                    <a:pt x="29011" y="8386"/>
                    <a:pt x="28979" y="8123"/>
                  </a:cubicBezTo>
                  <a:cubicBezTo>
                    <a:pt x="28942" y="7837"/>
                    <a:pt x="29141" y="7573"/>
                    <a:pt x="29428" y="7534"/>
                  </a:cubicBezTo>
                  <a:lnTo>
                    <a:pt x="35707" y="6492"/>
                  </a:lnTo>
                  <a:cubicBezTo>
                    <a:pt x="36539" y="6374"/>
                    <a:pt x="37100" y="5569"/>
                    <a:pt x="36910" y="4738"/>
                  </a:cubicBezTo>
                  <a:cubicBezTo>
                    <a:pt x="36754" y="4065"/>
                    <a:pt x="36114" y="3625"/>
                    <a:pt x="35430" y="3625"/>
                  </a:cubicBezTo>
                  <a:cubicBezTo>
                    <a:pt x="35384" y="3625"/>
                    <a:pt x="35337" y="3627"/>
                    <a:pt x="35291" y="3631"/>
                  </a:cubicBezTo>
                  <a:cubicBezTo>
                    <a:pt x="35291" y="3631"/>
                    <a:pt x="26620" y="3631"/>
                    <a:pt x="23592" y="3571"/>
                  </a:cubicBezTo>
                  <a:lnTo>
                    <a:pt x="28466" y="3437"/>
                  </a:lnTo>
                  <a:cubicBezTo>
                    <a:pt x="28617" y="760"/>
                    <a:pt x="26904" y="1"/>
                    <a:pt x="248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7728103" y="3225440"/>
              <a:ext cx="13358" cy="415"/>
            </a:xfrm>
            <a:custGeom>
              <a:avLst/>
              <a:gdLst/>
              <a:ahLst/>
              <a:cxnLst/>
              <a:rect l="l" t="t" r="r" b="b"/>
              <a:pathLst>
                <a:path w="741" h="23" extrusionOk="0">
                  <a:moveTo>
                    <a:pt x="1" y="1"/>
                  </a:moveTo>
                  <a:cubicBezTo>
                    <a:pt x="276" y="11"/>
                    <a:pt x="530" y="18"/>
                    <a:pt x="741" y="2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7728013" y="3220771"/>
              <a:ext cx="13539" cy="9861"/>
            </a:xfrm>
            <a:custGeom>
              <a:avLst/>
              <a:gdLst/>
              <a:ahLst/>
              <a:cxnLst/>
              <a:rect l="l" t="t" r="r" b="b"/>
              <a:pathLst>
                <a:path w="751" h="547" extrusionOk="0">
                  <a:moveTo>
                    <a:pt x="16" y="1"/>
                  </a:moveTo>
                  <a:lnTo>
                    <a:pt x="1" y="524"/>
                  </a:lnTo>
                  <a:cubicBezTo>
                    <a:pt x="270" y="529"/>
                    <a:pt x="529" y="541"/>
                    <a:pt x="739" y="546"/>
                  </a:cubicBezTo>
                  <a:lnTo>
                    <a:pt x="751" y="2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35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7465235" y="2915357"/>
              <a:ext cx="706191" cy="377550"/>
            </a:xfrm>
            <a:custGeom>
              <a:avLst/>
              <a:gdLst/>
              <a:ahLst/>
              <a:cxnLst/>
              <a:rect l="l" t="t" r="r" b="b"/>
              <a:pathLst>
                <a:path w="39173" h="20943" extrusionOk="0">
                  <a:moveTo>
                    <a:pt x="14255" y="522"/>
                  </a:moveTo>
                  <a:cubicBezTo>
                    <a:pt x="15071" y="522"/>
                    <a:pt x="16325" y="542"/>
                    <a:pt x="18225" y="611"/>
                  </a:cubicBezTo>
                  <a:cubicBezTo>
                    <a:pt x="22668" y="768"/>
                    <a:pt x="25563" y="3127"/>
                    <a:pt x="25590" y="3148"/>
                  </a:cubicBezTo>
                  <a:lnTo>
                    <a:pt x="25670" y="3213"/>
                  </a:lnTo>
                  <a:lnTo>
                    <a:pt x="37834" y="2597"/>
                  </a:lnTo>
                  <a:cubicBezTo>
                    <a:pt x="38373" y="4795"/>
                    <a:pt x="38649" y="7057"/>
                    <a:pt x="38649" y="9330"/>
                  </a:cubicBezTo>
                  <a:cubicBezTo>
                    <a:pt x="38649" y="11004"/>
                    <a:pt x="38492" y="12698"/>
                    <a:pt x="38191" y="14378"/>
                  </a:cubicBezTo>
                  <a:lnTo>
                    <a:pt x="26345" y="15080"/>
                  </a:lnTo>
                  <a:lnTo>
                    <a:pt x="26189" y="15090"/>
                  </a:lnTo>
                  <a:lnTo>
                    <a:pt x="26124" y="15230"/>
                  </a:lnTo>
                  <a:cubicBezTo>
                    <a:pt x="26113" y="15257"/>
                    <a:pt x="24845" y="17844"/>
                    <a:pt x="19344" y="19538"/>
                  </a:cubicBezTo>
                  <a:cubicBezTo>
                    <a:pt x="17334" y="20122"/>
                    <a:pt x="15662" y="20414"/>
                    <a:pt x="14340" y="20414"/>
                  </a:cubicBezTo>
                  <a:cubicBezTo>
                    <a:pt x="13130" y="20414"/>
                    <a:pt x="12213" y="20169"/>
                    <a:pt x="11597" y="19679"/>
                  </a:cubicBezTo>
                  <a:cubicBezTo>
                    <a:pt x="10970" y="19177"/>
                    <a:pt x="10657" y="18394"/>
                    <a:pt x="10662" y="17352"/>
                  </a:cubicBezTo>
                  <a:lnTo>
                    <a:pt x="10662" y="17352"/>
                  </a:lnTo>
                  <a:lnTo>
                    <a:pt x="14577" y="17465"/>
                  </a:lnTo>
                  <a:cubicBezTo>
                    <a:pt x="14846" y="17470"/>
                    <a:pt x="15105" y="17482"/>
                    <a:pt x="15315" y="17487"/>
                  </a:cubicBezTo>
                  <a:lnTo>
                    <a:pt x="15327" y="16964"/>
                  </a:lnTo>
                  <a:lnTo>
                    <a:pt x="14592" y="16942"/>
                  </a:lnTo>
                  <a:cubicBezTo>
                    <a:pt x="11796" y="16850"/>
                    <a:pt x="6014" y="16521"/>
                    <a:pt x="3654" y="16381"/>
                  </a:cubicBezTo>
                  <a:cubicBezTo>
                    <a:pt x="3018" y="16343"/>
                    <a:pt x="2515" y="15835"/>
                    <a:pt x="2494" y="15193"/>
                  </a:cubicBezTo>
                  <a:cubicBezTo>
                    <a:pt x="2472" y="14523"/>
                    <a:pt x="2974" y="13962"/>
                    <a:pt x="3644" y="13919"/>
                  </a:cubicBezTo>
                  <a:lnTo>
                    <a:pt x="9512" y="13519"/>
                  </a:lnTo>
                  <a:cubicBezTo>
                    <a:pt x="9938" y="13460"/>
                    <a:pt x="10247" y="13065"/>
                    <a:pt x="10192" y="12639"/>
                  </a:cubicBezTo>
                  <a:cubicBezTo>
                    <a:pt x="10140" y="12245"/>
                    <a:pt x="9805" y="11953"/>
                    <a:pt x="9418" y="11953"/>
                  </a:cubicBezTo>
                  <a:cubicBezTo>
                    <a:pt x="9408" y="11953"/>
                    <a:pt x="9398" y="11953"/>
                    <a:pt x="9388" y="11953"/>
                  </a:cubicBezTo>
                  <a:lnTo>
                    <a:pt x="1884" y="12078"/>
                  </a:lnTo>
                  <a:cubicBezTo>
                    <a:pt x="1873" y="12078"/>
                    <a:pt x="1861" y="12078"/>
                    <a:pt x="1850" y="12078"/>
                  </a:cubicBezTo>
                  <a:cubicBezTo>
                    <a:pt x="1227" y="12078"/>
                    <a:pt x="694" y="11662"/>
                    <a:pt x="599" y="11096"/>
                  </a:cubicBezTo>
                  <a:cubicBezTo>
                    <a:pt x="539" y="10765"/>
                    <a:pt x="621" y="10436"/>
                    <a:pt x="826" y="10172"/>
                  </a:cubicBezTo>
                  <a:cubicBezTo>
                    <a:pt x="1030" y="9907"/>
                    <a:pt x="1334" y="9740"/>
                    <a:pt x="1663" y="9713"/>
                  </a:cubicBezTo>
                  <a:lnTo>
                    <a:pt x="9464" y="8995"/>
                  </a:lnTo>
                  <a:cubicBezTo>
                    <a:pt x="9841" y="8968"/>
                    <a:pt x="10144" y="8677"/>
                    <a:pt x="10182" y="8298"/>
                  </a:cubicBezTo>
                  <a:cubicBezTo>
                    <a:pt x="10204" y="8088"/>
                    <a:pt x="10139" y="7882"/>
                    <a:pt x="10003" y="7720"/>
                  </a:cubicBezTo>
                  <a:cubicBezTo>
                    <a:pt x="9868" y="7558"/>
                    <a:pt x="9674" y="7461"/>
                    <a:pt x="9452" y="7446"/>
                  </a:cubicBezTo>
                  <a:lnTo>
                    <a:pt x="3422" y="7234"/>
                  </a:lnTo>
                  <a:cubicBezTo>
                    <a:pt x="2786" y="7192"/>
                    <a:pt x="2278" y="6716"/>
                    <a:pt x="2241" y="6133"/>
                  </a:cubicBezTo>
                  <a:cubicBezTo>
                    <a:pt x="2218" y="5794"/>
                    <a:pt x="2333" y="5475"/>
                    <a:pt x="2559" y="5233"/>
                  </a:cubicBezTo>
                  <a:cubicBezTo>
                    <a:pt x="2786" y="4994"/>
                    <a:pt x="3120" y="4865"/>
                    <a:pt x="3449" y="4865"/>
                  </a:cubicBezTo>
                  <a:lnTo>
                    <a:pt x="11450" y="4655"/>
                  </a:lnTo>
                  <a:cubicBezTo>
                    <a:pt x="11458" y="4655"/>
                    <a:pt x="11466" y="4655"/>
                    <a:pt x="11474" y="4655"/>
                  </a:cubicBezTo>
                  <a:cubicBezTo>
                    <a:pt x="11805" y="4655"/>
                    <a:pt x="12101" y="4448"/>
                    <a:pt x="12206" y="4136"/>
                  </a:cubicBezTo>
                  <a:cubicBezTo>
                    <a:pt x="12277" y="3920"/>
                    <a:pt x="12255" y="3693"/>
                    <a:pt x="12147" y="3499"/>
                  </a:cubicBezTo>
                  <a:cubicBezTo>
                    <a:pt x="12033" y="3305"/>
                    <a:pt x="11844" y="3170"/>
                    <a:pt x="11602" y="3121"/>
                  </a:cubicBezTo>
                  <a:lnTo>
                    <a:pt x="6160" y="2544"/>
                  </a:lnTo>
                  <a:cubicBezTo>
                    <a:pt x="5879" y="2490"/>
                    <a:pt x="5637" y="2323"/>
                    <a:pt x="5495" y="2079"/>
                  </a:cubicBezTo>
                  <a:cubicBezTo>
                    <a:pt x="5345" y="1831"/>
                    <a:pt x="5318" y="1545"/>
                    <a:pt x="5403" y="1264"/>
                  </a:cubicBezTo>
                  <a:cubicBezTo>
                    <a:pt x="5536" y="874"/>
                    <a:pt x="5937" y="607"/>
                    <a:pt x="6407" y="607"/>
                  </a:cubicBezTo>
                  <a:cubicBezTo>
                    <a:pt x="6457" y="607"/>
                    <a:pt x="6508" y="610"/>
                    <a:pt x="6559" y="616"/>
                  </a:cubicBezTo>
                  <a:lnTo>
                    <a:pt x="12828" y="562"/>
                  </a:lnTo>
                  <a:cubicBezTo>
                    <a:pt x="12849" y="559"/>
                    <a:pt x="13152" y="522"/>
                    <a:pt x="14255" y="522"/>
                  </a:cubicBezTo>
                  <a:close/>
                  <a:moveTo>
                    <a:pt x="14244" y="0"/>
                  </a:moveTo>
                  <a:cubicBezTo>
                    <a:pt x="13094" y="0"/>
                    <a:pt x="12792" y="38"/>
                    <a:pt x="12789" y="38"/>
                  </a:cubicBezTo>
                  <a:lnTo>
                    <a:pt x="6586" y="98"/>
                  </a:lnTo>
                  <a:cubicBezTo>
                    <a:pt x="6515" y="89"/>
                    <a:pt x="6444" y="84"/>
                    <a:pt x="6374" y="84"/>
                  </a:cubicBezTo>
                  <a:cubicBezTo>
                    <a:pt x="5706" y="84"/>
                    <a:pt x="5108" y="492"/>
                    <a:pt x="4907" y="1107"/>
                  </a:cubicBezTo>
                  <a:cubicBezTo>
                    <a:pt x="4772" y="1523"/>
                    <a:pt x="4820" y="1977"/>
                    <a:pt x="5042" y="2350"/>
                  </a:cubicBezTo>
                  <a:cubicBezTo>
                    <a:pt x="5263" y="2716"/>
                    <a:pt x="5637" y="2976"/>
                    <a:pt x="6084" y="3056"/>
                  </a:cubicBezTo>
                  <a:lnTo>
                    <a:pt x="11525" y="3634"/>
                  </a:lnTo>
                  <a:cubicBezTo>
                    <a:pt x="11597" y="3651"/>
                    <a:pt x="11655" y="3693"/>
                    <a:pt x="11694" y="3758"/>
                  </a:cubicBezTo>
                  <a:cubicBezTo>
                    <a:pt x="11731" y="3823"/>
                    <a:pt x="11737" y="3893"/>
                    <a:pt x="11715" y="3963"/>
                  </a:cubicBezTo>
                  <a:cubicBezTo>
                    <a:pt x="11678" y="4063"/>
                    <a:pt x="11582" y="4132"/>
                    <a:pt x="11463" y="4132"/>
                  </a:cubicBezTo>
                  <a:cubicBezTo>
                    <a:pt x="11459" y="4132"/>
                    <a:pt x="11455" y="4131"/>
                    <a:pt x="11450" y="4131"/>
                  </a:cubicBezTo>
                  <a:lnTo>
                    <a:pt x="3444" y="4341"/>
                  </a:lnTo>
                  <a:cubicBezTo>
                    <a:pt x="3432" y="4341"/>
                    <a:pt x="3420" y="4341"/>
                    <a:pt x="3409" y="4341"/>
                  </a:cubicBezTo>
                  <a:cubicBezTo>
                    <a:pt x="2941" y="4341"/>
                    <a:pt x="2502" y="4539"/>
                    <a:pt x="2181" y="4876"/>
                  </a:cubicBezTo>
                  <a:cubicBezTo>
                    <a:pt x="1852" y="5226"/>
                    <a:pt x="1685" y="5686"/>
                    <a:pt x="1717" y="6166"/>
                  </a:cubicBezTo>
                  <a:cubicBezTo>
                    <a:pt x="1775" y="7014"/>
                    <a:pt x="2494" y="7694"/>
                    <a:pt x="3395" y="7759"/>
                  </a:cubicBezTo>
                  <a:lnTo>
                    <a:pt x="9426" y="7969"/>
                  </a:lnTo>
                  <a:cubicBezTo>
                    <a:pt x="9496" y="7974"/>
                    <a:pt x="9561" y="8002"/>
                    <a:pt x="9604" y="8056"/>
                  </a:cubicBezTo>
                  <a:cubicBezTo>
                    <a:pt x="9647" y="8109"/>
                    <a:pt x="9669" y="8174"/>
                    <a:pt x="9663" y="8245"/>
                  </a:cubicBezTo>
                  <a:cubicBezTo>
                    <a:pt x="9653" y="8368"/>
                    <a:pt x="9549" y="8465"/>
                    <a:pt x="9420" y="8477"/>
                  </a:cubicBezTo>
                  <a:lnTo>
                    <a:pt x="1613" y="9195"/>
                  </a:lnTo>
                  <a:cubicBezTo>
                    <a:pt x="1144" y="9232"/>
                    <a:pt x="701" y="9476"/>
                    <a:pt x="415" y="9848"/>
                  </a:cubicBezTo>
                  <a:cubicBezTo>
                    <a:pt x="118" y="10231"/>
                    <a:pt x="0" y="10707"/>
                    <a:pt x="81" y="11181"/>
                  </a:cubicBezTo>
                  <a:cubicBezTo>
                    <a:pt x="218" y="12000"/>
                    <a:pt x="965" y="12597"/>
                    <a:pt x="1841" y="12597"/>
                  </a:cubicBezTo>
                  <a:cubicBezTo>
                    <a:pt x="1861" y="12597"/>
                    <a:pt x="1880" y="12597"/>
                    <a:pt x="1900" y="12596"/>
                  </a:cubicBezTo>
                  <a:lnTo>
                    <a:pt x="9404" y="12472"/>
                  </a:lnTo>
                  <a:cubicBezTo>
                    <a:pt x="9408" y="12471"/>
                    <a:pt x="9411" y="12471"/>
                    <a:pt x="9414" y="12471"/>
                  </a:cubicBezTo>
                  <a:cubicBezTo>
                    <a:pt x="9545" y="12471"/>
                    <a:pt x="9659" y="12572"/>
                    <a:pt x="9674" y="12704"/>
                  </a:cubicBezTo>
                  <a:cubicBezTo>
                    <a:pt x="9691" y="12850"/>
                    <a:pt x="9588" y="12980"/>
                    <a:pt x="9464" y="12995"/>
                  </a:cubicBezTo>
                  <a:lnTo>
                    <a:pt x="3606" y="13395"/>
                  </a:lnTo>
                  <a:cubicBezTo>
                    <a:pt x="2656" y="13460"/>
                    <a:pt x="1937" y="14258"/>
                    <a:pt x="1970" y="15209"/>
                  </a:cubicBezTo>
                  <a:cubicBezTo>
                    <a:pt x="2002" y="16122"/>
                    <a:pt x="2715" y="16850"/>
                    <a:pt x="3622" y="16904"/>
                  </a:cubicBezTo>
                  <a:cubicBezTo>
                    <a:pt x="5031" y="16984"/>
                    <a:pt x="7655" y="17136"/>
                    <a:pt x="10144" y="17266"/>
                  </a:cubicBezTo>
                  <a:cubicBezTo>
                    <a:pt x="10112" y="18519"/>
                    <a:pt x="10495" y="19468"/>
                    <a:pt x="11273" y="20089"/>
                  </a:cubicBezTo>
                  <a:cubicBezTo>
                    <a:pt x="11991" y="20656"/>
                    <a:pt x="13005" y="20943"/>
                    <a:pt x="14343" y="20943"/>
                  </a:cubicBezTo>
                  <a:cubicBezTo>
                    <a:pt x="15716" y="20943"/>
                    <a:pt x="17427" y="20640"/>
                    <a:pt x="19494" y="20041"/>
                  </a:cubicBezTo>
                  <a:cubicBezTo>
                    <a:pt x="24569" y="18475"/>
                    <a:pt x="26178" y="16192"/>
                    <a:pt x="26523" y="15592"/>
                  </a:cubicBezTo>
                  <a:lnTo>
                    <a:pt x="38627" y="14874"/>
                  </a:lnTo>
                  <a:lnTo>
                    <a:pt x="38665" y="14674"/>
                  </a:lnTo>
                  <a:cubicBezTo>
                    <a:pt x="39000" y="12898"/>
                    <a:pt x="39173" y="11101"/>
                    <a:pt x="39173" y="9330"/>
                  </a:cubicBezTo>
                  <a:cubicBezTo>
                    <a:pt x="39173" y="6943"/>
                    <a:pt x="38876" y="4563"/>
                    <a:pt x="38293" y="2263"/>
                  </a:cubicBezTo>
                  <a:lnTo>
                    <a:pt x="38238" y="2052"/>
                  </a:lnTo>
                  <a:lnTo>
                    <a:pt x="25843" y="2684"/>
                  </a:lnTo>
                  <a:cubicBezTo>
                    <a:pt x="25331" y="2278"/>
                    <a:pt x="22506" y="238"/>
                    <a:pt x="18242" y="87"/>
                  </a:cubicBezTo>
                  <a:cubicBezTo>
                    <a:pt x="16335" y="20"/>
                    <a:pt x="15070" y="0"/>
                    <a:pt x="14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7138800" y="2567216"/>
              <a:ext cx="1032615" cy="1032633"/>
            </a:xfrm>
            <a:custGeom>
              <a:avLst/>
              <a:gdLst/>
              <a:ahLst/>
              <a:cxnLst/>
              <a:rect l="l" t="t" r="r" b="b"/>
              <a:pathLst>
                <a:path w="57280" h="57281" extrusionOk="0">
                  <a:moveTo>
                    <a:pt x="28640" y="524"/>
                  </a:moveTo>
                  <a:cubicBezTo>
                    <a:pt x="44144" y="524"/>
                    <a:pt x="56756" y="13135"/>
                    <a:pt x="56756" y="28641"/>
                  </a:cubicBezTo>
                  <a:cubicBezTo>
                    <a:pt x="56756" y="44146"/>
                    <a:pt x="44144" y="56757"/>
                    <a:pt x="28640" y="56757"/>
                  </a:cubicBezTo>
                  <a:cubicBezTo>
                    <a:pt x="13134" y="56757"/>
                    <a:pt x="518" y="44146"/>
                    <a:pt x="518" y="28641"/>
                  </a:cubicBezTo>
                  <a:cubicBezTo>
                    <a:pt x="518" y="13135"/>
                    <a:pt x="13134" y="524"/>
                    <a:pt x="28640" y="524"/>
                  </a:cubicBezTo>
                  <a:close/>
                  <a:moveTo>
                    <a:pt x="28640" y="1"/>
                  </a:moveTo>
                  <a:cubicBezTo>
                    <a:pt x="12843" y="1"/>
                    <a:pt x="0" y="12850"/>
                    <a:pt x="0" y="28641"/>
                  </a:cubicBezTo>
                  <a:cubicBezTo>
                    <a:pt x="0" y="44432"/>
                    <a:pt x="12843" y="57280"/>
                    <a:pt x="28640" y="57280"/>
                  </a:cubicBezTo>
                  <a:cubicBezTo>
                    <a:pt x="44430" y="57280"/>
                    <a:pt x="57280" y="44432"/>
                    <a:pt x="57280" y="28641"/>
                  </a:cubicBezTo>
                  <a:cubicBezTo>
                    <a:pt x="57280" y="12850"/>
                    <a:pt x="44430" y="1"/>
                    <a:pt x="2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43"/>
          <p:cNvGrpSpPr/>
          <p:nvPr/>
        </p:nvGrpSpPr>
        <p:grpSpPr>
          <a:xfrm>
            <a:off x="972609" y="2566838"/>
            <a:ext cx="1032633" cy="1032633"/>
            <a:chOff x="972609" y="2566838"/>
            <a:chExt cx="1032633" cy="1032633"/>
          </a:xfrm>
        </p:grpSpPr>
        <p:sp>
          <p:nvSpPr>
            <p:cNvPr id="849" name="Google Shape;849;p43"/>
            <p:cNvSpPr/>
            <p:nvPr/>
          </p:nvSpPr>
          <p:spPr>
            <a:xfrm>
              <a:off x="972609" y="2566838"/>
              <a:ext cx="1032633" cy="1032633"/>
            </a:xfrm>
            <a:custGeom>
              <a:avLst/>
              <a:gdLst/>
              <a:ahLst/>
              <a:cxnLst/>
              <a:rect l="l" t="t" r="r" b="b"/>
              <a:pathLst>
                <a:path w="57281" h="57281" extrusionOk="0">
                  <a:moveTo>
                    <a:pt x="28641" y="524"/>
                  </a:moveTo>
                  <a:cubicBezTo>
                    <a:pt x="44146" y="524"/>
                    <a:pt x="56757" y="13135"/>
                    <a:pt x="56757" y="28641"/>
                  </a:cubicBezTo>
                  <a:cubicBezTo>
                    <a:pt x="56757" y="44146"/>
                    <a:pt x="44146" y="56757"/>
                    <a:pt x="28641" y="56757"/>
                  </a:cubicBezTo>
                  <a:cubicBezTo>
                    <a:pt x="13135" y="56757"/>
                    <a:pt x="519" y="44146"/>
                    <a:pt x="519" y="28641"/>
                  </a:cubicBezTo>
                  <a:cubicBezTo>
                    <a:pt x="519" y="13135"/>
                    <a:pt x="13135" y="524"/>
                    <a:pt x="28641" y="524"/>
                  </a:cubicBezTo>
                  <a:close/>
                  <a:moveTo>
                    <a:pt x="28641" y="1"/>
                  </a:moveTo>
                  <a:cubicBezTo>
                    <a:pt x="12849" y="1"/>
                    <a:pt x="1" y="12850"/>
                    <a:pt x="1" y="28641"/>
                  </a:cubicBezTo>
                  <a:cubicBezTo>
                    <a:pt x="1" y="44432"/>
                    <a:pt x="12849" y="57280"/>
                    <a:pt x="28641" y="57280"/>
                  </a:cubicBezTo>
                  <a:cubicBezTo>
                    <a:pt x="44431" y="57280"/>
                    <a:pt x="57280" y="44432"/>
                    <a:pt x="57280" y="28641"/>
                  </a:cubicBezTo>
                  <a:cubicBezTo>
                    <a:pt x="57280" y="12850"/>
                    <a:pt x="44431" y="1"/>
                    <a:pt x="28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0" name="Google Shape;850;p43"/>
            <p:cNvGrpSpPr/>
            <p:nvPr/>
          </p:nvGrpSpPr>
          <p:grpSpPr>
            <a:xfrm>
              <a:off x="1202955" y="2617923"/>
              <a:ext cx="579097" cy="969143"/>
              <a:chOff x="1202955" y="2617923"/>
              <a:chExt cx="579097" cy="969143"/>
            </a:xfrm>
          </p:grpSpPr>
          <p:sp>
            <p:nvSpPr>
              <p:cNvPr id="851" name="Google Shape;851;p43"/>
              <p:cNvSpPr/>
              <p:nvPr/>
            </p:nvSpPr>
            <p:spPr>
              <a:xfrm>
                <a:off x="1202955" y="3069551"/>
                <a:ext cx="579097" cy="517515"/>
              </a:xfrm>
              <a:custGeom>
                <a:avLst/>
                <a:gdLst/>
                <a:ahLst/>
                <a:cxnLst/>
                <a:rect l="l" t="t" r="r" b="b"/>
                <a:pathLst>
                  <a:path w="32123" h="28707" extrusionOk="0">
                    <a:moveTo>
                      <a:pt x="7223" y="521"/>
                    </a:moveTo>
                    <a:cubicBezTo>
                      <a:pt x="7486" y="521"/>
                      <a:pt x="7757" y="629"/>
                      <a:pt x="7963" y="839"/>
                    </a:cubicBezTo>
                    <a:lnTo>
                      <a:pt x="12865" y="5800"/>
                    </a:lnTo>
                    <a:cubicBezTo>
                      <a:pt x="14404" y="7355"/>
                      <a:pt x="16266" y="8818"/>
                      <a:pt x="17913" y="10108"/>
                    </a:cubicBezTo>
                    <a:cubicBezTo>
                      <a:pt x="18496" y="10567"/>
                      <a:pt x="19057" y="11004"/>
                      <a:pt x="19565" y="11414"/>
                    </a:cubicBezTo>
                    <a:cubicBezTo>
                      <a:pt x="19845" y="11643"/>
                      <a:pt x="20183" y="11756"/>
                      <a:pt x="20520" y="11756"/>
                    </a:cubicBezTo>
                    <a:cubicBezTo>
                      <a:pt x="20929" y="11756"/>
                      <a:pt x="21336" y="11589"/>
                      <a:pt x="21633" y="11263"/>
                    </a:cubicBezTo>
                    <a:cubicBezTo>
                      <a:pt x="21972" y="10896"/>
                      <a:pt x="22108" y="10383"/>
                      <a:pt x="21989" y="9897"/>
                    </a:cubicBezTo>
                    <a:lnTo>
                      <a:pt x="21606" y="8294"/>
                    </a:lnTo>
                    <a:cubicBezTo>
                      <a:pt x="21152" y="7058"/>
                      <a:pt x="21157" y="5703"/>
                      <a:pt x="21616" y="4477"/>
                    </a:cubicBezTo>
                    <a:lnTo>
                      <a:pt x="21762" y="4116"/>
                    </a:lnTo>
                    <a:cubicBezTo>
                      <a:pt x="21902" y="3737"/>
                      <a:pt x="22184" y="3446"/>
                      <a:pt x="22555" y="3284"/>
                    </a:cubicBezTo>
                    <a:cubicBezTo>
                      <a:pt x="22739" y="3206"/>
                      <a:pt x="22934" y="3166"/>
                      <a:pt x="23128" y="3166"/>
                    </a:cubicBezTo>
                    <a:cubicBezTo>
                      <a:pt x="23322" y="3166"/>
                      <a:pt x="23517" y="3206"/>
                      <a:pt x="23701" y="3284"/>
                    </a:cubicBezTo>
                    <a:cubicBezTo>
                      <a:pt x="23895" y="3366"/>
                      <a:pt x="24013" y="3570"/>
                      <a:pt x="23992" y="3797"/>
                    </a:cubicBezTo>
                    <a:lnTo>
                      <a:pt x="23933" y="6151"/>
                    </a:lnTo>
                    <a:lnTo>
                      <a:pt x="25595" y="11128"/>
                    </a:lnTo>
                    <a:cubicBezTo>
                      <a:pt x="26734" y="15630"/>
                      <a:pt x="25477" y="18174"/>
                      <a:pt x="25466" y="18201"/>
                    </a:cubicBezTo>
                    <a:lnTo>
                      <a:pt x="25380" y="18368"/>
                    </a:lnTo>
                    <a:lnTo>
                      <a:pt x="31291" y="24226"/>
                    </a:lnTo>
                    <a:cubicBezTo>
                      <a:pt x="28278" y="26158"/>
                      <a:pt x="24969" y="27476"/>
                      <a:pt x="21454" y="28145"/>
                    </a:cubicBezTo>
                    <a:lnTo>
                      <a:pt x="18788" y="25564"/>
                    </a:lnTo>
                    <a:lnTo>
                      <a:pt x="18680" y="25564"/>
                    </a:lnTo>
                    <a:cubicBezTo>
                      <a:pt x="18653" y="25564"/>
                      <a:pt x="15576" y="25505"/>
                      <a:pt x="12693" y="23232"/>
                    </a:cubicBezTo>
                    <a:cubicBezTo>
                      <a:pt x="9793" y="20943"/>
                      <a:pt x="9281" y="20397"/>
                      <a:pt x="9264" y="20377"/>
                    </a:cubicBezTo>
                    <a:lnTo>
                      <a:pt x="1615" y="15393"/>
                    </a:lnTo>
                    <a:cubicBezTo>
                      <a:pt x="1286" y="15182"/>
                      <a:pt x="1139" y="14773"/>
                      <a:pt x="1274" y="14444"/>
                    </a:cubicBezTo>
                    <a:cubicBezTo>
                      <a:pt x="1366" y="14227"/>
                      <a:pt x="1528" y="14070"/>
                      <a:pt x="1739" y="14000"/>
                    </a:cubicBezTo>
                    <a:cubicBezTo>
                      <a:pt x="1819" y="13973"/>
                      <a:pt x="1906" y="13958"/>
                      <a:pt x="1986" y="13958"/>
                    </a:cubicBezTo>
                    <a:cubicBezTo>
                      <a:pt x="2123" y="13958"/>
                      <a:pt x="2257" y="13995"/>
                      <a:pt x="2375" y="14060"/>
                    </a:cubicBezTo>
                    <a:lnTo>
                      <a:pt x="9820" y="18184"/>
                    </a:lnTo>
                    <a:cubicBezTo>
                      <a:pt x="9922" y="18241"/>
                      <a:pt x="10037" y="18271"/>
                      <a:pt x="10151" y="18271"/>
                    </a:cubicBezTo>
                    <a:cubicBezTo>
                      <a:pt x="10232" y="18271"/>
                      <a:pt x="10312" y="18256"/>
                      <a:pt x="10388" y="18227"/>
                    </a:cubicBezTo>
                    <a:cubicBezTo>
                      <a:pt x="10570" y="18162"/>
                      <a:pt x="10722" y="18017"/>
                      <a:pt x="10792" y="17833"/>
                    </a:cubicBezTo>
                    <a:cubicBezTo>
                      <a:pt x="10906" y="17553"/>
                      <a:pt x="10819" y="17235"/>
                      <a:pt x="10582" y="17045"/>
                    </a:cubicBezTo>
                    <a:lnTo>
                      <a:pt x="885" y="9352"/>
                    </a:lnTo>
                    <a:cubicBezTo>
                      <a:pt x="686" y="9184"/>
                      <a:pt x="561" y="8942"/>
                      <a:pt x="546" y="8678"/>
                    </a:cubicBezTo>
                    <a:cubicBezTo>
                      <a:pt x="529" y="8419"/>
                      <a:pt x="626" y="8165"/>
                      <a:pt x="810" y="7976"/>
                    </a:cubicBezTo>
                    <a:cubicBezTo>
                      <a:pt x="983" y="7797"/>
                      <a:pt x="1221" y="7706"/>
                      <a:pt x="1466" y="7706"/>
                    </a:cubicBezTo>
                    <a:cubicBezTo>
                      <a:pt x="1681" y="7706"/>
                      <a:pt x="1901" y="7775"/>
                      <a:pt x="2090" y="7916"/>
                    </a:cubicBezTo>
                    <a:lnTo>
                      <a:pt x="10765" y="14292"/>
                    </a:lnTo>
                    <a:cubicBezTo>
                      <a:pt x="10887" y="14379"/>
                      <a:pt x="11034" y="14424"/>
                      <a:pt x="11183" y="14424"/>
                    </a:cubicBezTo>
                    <a:cubicBezTo>
                      <a:pt x="11218" y="14424"/>
                      <a:pt x="11254" y="14422"/>
                      <a:pt x="11289" y="14416"/>
                    </a:cubicBezTo>
                    <a:cubicBezTo>
                      <a:pt x="11472" y="14384"/>
                      <a:pt x="11634" y="14282"/>
                      <a:pt x="11743" y="14130"/>
                    </a:cubicBezTo>
                    <a:cubicBezTo>
                      <a:pt x="11931" y="13849"/>
                      <a:pt x="11893" y="13482"/>
                      <a:pt x="11656" y="13245"/>
                    </a:cubicBezTo>
                    <a:lnTo>
                      <a:pt x="2586" y="4402"/>
                    </a:lnTo>
                    <a:cubicBezTo>
                      <a:pt x="2402" y="4218"/>
                      <a:pt x="2305" y="3964"/>
                      <a:pt x="2317" y="3700"/>
                    </a:cubicBezTo>
                    <a:cubicBezTo>
                      <a:pt x="2327" y="3441"/>
                      <a:pt x="2446" y="3197"/>
                      <a:pt x="2651" y="3025"/>
                    </a:cubicBezTo>
                    <a:cubicBezTo>
                      <a:pt x="2815" y="2888"/>
                      <a:pt x="3020" y="2822"/>
                      <a:pt x="3229" y="2822"/>
                    </a:cubicBezTo>
                    <a:cubicBezTo>
                      <a:pt x="3476" y="2822"/>
                      <a:pt x="3729" y="2914"/>
                      <a:pt x="3930" y="3095"/>
                    </a:cubicBezTo>
                    <a:lnTo>
                      <a:pt x="13129" y="11399"/>
                    </a:lnTo>
                    <a:cubicBezTo>
                      <a:pt x="13262" y="11520"/>
                      <a:pt x="13430" y="11580"/>
                      <a:pt x="13597" y="11580"/>
                    </a:cubicBezTo>
                    <a:cubicBezTo>
                      <a:pt x="13764" y="11580"/>
                      <a:pt x="13931" y="11520"/>
                      <a:pt x="14064" y="11399"/>
                    </a:cubicBezTo>
                    <a:cubicBezTo>
                      <a:pt x="14345" y="11140"/>
                      <a:pt x="14367" y="10696"/>
                      <a:pt x="14113" y="10415"/>
                    </a:cubicBezTo>
                    <a:lnTo>
                      <a:pt x="6549" y="2063"/>
                    </a:lnTo>
                    <a:cubicBezTo>
                      <a:pt x="6376" y="1869"/>
                      <a:pt x="6289" y="1610"/>
                      <a:pt x="6317" y="1351"/>
                    </a:cubicBezTo>
                    <a:cubicBezTo>
                      <a:pt x="6344" y="1086"/>
                      <a:pt x="6479" y="854"/>
                      <a:pt x="6690" y="693"/>
                    </a:cubicBezTo>
                    <a:cubicBezTo>
                      <a:pt x="6846" y="577"/>
                      <a:pt x="7033" y="521"/>
                      <a:pt x="7223" y="521"/>
                    </a:cubicBezTo>
                    <a:close/>
                    <a:moveTo>
                      <a:pt x="7223" y="0"/>
                    </a:moveTo>
                    <a:cubicBezTo>
                      <a:pt x="6922" y="0"/>
                      <a:pt x="6625" y="91"/>
                      <a:pt x="6376" y="277"/>
                    </a:cubicBezTo>
                    <a:cubicBezTo>
                      <a:pt x="6047" y="525"/>
                      <a:pt x="5841" y="887"/>
                      <a:pt x="5798" y="1298"/>
                    </a:cubicBezTo>
                    <a:cubicBezTo>
                      <a:pt x="5756" y="1702"/>
                      <a:pt x="5885" y="2107"/>
                      <a:pt x="6160" y="2414"/>
                    </a:cubicBezTo>
                    <a:lnTo>
                      <a:pt x="13724" y="10766"/>
                    </a:lnTo>
                    <a:cubicBezTo>
                      <a:pt x="13789" y="10836"/>
                      <a:pt x="13784" y="10945"/>
                      <a:pt x="13712" y="11010"/>
                    </a:cubicBezTo>
                    <a:cubicBezTo>
                      <a:pt x="13680" y="11042"/>
                      <a:pt x="13638" y="11059"/>
                      <a:pt x="13596" y="11059"/>
                    </a:cubicBezTo>
                    <a:cubicBezTo>
                      <a:pt x="13553" y="11059"/>
                      <a:pt x="13510" y="11042"/>
                      <a:pt x="13475" y="11010"/>
                    </a:cubicBezTo>
                    <a:lnTo>
                      <a:pt x="4281" y="2711"/>
                    </a:lnTo>
                    <a:cubicBezTo>
                      <a:pt x="3980" y="2439"/>
                      <a:pt x="3599" y="2301"/>
                      <a:pt x="3226" y="2301"/>
                    </a:cubicBezTo>
                    <a:cubicBezTo>
                      <a:pt x="2898" y="2301"/>
                      <a:pt x="2575" y="2408"/>
                      <a:pt x="2317" y="2626"/>
                    </a:cubicBezTo>
                    <a:cubicBezTo>
                      <a:pt x="1998" y="2895"/>
                      <a:pt x="1814" y="3268"/>
                      <a:pt x="1792" y="3678"/>
                    </a:cubicBezTo>
                    <a:cubicBezTo>
                      <a:pt x="1777" y="4083"/>
                      <a:pt x="1928" y="4482"/>
                      <a:pt x="2220" y="4774"/>
                    </a:cubicBezTo>
                    <a:lnTo>
                      <a:pt x="11289" y="13617"/>
                    </a:lnTo>
                    <a:cubicBezTo>
                      <a:pt x="11348" y="13677"/>
                      <a:pt x="11354" y="13763"/>
                      <a:pt x="11310" y="13833"/>
                    </a:cubicBezTo>
                    <a:cubicBezTo>
                      <a:pt x="11283" y="13866"/>
                      <a:pt x="11245" y="13893"/>
                      <a:pt x="11203" y="13898"/>
                    </a:cubicBezTo>
                    <a:cubicBezTo>
                      <a:pt x="11192" y="13901"/>
                      <a:pt x="11180" y="13902"/>
                      <a:pt x="11169" y="13902"/>
                    </a:cubicBezTo>
                    <a:cubicBezTo>
                      <a:pt x="11136" y="13902"/>
                      <a:pt x="11102" y="13891"/>
                      <a:pt x="11078" y="13871"/>
                    </a:cubicBezTo>
                    <a:lnTo>
                      <a:pt x="2402" y="7495"/>
                    </a:lnTo>
                    <a:cubicBezTo>
                      <a:pt x="2120" y="7287"/>
                      <a:pt x="1790" y="7185"/>
                      <a:pt x="1466" y="7185"/>
                    </a:cubicBezTo>
                    <a:cubicBezTo>
                      <a:pt x="1083" y="7185"/>
                      <a:pt x="710" y="7328"/>
                      <a:pt x="438" y="7609"/>
                    </a:cubicBezTo>
                    <a:cubicBezTo>
                      <a:pt x="147" y="7906"/>
                      <a:pt x="0" y="8299"/>
                      <a:pt x="22" y="8710"/>
                    </a:cubicBezTo>
                    <a:cubicBezTo>
                      <a:pt x="49" y="9114"/>
                      <a:pt x="237" y="9493"/>
                      <a:pt x="556" y="9757"/>
                    </a:cubicBezTo>
                    <a:lnTo>
                      <a:pt x="10258" y="17456"/>
                    </a:lnTo>
                    <a:cubicBezTo>
                      <a:pt x="10311" y="17504"/>
                      <a:pt x="10333" y="17574"/>
                      <a:pt x="10306" y="17644"/>
                    </a:cubicBezTo>
                    <a:cubicBezTo>
                      <a:pt x="10285" y="17704"/>
                      <a:pt x="10236" y="17726"/>
                      <a:pt x="10209" y="17736"/>
                    </a:cubicBezTo>
                    <a:cubicBezTo>
                      <a:pt x="10195" y="17742"/>
                      <a:pt x="10176" y="17747"/>
                      <a:pt x="10154" y="17747"/>
                    </a:cubicBezTo>
                    <a:cubicBezTo>
                      <a:pt x="10131" y="17747"/>
                      <a:pt x="10104" y="17742"/>
                      <a:pt x="10074" y="17726"/>
                    </a:cubicBezTo>
                    <a:lnTo>
                      <a:pt x="2629" y="13607"/>
                    </a:lnTo>
                    <a:cubicBezTo>
                      <a:pt x="2433" y="13493"/>
                      <a:pt x="2211" y="13436"/>
                      <a:pt x="1987" y="13436"/>
                    </a:cubicBezTo>
                    <a:cubicBezTo>
                      <a:pt x="1847" y="13436"/>
                      <a:pt x="1707" y="13458"/>
                      <a:pt x="1572" y="13504"/>
                    </a:cubicBezTo>
                    <a:cubicBezTo>
                      <a:pt x="1221" y="13627"/>
                      <a:pt x="934" y="13893"/>
                      <a:pt x="794" y="14243"/>
                    </a:cubicBezTo>
                    <a:cubicBezTo>
                      <a:pt x="561" y="14810"/>
                      <a:pt x="788" y="15480"/>
                      <a:pt x="1328" y="15830"/>
                    </a:cubicBezTo>
                    <a:lnTo>
                      <a:pt x="8903" y="20754"/>
                    </a:lnTo>
                    <a:cubicBezTo>
                      <a:pt x="9032" y="20890"/>
                      <a:pt x="9723" y="21558"/>
                      <a:pt x="12369" y="23643"/>
                    </a:cubicBezTo>
                    <a:cubicBezTo>
                      <a:pt x="15122" y="25813"/>
                      <a:pt x="17978" y="26056"/>
                      <a:pt x="18571" y="26083"/>
                    </a:cubicBezTo>
                    <a:lnTo>
                      <a:pt x="21282" y="28706"/>
                    </a:lnTo>
                    <a:lnTo>
                      <a:pt x="21417" y="28684"/>
                    </a:lnTo>
                    <a:cubicBezTo>
                      <a:pt x="25158" y="27989"/>
                      <a:pt x="28667" y="26579"/>
                      <a:pt x="31852" y="24490"/>
                    </a:cubicBezTo>
                    <a:lnTo>
                      <a:pt x="32123" y="24312"/>
                    </a:lnTo>
                    <a:lnTo>
                      <a:pt x="26011" y="18259"/>
                    </a:lnTo>
                    <a:cubicBezTo>
                      <a:pt x="26292" y="17591"/>
                      <a:pt x="27134" y="15075"/>
                      <a:pt x="26098" y="10993"/>
                    </a:cubicBezTo>
                    <a:lnTo>
                      <a:pt x="24456" y="6075"/>
                    </a:lnTo>
                    <a:lnTo>
                      <a:pt x="24516" y="3829"/>
                    </a:lnTo>
                    <a:cubicBezTo>
                      <a:pt x="24553" y="3386"/>
                      <a:pt x="24311" y="2970"/>
                      <a:pt x="23906" y="2803"/>
                    </a:cubicBezTo>
                    <a:cubicBezTo>
                      <a:pt x="23656" y="2696"/>
                      <a:pt x="23393" y="2644"/>
                      <a:pt x="23131" y="2644"/>
                    </a:cubicBezTo>
                    <a:cubicBezTo>
                      <a:pt x="22865" y="2644"/>
                      <a:pt x="22600" y="2698"/>
                      <a:pt x="22351" y="2803"/>
                    </a:cubicBezTo>
                    <a:cubicBezTo>
                      <a:pt x="21849" y="3020"/>
                      <a:pt x="21466" y="3419"/>
                      <a:pt x="21277" y="3927"/>
                    </a:cubicBezTo>
                    <a:lnTo>
                      <a:pt x="21130" y="4288"/>
                    </a:lnTo>
                    <a:cubicBezTo>
                      <a:pt x="20624" y="5638"/>
                      <a:pt x="20618" y="7123"/>
                      <a:pt x="21109" y="8445"/>
                    </a:cubicBezTo>
                    <a:lnTo>
                      <a:pt x="21481" y="10016"/>
                    </a:lnTo>
                    <a:cubicBezTo>
                      <a:pt x="21558" y="10335"/>
                      <a:pt x="21471" y="10669"/>
                      <a:pt x="21249" y="10913"/>
                    </a:cubicBezTo>
                    <a:cubicBezTo>
                      <a:pt x="21053" y="11123"/>
                      <a:pt x="20785" y="11233"/>
                      <a:pt x="20516" y="11233"/>
                    </a:cubicBezTo>
                    <a:cubicBezTo>
                      <a:pt x="20296" y="11233"/>
                      <a:pt x="20076" y="11160"/>
                      <a:pt x="19894" y="11010"/>
                    </a:cubicBezTo>
                    <a:cubicBezTo>
                      <a:pt x="19387" y="10594"/>
                      <a:pt x="18825" y="10156"/>
                      <a:pt x="18237" y="9698"/>
                    </a:cubicBezTo>
                    <a:cubicBezTo>
                      <a:pt x="16602" y="8412"/>
                      <a:pt x="14749" y="6961"/>
                      <a:pt x="13238" y="5432"/>
                    </a:cubicBezTo>
                    <a:lnTo>
                      <a:pt x="8335" y="471"/>
                    </a:lnTo>
                    <a:cubicBezTo>
                      <a:pt x="8028" y="160"/>
                      <a:pt x="7622" y="0"/>
                      <a:pt x="7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2" name="Google Shape;852;p43"/>
              <p:cNvGrpSpPr/>
              <p:nvPr/>
            </p:nvGrpSpPr>
            <p:grpSpPr>
              <a:xfrm>
                <a:off x="1365900" y="2617923"/>
                <a:ext cx="246000" cy="469453"/>
                <a:chOff x="1355963" y="2639209"/>
                <a:chExt cx="246000" cy="469453"/>
              </a:xfrm>
            </p:grpSpPr>
            <p:sp>
              <p:nvSpPr>
                <p:cNvPr id="853" name="Google Shape;853;p43"/>
                <p:cNvSpPr/>
                <p:nvPr/>
              </p:nvSpPr>
              <p:spPr>
                <a:xfrm>
                  <a:off x="1424580" y="2842071"/>
                  <a:ext cx="110959" cy="266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5" h="14788" extrusionOk="0">
                      <a:moveTo>
                        <a:pt x="3412" y="524"/>
                      </a:moveTo>
                      <a:lnTo>
                        <a:pt x="3412" y="1900"/>
                      </a:lnTo>
                      <a:cubicBezTo>
                        <a:pt x="3412" y="4708"/>
                        <a:pt x="4324" y="7478"/>
                        <a:pt x="5204" y="10155"/>
                      </a:cubicBezTo>
                      <a:lnTo>
                        <a:pt x="5447" y="10895"/>
                      </a:lnTo>
                      <a:cubicBezTo>
                        <a:pt x="5572" y="11278"/>
                        <a:pt x="5631" y="11553"/>
                        <a:pt x="5631" y="11732"/>
                      </a:cubicBezTo>
                      <a:cubicBezTo>
                        <a:pt x="5631" y="13125"/>
                        <a:pt x="4476" y="14264"/>
                        <a:pt x="3056" y="14264"/>
                      </a:cubicBezTo>
                      <a:cubicBezTo>
                        <a:pt x="1663" y="14264"/>
                        <a:pt x="524" y="13125"/>
                        <a:pt x="524" y="11732"/>
                      </a:cubicBezTo>
                      <a:cubicBezTo>
                        <a:pt x="524" y="11548"/>
                        <a:pt x="572" y="11181"/>
                        <a:pt x="805" y="10452"/>
                      </a:cubicBezTo>
                      <a:lnTo>
                        <a:pt x="1097" y="9556"/>
                      </a:lnTo>
                      <a:cubicBezTo>
                        <a:pt x="1927" y="6986"/>
                        <a:pt x="2786" y="4324"/>
                        <a:pt x="2786" y="1636"/>
                      </a:cubicBezTo>
                      <a:lnTo>
                        <a:pt x="2786" y="524"/>
                      </a:lnTo>
                      <a:close/>
                      <a:moveTo>
                        <a:pt x="2263" y="1"/>
                      </a:moveTo>
                      <a:lnTo>
                        <a:pt x="2263" y="1636"/>
                      </a:lnTo>
                      <a:cubicBezTo>
                        <a:pt x="2263" y="4244"/>
                        <a:pt x="1414" y="6863"/>
                        <a:pt x="599" y="9394"/>
                      </a:cubicBezTo>
                      <a:lnTo>
                        <a:pt x="307" y="10296"/>
                      </a:lnTo>
                      <a:cubicBezTo>
                        <a:pt x="103" y="10944"/>
                        <a:pt x="0" y="11408"/>
                        <a:pt x="0" y="11732"/>
                      </a:cubicBezTo>
                      <a:cubicBezTo>
                        <a:pt x="0" y="13416"/>
                        <a:pt x="1371" y="14787"/>
                        <a:pt x="3056" y="14787"/>
                      </a:cubicBezTo>
                      <a:cubicBezTo>
                        <a:pt x="4767" y="14787"/>
                        <a:pt x="6155" y="13416"/>
                        <a:pt x="6155" y="11732"/>
                      </a:cubicBezTo>
                      <a:cubicBezTo>
                        <a:pt x="6155" y="11495"/>
                        <a:pt x="6090" y="11176"/>
                        <a:pt x="5944" y="10733"/>
                      </a:cubicBezTo>
                      <a:lnTo>
                        <a:pt x="5701" y="9993"/>
                      </a:lnTo>
                      <a:cubicBezTo>
                        <a:pt x="4832" y="7354"/>
                        <a:pt x="3935" y="4628"/>
                        <a:pt x="3935" y="1900"/>
                      </a:cubicBezTo>
                      <a:lnTo>
                        <a:pt x="393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43"/>
                <p:cNvSpPr/>
                <p:nvPr/>
              </p:nvSpPr>
              <p:spPr>
                <a:xfrm>
                  <a:off x="1432169" y="2819213"/>
                  <a:ext cx="94897" cy="8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4" h="4536" extrusionOk="0">
                      <a:moveTo>
                        <a:pt x="4745" y="524"/>
                      </a:moveTo>
                      <a:lnTo>
                        <a:pt x="4745" y="4010"/>
                      </a:lnTo>
                      <a:lnTo>
                        <a:pt x="519" y="4010"/>
                      </a:lnTo>
                      <a:lnTo>
                        <a:pt x="519" y="524"/>
                      </a:lnTo>
                      <a:close/>
                      <a:moveTo>
                        <a:pt x="0" y="0"/>
                      </a:moveTo>
                      <a:lnTo>
                        <a:pt x="0" y="4535"/>
                      </a:lnTo>
                      <a:lnTo>
                        <a:pt x="5264" y="4535"/>
                      </a:lnTo>
                      <a:lnTo>
                        <a:pt x="526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43"/>
                <p:cNvSpPr/>
                <p:nvPr/>
              </p:nvSpPr>
              <p:spPr>
                <a:xfrm>
                  <a:off x="1438150" y="2822775"/>
                  <a:ext cx="81600" cy="7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43"/>
                <p:cNvSpPr/>
                <p:nvPr/>
              </p:nvSpPr>
              <p:spPr>
                <a:xfrm>
                  <a:off x="1427403" y="3001077"/>
                  <a:ext cx="103200" cy="1032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43"/>
                <p:cNvSpPr/>
                <p:nvPr/>
              </p:nvSpPr>
              <p:spPr>
                <a:xfrm>
                  <a:off x="1438203" y="2894250"/>
                  <a:ext cx="81600" cy="126600"/>
                </a:xfrm>
                <a:prstGeom prst="trapezoid">
                  <a:avLst>
                    <a:gd name="adj" fmla="val 3906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43"/>
                <p:cNvSpPr/>
                <p:nvPr/>
              </p:nvSpPr>
              <p:spPr>
                <a:xfrm>
                  <a:off x="1355963" y="2639209"/>
                  <a:ext cx="246000" cy="183600"/>
                </a:xfrm>
                <a:prstGeom prst="snip2SameRect">
                  <a:avLst>
                    <a:gd name="adj1" fmla="val 31120"/>
                    <a:gd name="adj2" fmla="val 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59" name="Google Shape;859;p43"/>
                <p:cNvGrpSpPr/>
                <p:nvPr/>
              </p:nvGrpSpPr>
              <p:grpSpPr>
                <a:xfrm>
                  <a:off x="1439542" y="2686464"/>
                  <a:ext cx="80150" cy="80096"/>
                  <a:chOff x="1439542" y="2686464"/>
                  <a:chExt cx="80150" cy="80096"/>
                </a:xfrm>
              </p:grpSpPr>
              <p:sp>
                <p:nvSpPr>
                  <p:cNvPr id="860" name="Google Shape;860;p43"/>
                  <p:cNvSpPr/>
                  <p:nvPr/>
                </p:nvSpPr>
                <p:spPr>
                  <a:xfrm>
                    <a:off x="1474893" y="2686464"/>
                    <a:ext cx="9446" cy="80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" h="4443" extrusionOk="0">
                        <a:moveTo>
                          <a:pt x="0" y="0"/>
                        </a:moveTo>
                        <a:lnTo>
                          <a:pt x="0" y="4443"/>
                        </a:lnTo>
                        <a:lnTo>
                          <a:pt x="524" y="4443"/>
                        </a:lnTo>
                        <a:lnTo>
                          <a:pt x="52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" name="Google Shape;861;p43"/>
                  <p:cNvSpPr/>
                  <p:nvPr/>
                </p:nvSpPr>
                <p:spPr>
                  <a:xfrm>
                    <a:off x="1439542" y="2721779"/>
                    <a:ext cx="80150" cy="94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6" h="524" extrusionOk="0">
                        <a:moveTo>
                          <a:pt x="1" y="0"/>
                        </a:moveTo>
                        <a:lnTo>
                          <a:pt x="1" y="524"/>
                        </a:lnTo>
                        <a:lnTo>
                          <a:pt x="4445" y="524"/>
                        </a:lnTo>
                        <a:lnTo>
                          <a:pt x="444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44"/>
          <p:cNvSpPr/>
          <p:nvPr/>
        </p:nvSpPr>
        <p:spPr>
          <a:xfrm>
            <a:off x="1248438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44"/>
          <p:cNvSpPr/>
          <p:nvPr/>
        </p:nvSpPr>
        <p:spPr>
          <a:xfrm>
            <a:off x="3303850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4"/>
          <p:cNvSpPr/>
          <p:nvPr/>
        </p:nvSpPr>
        <p:spPr>
          <a:xfrm>
            <a:off x="5359275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44"/>
          <p:cNvSpPr/>
          <p:nvPr/>
        </p:nvSpPr>
        <p:spPr>
          <a:xfrm>
            <a:off x="7414656" y="1782374"/>
            <a:ext cx="480900" cy="48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4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WASH YOUR HANDS</a:t>
            </a:r>
            <a:endParaRPr sz="1800"/>
          </a:p>
        </p:txBody>
      </p:sp>
      <p:sp>
        <p:nvSpPr>
          <p:cNvPr id="871" name="Google Shape;871;p44"/>
          <p:cNvSpPr txBox="1"/>
          <p:nvPr/>
        </p:nvSpPr>
        <p:spPr>
          <a:xfrm flipH="1">
            <a:off x="6997443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Disinfected!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72" name="Google Shape;872;p44"/>
          <p:cNvSpPr txBox="1"/>
          <p:nvPr/>
        </p:nvSpPr>
        <p:spPr>
          <a:xfrm flipH="1">
            <a:off x="2886618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Thumbs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73" name="Google Shape;873;p44"/>
          <p:cNvSpPr txBox="1"/>
          <p:nvPr/>
        </p:nvSpPr>
        <p:spPr>
          <a:xfrm flipH="1">
            <a:off x="4949419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Rub until dry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74" name="Google Shape;874;p44"/>
          <p:cNvSpPr txBox="1"/>
          <p:nvPr/>
        </p:nvSpPr>
        <p:spPr>
          <a:xfrm flipH="1">
            <a:off x="833544" y="3728525"/>
            <a:ext cx="13056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Wrists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75" name="Google Shape;875;p44"/>
          <p:cNvSpPr txBox="1"/>
          <p:nvPr/>
        </p:nvSpPr>
        <p:spPr>
          <a:xfrm flipH="1">
            <a:off x="7240593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08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76" name="Google Shape;876;p44"/>
          <p:cNvSpPr txBox="1"/>
          <p:nvPr/>
        </p:nvSpPr>
        <p:spPr>
          <a:xfrm flipH="1">
            <a:off x="5192581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07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77" name="Google Shape;877;p44"/>
          <p:cNvSpPr txBox="1"/>
          <p:nvPr/>
        </p:nvSpPr>
        <p:spPr>
          <a:xfrm flipH="1">
            <a:off x="3129755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06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878" name="Google Shape;878;p44"/>
          <p:cNvSpPr txBox="1"/>
          <p:nvPr/>
        </p:nvSpPr>
        <p:spPr>
          <a:xfrm flipH="1">
            <a:off x="1076700" y="1852525"/>
            <a:ext cx="8193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05</a:t>
            </a:r>
            <a:endParaRPr sz="18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cxnSp>
        <p:nvCxnSpPr>
          <p:cNvPr id="879" name="Google Shape;879;p44"/>
          <p:cNvCxnSpPr>
            <a:stCxn id="880" idx="2"/>
          </p:cNvCxnSpPr>
          <p:nvPr/>
        </p:nvCxnSpPr>
        <p:spPr>
          <a:xfrm rot="10800000">
            <a:off x="-25362" y="3083099"/>
            <a:ext cx="1002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44"/>
          <p:cNvCxnSpPr>
            <a:stCxn id="880" idx="0"/>
            <a:endCxn id="866" idx="4"/>
          </p:cNvCxnSpPr>
          <p:nvPr/>
        </p:nvCxnSpPr>
        <p:spPr>
          <a:xfrm rot="10800000">
            <a:off x="1488888" y="2263349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44"/>
          <p:cNvCxnSpPr>
            <a:stCxn id="883" idx="0"/>
            <a:endCxn id="867" idx="4"/>
          </p:cNvCxnSpPr>
          <p:nvPr/>
        </p:nvCxnSpPr>
        <p:spPr>
          <a:xfrm rot="10800000">
            <a:off x="3544300" y="2263349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4" name="Google Shape;884;p44"/>
          <p:cNvCxnSpPr>
            <a:stCxn id="885" idx="0"/>
            <a:endCxn id="868" idx="4"/>
          </p:cNvCxnSpPr>
          <p:nvPr/>
        </p:nvCxnSpPr>
        <p:spPr>
          <a:xfrm rot="10800000">
            <a:off x="5599725" y="2263349"/>
            <a:ext cx="0" cy="30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6" name="Google Shape;886;p44"/>
          <p:cNvCxnSpPr>
            <a:stCxn id="887" idx="0"/>
            <a:endCxn id="869" idx="4"/>
          </p:cNvCxnSpPr>
          <p:nvPr/>
        </p:nvCxnSpPr>
        <p:spPr>
          <a:xfrm rot="10800000">
            <a:off x="7655106" y="2263140"/>
            <a:ext cx="0" cy="30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8" name="Google Shape;888;p44"/>
          <p:cNvCxnSpPr>
            <a:stCxn id="880" idx="6"/>
            <a:endCxn id="883" idx="2"/>
          </p:cNvCxnSpPr>
          <p:nvPr/>
        </p:nvCxnSpPr>
        <p:spPr>
          <a:xfrm>
            <a:off x="2000238" y="3083099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89" name="Google Shape;889;p44"/>
          <p:cNvCxnSpPr>
            <a:stCxn id="883" idx="6"/>
            <a:endCxn id="885" idx="2"/>
          </p:cNvCxnSpPr>
          <p:nvPr/>
        </p:nvCxnSpPr>
        <p:spPr>
          <a:xfrm>
            <a:off x="4055650" y="3083099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890" name="Google Shape;890;p44"/>
          <p:cNvCxnSpPr>
            <a:stCxn id="885" idx="6"/>
            <a:endCxn id="887" idx="2"/>
          </p:cNvCxnSpPr>
          <p:nvPr/>
        </p:nvCxnSpPr>
        <p:spPr>
          <a:xfrm>
            <a:off x="6111075" y="3083099"/>
            <a:ext cx="103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891" name="Google Shape;891;p44"/>
          <p:cNvGrpSpPr/>
          <p:nvPr/>
        </p:nvGrpSpPr>
        <p:grpSpPr>
          <a:xfrm>
            <a:off x="972425" y="2569300"/>
            <a:ext cx="1027890" cy="1027890"/>
            <a:chOff x="972425" y="2569300"/>
            <a:chExt cx="1027890" cy="1027890"/>
          </a:xfrm>
        </p:grpSpPr>
        <p:sp>
          <p:nvSpPr>
            <p:cNvPr id="880" name="Google Shape;880;p44"/>
            <p:cNvSpPr/>
            <p:nvPr/>
          </p:nvSpPr>
          <p:spPr>
            <a:xfrm>
              <a:off x="977538" y="2571749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1087504" y="2744709"/>
              <a:ext cx="666836" cy="791931"/>
            </a:xfrm>
            <a:custGeom>
              <a:avLst/>
              <a:gdLst/>
              <a:ahLst/>
              <a:cxnLst/>
              <a:rect l="l" t="t" r="r" b="b"/>
              <a:pathLst>
                <a:path w="37160" h="44131" extrusionOk="0">
                  <a:moveTo>
                    <a:pt x="26877" y="0"/>
                  </a:moveTo>
                  <a:cubicBezTo>
                    <a:pt x="26387" y="0"/>
                    <a:pt x="25902" y="254"/>
                    <a:pt x="25607" y="677"/>
                  </a:cubicBezTo>
                  <a:lnTo>
                    <a:pt x="20774" y="7571"/>
                  </a:lnTo>
                  <a:cubicBezTo>
                    <a:pt x="18740" y="10475"/>
                    <a:pt x="15954" y="13304"/>
                    <a:pt x="13956" y="15583"/>
                  </a:cubicBezTo>
                  <a:cubicBezTo>
                    <a:pt x="13661" y="15924"/>
                    <a:pt x="13242" y="16100"/>
                    <a:pt x="12820" y="16100"/>
                  </a:cubicBezTo>
                  <a:cubicBezTo>
                    <a:pt x="12496" y="16100"/>
                    <a:pt x="12169" y="15996"/>
                    <a:pt x="11894" y="15783"/>
                  </a:cubicBezTo>
                  <a:cubicBezTo>
                    <a:pt x="11500" y="15474"/>
                    <a:pt x="11283" y="14988"/>
                    <a:pt x="11316" y="14492"/>
                  </a:cubicBezTo>
                  <a:lnTo>
                    <a:pt x="11440" y="12543"/>
                  </a:lnTo>
                  <a:cubicBezTo>
                    <a:pt x="11749" y="10913"/>
                    <a:pt x="11457" y="9223"/>
                    <a:pt x="10620" y="7787"/>
                  </a:cubicBezTo>
                  <a:lnTo>
                    <a:pt x="10376" y="7388"/>
                  </a:lnTo>
                  <a:cubicBezTo>
                    <a:pt x="9990" y="6724"/>
                    <a:pt x="9294" y="6357"/>
                    <a:pt x="8579" y="6357"/>
                  </a:cubicBezTo>
                  <a:cubicBezTo>
                    <a:pt x="8195" y="6357"/>
                    <a:pt x="7805" y="6463"/>
                    <a:pt x="7456" y="6686"/>
                  </a:cubicBezTo>
                  <a:cubicBezTo>
                    <a:pt x="7127" y="6897"/>
                    <a:pt x="6975" y="7301"/>
                    <a:pt x="7079" y="7685"/>
                  </a:cubicBezTo>
                  <a:lnTo>
                    <a:pt x="7613" y="10416"/>
                  </a:lnTo>
                  <a:lnTo>
                    <a:pt x="6651" y="16635"/>
                  </a:lnTo>
                  <a:cubicBezTo>
                    <a:pt x="6182" y="22433"/>
                    <a:pt x="8293" y="25246"/>
                    <a:pt x="8293" y="25246"/>
                  </a:cubicBezTo>
                  <a:lnTo>
                    <a:pt x="1" y="36513"/>
                  </a:lnTo>
                  <a:cubicBezTo>
                    <a:pt x="2614" y="39703"/>
                    <a:pt x="5913" y="42322"/>
                    <a:pt x="9664" y="44131"/>
                  </a:cubicBezTo>
                  <a:lnTo>
                    <a:pt x="18162" y="32761"/>
                  </a:lnTo>
                  <a:cubicBezTo>
                    <a:pt x="18162" y="32761"/>
                    <a:pt x="21915" y="32086"/>
                    <a:pt x="24997" y="28675"/>
                  </a:cubicBezTo>
                  <a:cubicBezTo>
                    <a:pt x="28079" y="25268"/>
                    <a:pt x="28533" y="24544"/>
                    <a:pt x="28533" y="24544"/>
                  </a:cubicBezTo>
                  <a:lnTo>
                    <a:pt x="36576" y="17126"/>
                  </a:lnTo>
                  <a:cubicBezTo>
                    <a:pt x="37020" y="16717"/>
                    <a:pt x="37160" y="16042"/>
                    <a:pt x="36841" y="15529"/>
                  </a:cubicBezTo>
                  <a:cubicBezTo>
                    <a:pt x="36597" y="15136"/>
                    <a:pt x="36188" y="14933"/>
                    <a:pt x="35777" y="14933"/>
                  </a:cubicBezTo>
                  <a:cubicBezTo>
                    <a:pt x="35500" y="14933"/>
                    <a:pt x="35220" y="15026"/>
                    <a:pt x="34989" y="15215"/>
                  </a:cubicBezTo>
                  <a:lnTo>
                    <a:pt x="26961" y="21629"/>
                  </a:lnTo>
                  <a:cubicBezTo>
                    <a:pt x="26866" y="21705"/>
                    <a:pt x="26753" y="21741"/>
                    <a:pt x="26642" y="21741"/>
                  </a:cubicBezTo>
                  <a:cubicBezTo>
                    <a:pt x="26469" y="21741"/>
                    <a:pt x="26299" y="21654"/>
                    <a:pt x="26201" y="21494"/>
                  </a:cubicBezTo>
                  <a:cubicBezTo>
                    <a:pt x="26087" y="21300"/>
                    <a:pt x="26109" y="21057"/>
                    <a:pt x="26260" y="20890"/>
                  </a:cubicBezTo>
                  <a:lnTo>
                    <a:pt x="36247" y="9763"/>
                  </a:lnTo>
                  <a:cubicBezTo>
                    <a:pt x="36798" y="9125"/>
                    <a:pt x="36696" y="8154"/>
                    <a:pt x="36005" y="7647"/>
                  </a:cubicBezTo>
                  <a:cubicBezTo>
                    <a:pt x="35762" y="7470"/>
                    <a:pt x="35477" y="7387"/>
                    <a:pt x="35191" y="7387"/>
                  </a:cubicBezTo>
                  <a:cubicBezTo>
                    <a:pt x="34777" y="7387"/>
                    <a:pt x="34358" y="7560"/>
                    <a:pt x="34055" y="7874"/>
                  </a:cubicBezTo>
                  <a:lnTo>
                    <a:pt x="25018" y="17213"/>
                  </a:lnTo>
                  <a:cubicBezTo>
                    <a:pt x="24917" y="17319"/>
                    <a:pt x="24783" y="17372"/>
                    <a:pt x="24649" y="17372"/>
                  </a:cubicBezTo>
                  <a:cubicBezTo>
                    <a:pt x="24516" y="17372"/>
                    <a:pt x="24383" y="17321"/>
                    <a:pt x="24284" y="17218"/>
                  </a:cubicBezTo>
                  <a:cubicBezTo>
                    <a:pt x="24106" y="17035"/>
                    <a:pt x="24085" y="16754"/>
                    <a:pt x="24235" y="16555"/>
                  </a:cubicBezTo>
                  <a:lnTo>
                    <a:pt x="33240" y="4191"/>
                  </a:lnTo>
                  <a:cubicBezTo>
                    <a:pt x="33721" y="3506"/>
                    <a:pt x="33526" y="2550"/>
                    <a:pt x="32787" y="2113"/>
                  </a:cubicBezTo>
                  <a:cubicBezTo>
                    <a:pt x="32571" y="1987"/>
                    <a:pt x="32334" y="1928"/>
                    <a:pt x="32098" y="1928"/>
                  </a:cubicBezTo>
                  <a:cubicBezTo>
                    <a:pt x="31636" y="1928"/>
                    <a:pt x="31174" y="2152"/>
                    <a:pt x="30870" y="2534"/>
                  </a:cubicBezTo>
                  <a:lnTo>
                    <a:pt x="21606" y="14276"/>
                  </a:lnTo>
                  <a:cubicBezTo>
                    <a:pt x="21504" y="14405"/>
                    <a:pt x="21351" y="14473"/>
                    <a:pt x="21196" y="14473"/>
                  </a:cubicBezTo>
                  <a:cubicBezTo>
                    <a:pt x="21097" y="14473"/>
                    <a:pt x="20998" y="14446"/>
                    <a:pt x="20910" y="14390"/>
                  </a:cubicBezTo>
                  <a:cubicBezTo>
                    <a:pt x="20667" y="14233"/>
                    <a:pt x="20597" y="13909"/>
                    <a:pt x="20748" y="13667"/>
                  </a:cubicBezTo>
                  <a:lnTo>
                    <a:pt x="28063" y="2200"/>
                  </a:lnTo>
                  <a:cubicBezTo>
                    <a:pt x="28506" y="1487"/>
                    <a:pt x="28257" y="541"/>
                    <a:pt x="27496" y="148"/>
                  </a:cubicBezTo>
                  <a:cubicBezTo>
                    <a:pt x="27299" y="47"/>
                    <a:pt x="27087" y="0"/>
                    <a:pt x="26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1540606" y="3105037"/>
              <a:ext cx="8165" cy="3589"/>
            </a:xfrm>
            <a:custGeom>
              <a:avLst/>
              <a:gdLst/>
              <a:ahLst/>
              <a:cxnLst/>
              <a:rect l="l" t="t" r="r" b="b"/>
              <a:pathLst>
                <a:path w="455" h="200" extrusionOk="0">
                  <a:moveTo>
                    <a:pt x="1" y="0"/>
                  </a:moveTo>
                  <a:cubicBezTo>
                    <a:pt x="269" y="123"/>
                    <a:pt x="440" y="200"/>
                    <a:pt x="452" y="200"/>
                  </a:cubicBezTo>
                  <a:cubicBezTo>
                    <a:pt x="454" y="200"/>
                    <a:pt x="453" y="198"/>
                    <a:pt x="448" y="19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1538668" y="3100748"/>
              <a:ext cx="16186" cy="12633"/>
            </a:xfrm>
            <a:custGeom>
              <a:avLst/>
              <a:gdLst/>
              <a:ahLst/>
              <a:cxnLst/>
              <a:rect l="l" t="t" r="r" b="b"/>
              <a:pathLst>
                <a:path w="902" h="704" extrusionOk="0">
                  <a:moveTo>
                    <a:pt x="211" y="1"/>
                  </a:moveTo>
                  <a:lnTo>
                    <a:pt x="0" y="476"/>
                  </a:lnTo>
                  <a:cubicBezTo>
                    <a:pt x="200" y="568"/>
                    <a:pt x="341" y="633"/>
                    <a:pt x="443" y="671"/>
                  </a:cubicBezTo>
                  <a:lnTo>
                    <a:pt x="454" y="676"/>
                  </a:lnTo>
                  <a:cubicBezTo>
                    <a:pt x="518" y="693"/>
                    <a:pt x="568" y="703"/>
                    <a:pt x="605" y="703"/>
                  </a:cubicBezTo>
                  <a:cubicBezTo>
                    <a:pt x="692" y="703"/>
                    <a:pt x="740" y="660"/>
                    <a:pt x="794" y="568"/>
                  </a:cubicBezTo>
                  <a:lnTo>
                    <a:pt x="902" y="352"/>
                  </a:lnTo>
                  <a:lnTo>
                    <a:pt x="708" y="217"/>
                  </a:lnTo>
                  <a:lnTo>
                    <a:pt x="211" y="1"/>
                  </a:lnTo>
                  <a:close/>
                </a:path>
              </a:pathLst>
            </a:custGeom>
            <a:solidFill>
              <a:srgbClr val="35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1486341" y="3142416"/>
              <a:ext cx="395" cy="179"/>
            </a:xfrm>
            <a:custGeom>
              <a:avLst/>
              <a:gdLst/>
              <a:ahLst/>
              <a:cxnLst/>
              <a:rect l="l" t="t" r="r" b="b"/>
              <a:pathLst>
                <a:path w="22" h="10" extrusionOk="0">
                  <a:moveTo>
                    <a:pt x="1" y="1"/>
                  </a:moveTo>
                  <a:cubicBezTo>
                    <a:pt x="14" y="7"/>
                    <a:pt x="21" y="9"/>
                    <a:pt x="21" y="9"/>
                  </a:cubicBezTo>
                  <a:cubicBezTo>
                    <a:pt x="22" y="9"/>
                    <a:pt x="19" y="8"/>
                    <a:pt x="12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1484331" y="3138055"/>
              <a:ext cx="8829" cy="10785"/>
            </a:xfrm>
            <a:custGeom>
              <a:avLst/>
              <a:gdLst/>
              <a:ahLst/>
              <a:cxnLst/>
              <a:rect l="l" t="t" r="r" b="b"/>
              <a:pathLst>
                <a:path w="492" h="601" extrusionOk="0">
                  <a:moveTo>
                    <a:pt x="210" y="0"/>
                  </a:moveTo>
                  <a:lnTo>
                    <a:pt x="102" y="239"/>
                  </a:lnTo>
                  <a:lnTo>
                    <a:pt x="0" y="481"/>
                  </a:lnTo>
                  <a:lnTo>
                    <a:pt x="248" y="600"/>
                  </a:lnTo>
                  <a:lnTo>
                    <a:pt x="491" y="109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35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4"/>
            <p:cNvSpPr/>
            <p:nvPr/>
          </p:nvSpPr>
          <p:spPr>
            <a:xfrm>
              <a:off x="1312088" y="3034933"/>
              <a:ext cx="644925" cy="440406"/>
            </a:xfrm>
            <a:custGeom>
              <a:avLst/>
              <a:gdLst/>
              <a:ahLst/>
              <a:cxnLst/>
              <a:rect l="l" t="t" r="r" b="b"/>
              <a:pathLst>
                <a:path w="35939" h="24542" extrusionOk="0">
                  <a:moveTo>
                    <a:pt x="10066" y="521"/>
                  </a:moveTo>
                  <a:cubicBezTo>
                    <a:pt x="10101" y="521"/>
                    <a:pt x="10136" y="524"/>
                    <a:pt x="10171" y="529"/>
                  </a:cubicBezTo>
                  <a:cubicBezTo>
                    <a:pt x="12115" y="831"/>
                    <a:pt x="18701" y="1981"/>
                    <a:pt x="21778" y="4130"/>
                  </a:cubicBezTo>
                  <a:cubicBezTo>
                    <a:pt x="25444" y="6683"/>
                    <a:pt x="26853" y="9571"/>
                    <a:pt x="26869" y="9599"/>
                  </a:cubicBezTo>
                  <a:lnTo>
                    <a:pt x="26901" y="9674"/>
                  </a:lnTo>
                  <a:lnTo>
                    <a:pt x="35258" y="14490"/>
                  </a:lnTo>
                  <a:cubicBezTo>
                    <a:pt x="33531" y="18096"/>
                    <a:pt x="31005" y="21347"/>
                    <a:pt x="27938" y="23911"/>
                  </a:cubicBezTo>
                  <a:lnTo>
                    <a:pt x="21011" y="19997"/>
                  </a:lnTo>
                  <a:lnTo>
                    <a:pt x="20876" y="19921"/>
                  </a:lnTo>
                  <a:lnTo>
                    <a:pt x="20747" y="20007"/>
                  </a:lnTo>
                  <a:cubicBezTo>
                    <a:pt x="20729" y="20015"/>
                    <a:pt x="19661" y="20660"/>
                    <a:pt x="17358" y="20660"/>
                  </a:cubicBezTo>
                  <a:cubicBezTo>
                    <a:pt x="16156" y="20660"/>
                    <a:pt x="14616" y="20484"/>
                    <a:pt x="12714" y="19949"/>
                  </a:cubicBezTo>
                  <a:cubicBezTo>
                    <a:pt x="10451" y="19268"/>
                    <a:pt x="5560" y="16002"/>
                    <a:pt x="5009" y="13658"/>
                  </a:cubicBezTo>
                  <a:cubicBezTo>
                    <a:pt x="4902" y="13194"/>
                    <a:pt x="4977" y="12811"/>
                    <a:pt x="5248" y="12487"/>
                  </a:cubicBezTo>
                  <a:lnTo>
                    <a:pt x="10020" y="15748"/>
                  </a:lnTo>
                  <a:lnTo>
                    <a:pt x="10441" y="16034"/>
                  </a:lnTo>
                  <a:lnTo>
                    <a:pt x="10738" y="15602"/>
                  </a:lnTo>
                  <a:lnTo>
                    <a:pt x="10317" y="15317"/>
                  </a:lnTo>
                  <a:cubicBezTo>
                    <a:pt x="8104" y="13788"/>
                    <a:pt x="3233" y="10241"/>
                    <a:pt x="1247" y="8784"/>
                  </a:cubicBezTo>
                  <a:cubicBezTo>
                    <a:pt x="729" y="8405"/>
                    <a:pt x="589" y="7704"/>
                    <a:pt x="918" y="7154"/>
                  </a:cubicBezTo>
                  <a:cubicBezTo>
                    <a:pt x="1146" y="6766"/>
                    <a:pt x="1549" y="6551"/>
                    <a:pt x="1971" y="6551"/>
                  </a:cubicBezTo>
                  <a:cubicBezTo>
                    <a:pt x="2177" y="6551"/>
                    <a:pt x="2388" y="6602"/>
                    <a:pt x="2585" y="6711"/>
                  </a:cubicBezTo>
                  <a:cubicBezTo>
                    <a:pt x="7347" y="9094"/>
                    <a:pt x="8282" y="9347"/>
                    <a:pt x="8523" y="9347"/>
                  </a:cubicBezTo>
                  <a:cubicBezTo>
                    <a:pt x="8563" y="9347"/>
                    <a:pt x="8584" y="9340"/>
                    <a:pt x="8600" y="9334"/>
                  </a:cubicBezTo>
                  <a:lnTo>
                    <a:pt x="8719" y="9285"/>
                  </a:lnTo>
                  <a:lnTo>
                    <a:pt x="8881" y="8946"/>
                  </a:lnTo>
                  <a:lnTo>
                    <a:pt x="1700" y="5582"/>
                  </a:lnTo>
                  <a:cubicBezTo>
                    <a:pt x="1155" y="5253"/>
                    <a:pt x="918" y="4600"/>
                    <a:pt x="1150" y="4060"/>
                  </a:cubicBezTo>
                  <a:cubicBezTo>
                    <a:pt x="1279" y="3753"/>
                    <a:pt x="1528" y="3519"/>
                    <a:pt x="1840" y="3407"/>
                  </a:cubicBezTo>
                  <a:cubicBezTo>
                    <a:pt x="1965" y="3364"/>
                    <a:pt x="2095" y="3342"/>
                    <a:pt x="2226" y="3342"/>
                  </a:cubicBezTo>
                  <a:cubicBezTo>
                    <a:pt x="2425" y="3342"/>
                    <a:pt x="2628" y="3392"/>
                    <a:pt x="2824" y="3493"/>
                  </a:cubicBezTo>
                  <a:lnTo>
                    <a:pt x="10047" y="6138"/>
                  </a:lnTo>
                  <a:lnTo>
                    <a:pt x="10295" y="6257"/>
                  </a:lnTo>
                  <a:lnTo>
                    <a:pt x="10516" y="5782"/>
                  </a:lnTo>
                  <a:lnTo>
                    <a:pt x="10274" y="5669"/>
                  </a:lnTo>
                  <a:cubicBezTo>
                    <a:pt x="10197" y="5631"/>
                    <a:pt x="9901" y="5480"/>
                    <a:pt x="9480" y="5263"/>
                  </a:cubicBezTo>
                  <a:cubicBezTo>
                    <a:pt x="8249" y="4643"/>
                    <a:pt x="5960" y="3487"/>
                    <a:pt x="5285" y="3185"/>
                  </a:cubicBezTo>
                  <a:cubicBezTo>
                    <a:pt x="4892" y="3008"/>
                    <a:pt x="4723" y="2726"/>
                    <a:pt x="4653" y="2515"/>
                  </a:cubicBezTo>
                  <a:cubicBezTo>
                    <a:pt x="4556" y="2218"/>
                    <a:pt x="4588" y="1889"/>
                    <a:pt x="4740" y="1608"/>
                  </a:cubicBezTo>
                  <a:cubicBezTo>
                    <a:pt x="4979" y="1183"/>
                    <a:pt x="5333" y="1042"/>
                    <a:pt x="5698" y="1042"/>
                  </a:cubicBezTo>
                  <a:cubicBezTo>
                    <a:pt x="5966" y="1042"/>
                    <a:pt x="6240" y="1118"/>
                    <a:pt x="6479" y="1214"/>
                  </a:cubicBezTo>
                  <a:lnTo>
                    <a:pt x="13075" y="4054"/>
                  </a:lnTo>
                  <a:cubicBezTo>
                    <a:pt x="13400" y="4203"/>
                    <a:pt x="13573" y="4282"/>
                    <a:pt x="13684" y="4282"/>
                  </a:cubicBezTo>
                  <a:cubicBezTo>
                    <a:pt x="13767" y="4282"/>
                    <a:pt x="13816" y="4238"/>
                    <a:pt x="13869" y="4146"/>
                  </a:cubicBezTo>
                  <a:lnTo>
                    <a:pt x="14004" y="3887"/>
                  </a:lnTo>
                  <a:lnTo>
                    <a:pt x="13291" y="3579"/>
                  </a:lnTo>
                  <a:cubicBezTo>
                    <a:pt x="12482" y="3212"/>
                    <a:pt x="10775" y="2402"/>
                    <a:pt x="9744" y="1917"/>
                  </a:cubicBezTo>
                  <a:cubicBezTo>
                    <a:pt x="9404" y="1755"/>
                    <a:pt x="9242" y="1349"/>
                    <a:pt x="9377" y="993"/>
                  </a:cubicBezTo>
                  <a:cubicBezTo>
                    <a:pt x="9493" y="702"/>
                    <a:pt x="9765" y="521"/>
                    <a:pt x="10066" y="521"/>
                  </a:cubicBezTo>
                  <a:close/>
                  <a:moveTo>
                    <a:pt x="10053" y="0"/>
                  </a:moveTo>
                  <a:cubicBezTo>
                    <a:pt x="9542" y="0"/>
                    <a:pt x="9083" y="311"/>
                    <a:pt x="8891" y="805"/>
                  </a:cubicBezTo>
                  <a:cubicBezTo>
                    <a:pt x="8779" y="1096"/>
                    <a:pt x="8784" y="1403"/>
                    <a:pt x="8881" y="1685"/>
                  </a:cubicBezTo>
                  <a:lnTo>
                    <a:pt x="6678" y="734"/>
                  </a:lnTo>
                  <a:cubicBezTo>
                    <a:pt x="6324" y="590"/>
                    <a:pt x="5992" y="519"/>
                    <a:pt x="5689" y="519"/>
                  </a:cubicBezTo>
                  <a:cubicBezTo>
                    <a:pt x="5082" y="519"/>
                    <a:pt x="4593" y="804"/>
                    <a:pt x="4286" y="1356"/>
                  </a:cubicBezTo>
                  <a:cubicBezTo>
                    <a:pt x="4060" y="1760"/>
                    <a:pt x="4017" y="2246"/>
                    <a:pt x="4157" y="2684"/>
                  </a:cubicBezTo>
                  <a:cubicBezTo>
                    <a:pt x="4302" y="3115"/>
                    <a:pt x="4626" y="3466"/>
                    <a:pt x="5069" y="3661"/>
                  </a:cubicBezTo>
                  <a:cubicBezTo>
                    <a:pt x="5253" y="3746"/>
                    <a:pt x="5565" y="3892"/>
                    <a:pt x="5938" y="4082"/>
                  </a:cubicBezTo>
                  <a:lnTo>
                    <a:pt x="3034" y="3018"/>
                  </a:lnTo>
                  <a:cubicBezTo>
                    <a:pt x="2784" y="2887"/>
                    <a:pt x="2508" y="2820"/>
                    <a:pt x="2232" y="2820"/>
                  </a:cubicBezTo>
                  <a:cubicBezTo>
                    <a:pt x="2041" y="2820"/>
                    <a:pt x="1851" y="2852"/>
                    <a:pt x="1668" y="2916"/>
                  </a:cubicBezTo>
                  <a:cubicBezTo>
                    <a:pt x="1214" y="3078"/>
                    <a:pt x="858" y="3412"/>
                    <a:pt x="669" y="3855"/>
                  </a:cubicBezTo>
                  <a:cubicBezTo>
                    <a:pt x="335" y="4632"/>
                    <a:pt x="664" y="5572"/>
                    <a:pt x="1451" y="6046"/>
                  </a:cubicBezTo>
                  <a:lnTo>
                    <a:pt x="1533" y="6085"/>
                  </a:lnTo>
                  <a:cubicBezTo>
                    <a:pt x="1107" y="6192"/>
                    <a:pt x="718" y="6473"/>
                    <a:pt x="469" y="6883"/>
                  </a:cubicBezTo>
                  <a:cubicBezTo>
                    <a:pt x="0" y="7672"/>
                    <a:pt x="200" y="8664"/>
                    <a:pt x="940" y="9205"/>
                  </a:cubicBezTo>
                  <a:cubicBezTo>
                    <a:pt x="1840" y="9863"/>
                    <a:pt x="3330" y="10954"/>
                    <a:pt x="4897" y="12088"/>
                  </a:cubicBezTo>
                  <a:cubicBezTo>
                    <a:pt x="4486" y="12546"/>
                    <a:pt x="4351" y="13129"/>
                    <a:pt x="4503" y="13777"/>
                  </a:cubicBezTo>
                  <a:cubicBezTo>
                    <a:pt x="5112" y="16374"/>
                    <a:pt x="10230" y="19748"/>
                    <a:pt x="12568" y="20450"/>
                  </a:cubicBezTo>
                  <a:cubicBezTo>
                    <a:pt x="14538" y="21003"/>
                    <a:pt x="16133" y="21188"/>
                    <a:pt x="17385" y="21188"/>
                  </a:cubicBezTo>
                  <a:cubicBezTo>
                    <a:pt x="19383" y="21188"/>
                    <a:pt x="20506" y="20718"/>
                    <a:pt x="20882" y="20525"/>
                  </a:cubicBezTo>
                  <a:lnTo>
                    <a:pt x="27992" y="24542"/>
                  </a:lnTo>
                  <a:lnTo>
                    <a:pt x="28132" y="24429"/>
                  </a:lnTo>
                  <a:cubicBezTo>
                    <a:pt x="31382" y="21746"/>
                    <a:pt x="34044" y="18312"/>
                    <a:pt x="35836" y="14495"/>
                  </a:cubicBezTo>
                  <a:lnTo>
                    <a:pt x="35939" y="14280"/>
                  </a:lnTo>
                  <a:lnTo>
                    <a:pt x="27300" y="9302"/>
                  </a:lnTo>
                  <a:cubicBezTo>
                    <a:pt x="27053" y="8816"/>
                    <a:pt x="25573" y="6138"/>
                    <a:pt x="22080" y="3698"/>
                  </a:cubicBezTo>
                  <a:cubicBezTo>
                    <a:pt x="18998" y="1550"/>
                    <a:pt x="12778" y="405"/>
                    <a:pt x="10252" y="16"/>
                  </a:cubicBezTo>
                  <a:cubicBezTo>
                    <a:pt x="10185" y="5"/>
                    <a:pt x="10119" y="0"/>
                    <a:pt x="10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4"/>
            <p:cNvSpPr/>
            <p:nvPr/>
          </p:nvSpPr>
          <p:spPr>
            <a:xfrm>
              <a:off x="1486557" y="3315240"/>
              <a:ext cx="7573" cy="5150"/>
            </a:xfrm>
            <a:custGeom>
              <a:avLst/>
              <a:gdLst/>
              <a:ahLst/>
              <a:cxnLst/>
              <a:rect l="l" t="t" r="r" b="b"/>
              <a:pathLst>
                <a:path w="422" h="287" extrusionOk="0">
                  <a:moveTo>
                    <a:pt x="0" y="1"/>
                  </a:moveTo>
                  <a:lnTo>
                    <a:pt x="0" y="1"/>
                  </a:lnTo>
                  <a:cubicBezTo>
                    <a:pt x="151" y="103"/>
                    <a:pt x="292" y="200"/>
                    <a:pt x="422" y="2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4"/>
            <p:cNvSpPr/>
            <p:nvPr/>
          </p:nvSpPr>
          <p:spPr>
            <a:xfrm>
              <a:off x="972425" y="2569300"/>
              <a:ext cx="1027890" cy="1027890"/>
            </a:xfrm>
            <a:custGeom>
              <a:avLst/>
              <a:gdLst/>
              <a:ahLst/>
              <a:cxnLst/>
              <a:rect l="l" t="t" r="r" b="b"/>
              <a:pathLst>
                <a:path w="57280" h="57280" extrusionOk="0">
                  <a:moveTo>
                    <a:pt x="28640" y="524"/>
                  </a:moveTo>
                  <a:cubicBezTo>
                    <a:pt x="44145" y="524"/>
                    <a:pt x="56761" y="13135"/>
                    <a:pt x="56761" y="28640"/>
                  </a:cubicBezTo>
                  <a:cubicBezTo>
                    <a:pt x="56761" y="44145"/>
                    <a:pt x="44145" y="56761"/>
                    <a:pt x="28640" y="56761"/>
                  </a:cubicBezTo>
                  <a:cubicBezTo>
                    <a:pt x="13136" y="56761"/>
                    <a:pt x="523" y="44145"/>
                    <a:pt x="523" y="28640"/>
                  </a:cubicBezTo>
                  <a:cubicBezTo>
                    <a:pt x="523" y="13135"/>
                    <a:pt x="13136" y="524"/>
                    <a:pt x="28640" y="524"/>
                  </a:cubicBezTo>
                  <a:close/>
                  <a:moveTo>
                    <a:pt x="28640" y="0"/>
                  </a:moveTo>
                  <a:cubicBezTo>
                    <a:pt x="12849" y="0"/>
                    <a:pt x="0" y="12850"/>
                    <a:pt x="0" y="28640"/>
                  </a:cubicBezTo>
                  <a:cubicBezTo>
                    <a:pt x="0" y="44437"/>
                    <a:pt x="12849" y="57280"/>
                    <a:pt x="28640" y="57280"/>
                  </a:cubicBezTo>
                  <a:cubicBezTo>
                    <a:pt x="44432" y="57280"/>
                    <a:pt x="57280" y="44437"/>
                    <a:pt x="57280" y="28640"/>
                  </a:cubicBezTo>
                  <a:cubicBezTo>
                    <a:pt x="57280" y="12850"/>
                    <a:pt x="44432" y="0"/>
                    <a:pt x="28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44"/>
          <p:cNvGrpSpPr/>
          <p:nvPr/>
        </p:nvGrpSpPr>
        <p:grpSpPr>
          <a:xfrm>
            <a:off x="5078525" y="2566751"/>
            <a:ext cx="1032651" cy="1032723"/>
            <a:chOff x="5078525" y="2566751"/>
            <a:chExt cx="1032651" cy="1032723"/>
          </a:xfrm>
        </p:grpSpPr>
        <p:sp>
          <p:nvSpPr>
            <p:cNvPr id="885" name="Google Shape;885;p44"/>
            <p:cNvSpPr/>
            <p:nvPr/>
          </p:nvSpPr>
          <p:spPr>
            <a:xfrm>
              <a:off x="5088375" y="2571749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4"/>
            <p:cNvSpPr/>
            <p:nvPr/>
          </p:nvSpPr>
          <p:spPr>
            <a:xfrm>
              <a:off x="5236492" y="2765260"/>
              <a:ext cx="565649" cy="812896"/>
            </a:xfrm>
            <a:custGeom>
              <a:avLst/>
              <a:gdLst/>
              <a:ahLst/>
              <a:cxnLst/>
              <a:rect l="l" t="t" r="r" b="b"/>
              <a:pathLst>
                <a:path w="31377" h="45092" extrusionOk="0">
                  <a:moveTo>
                    <a:pt x="18122" y="0"/>
                  </a:moveTo>
                  <a:cubicBezTo>
                    <a:pt x="17527" y="0"/>
                    <a:pt x="16971" y="396"/>
                    <a:pt x="16735" y="967"/>
                  </a:cubicBezTo>
                  <a:lnTo>
                    <a:pt x="13523" y="8753"/>
                  </a:lnTo>
                  <a:cubicBezTo>
                    <a:pt x="12168" y="12030"/>
                    <a:pt x="10069" y="15399"/>
                    <a:pt x="8622" y="18060"/>
                  </a:cubicBezTo>
                  <a:cubicBezTo>
                    <a:pt x="8348" y="18561"/>
                    <a:pt x="7831" y="18847"/>
                    <a:pt x="7294" y="18847"/>
                  </a:cubicBezTo>
                  <a:cubicBezTo>
                    <a:pt x="7078" y="18847"/>
                    <a:pt x="6858" y="18800"/>
                    <a:pt x="6651" y="18703"/>
                  </a:cubicBezTo>
                  <a:cubicBezTo>
                    <a:pt x="6197" y="18486"/>
                    <a:pt x="5879" y="18065"/>
                    <a:pt x="5803" y="17569"/>
                  </a:cubicBezTo>
                  <a:lnTo>
                    <a:pt x="5502" y="15641"/>
                  </a:lnTo>
                  <a:cubicBezTo>
                    <a:pt x="5447" y="13979"/>
                    <a:pt x="4789" y="12397"/>
                    <a:pt x="3660" y="11177"/>
                  </a:cubicBezTo>
                  <a:lnTo>
                    <a:pt x="3336" y="10842"/>
                  </a:lnTo>
                  <a:cubicBezTo>
                    <a:pt x="2925" y="10400"/>
                    <a:pt x="2367" y="10177"/>
                    <a:pt x="1809" y="10177"/>
                  </a:cubicBezTo>
                  <a:cubicBezTo>
                    <a:pt x="1276" y="10177"/>
                    <a:pt x="743" y="10380"/>
                    <a:pt x="334" y="10789"/>
                  </a:cubicBezTo>
                  <a:cubicBezTo>
                    <a:pt x="60" y="11068"/>
                    <a:pt x="0" y="11501"/>
                    <a:pt x="178" y="11846"/>
                  </a:cubicBezTo>
                  <a:lnTo>
                    <a:pt x="1301" y="14400"/>
                  </a:lnTo>
                  <a:lnTo>
                    <a:pt x="1717" y="20679"/>
                  </a:lnTo>
                  <a:cubicBezTo>
                    <a:pt x="2527" y="26439"/>
                    <a:pt x="5198" y="28722"/>
                    <a:pt x="5198" y="28722"/>
                  </a:cubicBezTo>
                  <a:lnTo>
                    <a:pt x="594" y="39028"/>
                  </a:lnTo>
                  <a:cubicBezTo>
                    <a:pt x="3655" y="41781"/>
                    <a:pt x="7316" y="43871"/>
                    <a:pt x="11358" y="45092"/>
                  </a:cubicBezTo>
                  <a:lnTo>
                    <a:pt x="16471" y="33905"/>
                  </a:lnTo>
                  <a:cubicBezTo>
                    <a:pt x="16471" y="33905"/>
                    <a:pt x="19986" y="32432"/>
                    <a:pt x="22248" y="28425"/>
                  </a:cubicBezTo>
                  <a:cubicBezTo>
                    <a:pt x="24516" y="24426"/>
                    <a:pt x="24801" y="23621"/>
                    <a:pt x="24801" y="23621"/>
                  </a:cubicBezTo>
                  <a:lnTo>
                    <a:pt x="31032" y="14632"/>
                  </a:lnTo>
                  <a:cubicBezTo>
                    <a:pt x="31376" y="14135"/>
                    <a:pt x="31361" y="13445"/>
                    <a:pt x="30940" y="13012"/>
                  </a:cubicBezTo>
                  <a:cubicBezTo>
                    <a:pt x="30688" y="12757"/>
                    <a:pt x="30365" y="12636"/>
                    <a:pt x="30047" y="12636"/>
                  </a:cubicBezTo>
                  <a:cubicBezTo>
                    <a:pt x="29676" y="12636"/>
                    <a:pt x="29310" y="12801"/>
                    <a:pt x="29066" y="13114"/>
                  </a:cubicBezTo>
                  <a:lnTo>
                    <a:pt x="22630" y="21122"/>
                  </a:lnTo>
                  <a:cubicBezTo>
                    <a:pt x="22528" y="21249"/>
                    <a:pt x="22380" y="21314"/>
                    <a:pt x="22231" y="21314"/>
                  </a:cubicBezTo>
                  <a:cubicBezTo>
                    <a:pt x="22096" y="21314"/>
                    <a:pt x="21961" y="21261"/>
                    <a:pt x="21860" y="21154"/>
                  </a:cubicBezTo>
                  <a:cubicBezTo>
                    <a:pt x="21703" y="20992"/>
                    <a:pt x="21676" y="20748"/>
                    <a:pt x="21783" y="20549"/>
                  </a:cubicBezTo>
                  <a:lnTo>
                    <a:pt x="29104" y="7517"/>
                  </a:lnTo>
                  <a:cubicBezTo>
                    <a:pt x="29498" y="6777"/>
                    <a:pt x="29191" y="5848"/>
                    <a:pt x="28408" y="5502"/>
                  </a:cubicBezTo>
                  <a:cubicBezTo>
                    <a:pt x="28232" y="5427"/>
                    <a:pt x="28049" y="5392"/>
                    <a:pt x="27868" y="5392"/>
                  </a:cubicBezTo>
                  <a:cubicBezTo>
                    <a:pt x="27347" y="5392"/>
                    <a:pt x="26838" y="5682"/>
                    <a:pt x="26550" y="6150"/>
                  </a:cubicBezTo>
                  <a:lnTo>
                    <a:pt x="19770" y="17240"/>
                  </a:lnTo>
                  <a:cubicBezTo>
                    <a:pt x="19672" y="17396"/>
                    <a:pt x="19502" y="17484"/>
                    <a:pt x="19329" y="17484"/>
                  </a:cubicBezTo>
                  <a:cubicBezTo>
                    <a:pt x="19234" y="17484"/>
                    <a:pt x="19138" y="17457"/>
                    <a:pt x="19052" y="17402"/>
                  </a:cubicBezTo>
                  <a:cubicBezTo>
                    <a:pt x="18841" y="17261"/>
                    <a:pt x="18760" y="16996"/>
                    <a:pt x="18863" y="16764"/>
                  </a:cubicBezTo>
                  <a:lnTo>
                    <a:pt x="24958" y="2739"/>
                  </a:lnTo>
                  <a:cubicBezTo>
                    <a:pt x="25276" y="1961"/>
                    <a:pt x="24872" y="1071"/>
                    <a:pt x="24062" y="805"/>
                  </a:cubicBezTo>
                  <a:cubicBezTo>
                    <a:pt x="23925" y="761"/>
                    <a:pt x="23785" y="740"/>
                    <a:pt x="23647" y="740"/>
                  </a:cubicBezTo>
                  <a:cubicBezTo>
                    <a:pt x="23077" y="740"/>
                    <a:pt x="22536" y="1097"/>
                    <a:pt x="22281" y="1632"/>
                  </a:cubicBezTo>
                  <a:lnTo>
                    <a:pt x="15796" y="15112"/>
                  </a:lnTo>
                  <a:cubicBezTo>
                    <a:pt x="15710" y="15298"/>
                    <a:pt x="15523" y="15411"/>
                    <a:pt x="15327" y="15411"/>
                  </a:cubicBezTo>
                  <a:cubicBezTo>
                    <a:pt x="15265" y="15411"/>
                    <a:pt x="15203" y="15400"/>
                    <a:pt x="15143" y="15377"/>
                  </a:cubicBezTo>
                  <a:cubicBezTo>
                    <a:pt x="14873" y="15279"/>
                    <a:pt x="14733" y="14978"/>
                    <a:pt x="14830" y="14708"/>
                  </a:cubicBezTo>
                  <a:lnTo>
                    <a:pt x="19468" y="1918"/>
                  </a:lnTo>
                  <a:cubicBezTo>
                    <a:pt x="19742" y="1124"/>
                    <a:pt x="19289" y="255"/>
                    <a:pt x="18464" y="45"/>
                  </a:cubicBezTo>
                  <a:cubicBezTo>
                    <a:pt x="18349" y="15"/>
                    <a:pt x="18235" y="0"/>
                    <a:pt x="18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4"/>
            <p:cNvSpPr/>
            <p:nvPr/>
          </p:nvSpPr>
          <p:spPr>
            <a:xfrm>
              <a:off x="5272203" y="2763530"/>
              <a:ext cx="696168" cy="691697"/>
            </a:xfrm>
            <a:custGeom>
              <a:avLst/>
              <a:gdLst/>
              <a:ahLst/>
              <a:cxnLst/>
              <a:rect l="l" t="t" r="r" b="b"/>
              <a:pathLst>
                <a:path w="38617" h="38369" extrusionOk="0">
                  <a:moveTo>
                    <a:pt x="25256" y="1"/>
                  </a:moveTo>
                  <a:cubicBezTo>
                    <a:pt x="25256" y="1"/>
                    <a:pt x="21800" y="5463"/>
                    <a:pt x="17066" y="6403"/>
                  </a:cubicBezTo>
                  <a:cubicBezTo>
                    <a:pt x="12325" y="7337"/>
                    <a:pt x="4702" y="5054"/>
                    <a:pt x="0" y="14286"/>
                  </a:cubicBezTo>
                  <a:cubicBezTo>
                    <a:pt x="0" y="14286"/>
                    <a:pt x="5502" y="18685"/>
                    <a:pt x="7316" y="24910"/>
                  </a:cubicBezTo>
                  <a:cubicBezTo>
                    <a:pt x="9130" y="31130"/>
                    <a:pt x="9086" y="34563"/>
                    <a:pt x="15478" y="38369"/>
                  </a:cubicBezTo>
                  <a:cubicBezTo>
                    <a:pt x="15478" y="38369"/>
                    <a:pt x="23409" y="34115"/>
                    <a:pt x="29121" y="32889"/>
                  </a:cubicBezTo>
                  <a:cubicBezTo>
                    <a:pt x="34832" y="31663"/>
                    <a:pt x="38120" y="26578"/>
                    <a:pt x="38617" y="22566"/>
                  </a:cubicBezTo>
                  <a:cubicBezTo>
                    <a:pt x="38617" y="22566"/>
                    <a:pt x="32657" y="17660"/>
                    <a:pt x="31799" y="13437"/>
                  </a:cubicBezTo>
                  <a:cubicBezTo>
                    <a:pt x="30367" y="6414"/>
                    <a:pt x="29298" y="1766"/>
                    <a:pt x="25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4"/>
            <p:cNvSpPr/>
            <p:nvPr/>
          </p:nvSpPr>
          <p:spPr>
            <a:xfrm>
              <a:off x="5335548" y="2825145"/>
              <a:ext cx="659103" cy="729266"/>
            </a:xfrm>
            <a:custGeom>
              <a:avLst/>
              <a:gdLst/>
              <a:ahLst/>
              <a:cxnLst/>
              <a:rect l="l" t="t" r="r" b="b"/>
              <a:pathLst>
                <a:path w="36561" h="40453" extrusionOk="0">
                  <a:moveTo>
                    <a:pt x="11049" y="522"/>
                  </a:moveTo>
                  <a:cubicBezTo>
                    <a:pt x="11107" y="522"/>
                    <a:pt x="11166" y="526"/>
                    <a:pt x="11225" y="535"/>
                  </a:cubicBezTo>
                  <a:cubicBezTo>
                    <a:pt x="11549" y="577"/>
                    <a:pt x="11845" y="761"/>
                    <a:pt x="12029" y="1026"/>
                  </a:cubicBezTo>
                  <a:lnTo>
                    <a:pt x="20322" y="13469"/>
                  </a:lnTo>
                  <a:cubicBezTo>
                    <a:pt x="20468" y="13687"/>
                    <a:pt x="20709" y="13809"/>
                    <a:pt x="20961" y="13809"/>
                  </a:cubicBezTo>
                  <a:cubicBezTo>
                    <a:pt x="21035" y="13809"/>
                    <a:pt x="21111" y="13799"/>
                    <a:pt x="21185" y="13777"/>
                  </a:cubicBezTo>
                  <a:cubicBezTo>
                    <a:pt x="21401" y="13718"/>
                    <a:pt x="21573" y="13561"/>
                    <a:pt x="21670" y="13362"/>
                  </a:cubicBezTo>
                  <a:cubicBezTo>
                    <a:pt x="21762" y="13156"/>
                    <a:pt x="21762" y="12924"/>
                    <a:pt x="21670" y="12719"/>
                  </a:cubicBezTo>
                  <a:lnTo>
                    <a:pt x="17454" y="3346"/>
                  </a:lnTo>
                  <a:cubicBezTo>
                    <a:pt x="17336" y="3087"/>
                    <a:pt x="17330" y="2796"/>
                    <a:pt x="17444" y="2537"/>
                  </a:cubicBezTo>
                  <a:cubicBezTo>
                    <a:pt x="17563" y="2272"/>
                    <a:pt x="17778" y="2078"/>
                    <a:pt x="18054" y="1992"/>
                  </a:cubicBezTo>
                  <a:cubicBezTo>
                    <a:pt x="18141" y="1964"/>
                    <a:pt x="18230" y="1951"/>
                    <a:pt x="18319" y="1951"/>
                  </a:cubicBezTo>
                  <a:cubicBezTo>
                    <a:pt x="18681" y="1951"/>
                    <a:pt x="19046" y="2170"/>
                    <a:pt x="19236" y="2521"/>
                  </a:cubicBezTo>
                  <a:lnTo>
                    <a:pt x="24413" y="12152"/>
                  </a:lnTo>
                  <a:lnTo>
                    <a:pt x="24456" y="12206"/>
                  </a:lnTo>
                  <a:cubicBezTo>
                    <a:pt x="24478" y="12233"/>
                    <a:pt x="25083" y="12897"/>
                    <a:pt x="27550" y="16627"/>
                  </a:cubicBezTo>
                  <a:cubicBezTo>
                    <a:pt x="30007" y="20337"/>
                    <a:pt x="29768" y="24062"/>
                    <a:pt x="29768" y="24099"/>
                  </a:cubicBezTo>
                  <a:lnTo>
                    <a:pt x="29758" y="24196"/>
                  </a:lnTo>
                  <a:lnTo>
                    <a:pt x="35897" y="32456"/>
                  </a:lnTo>
                  <a:cubicBezTo>
                    <a:pt x="33386" y="35506"/>
                    <a:pt x="30201" y="38038"/>
                    <a:pt x="26676" y="39794"/>
                  </a:cubicBezTo>
                  <a:lnTo>
                    <a:pt x="20381" y="31490"/>
                  </a:lnTo>
                  <a:lnTo>
                    <a:pt x="20192" y="31571"/>
                  </a:lnTo>
                  <a:cubicBezTo>
                    <a:pt x="20173" y="31577"/>
                    <a:pt x="19081" y="32007"/>
                    <a:pt x="17127" y="32007"/>
                  </a:cubicBezTo>
                  <a:cubicBezTo>
                    <a:pt x="15721" y="32007"/>
                    <a:pt x="13867" y="31784"/>
                    <a:pt x="11646" y="31021"/>
                  </a:cubicBezTo>
                  <a:lnTo>
                    <a:pt x="5863" y="28542"/>
                  </a:lnTo>
                  <a:lnTo>
                    <a:pt x="2975" y="28359"/>
                  </a:lnTo>
                  <a:cubicBezTo>
                    <a:pt x="2971" y="28360"/>
                    <a:pt x="2967" y="28360"/>
                    <a:pt x="2964" y="28360"/>
                  </a:cubicBezTo>
                  <a:cubicBezTo>
                    <a:pt x="2693" y="28360"/>
                    <a:pt x="2440" y="28177"/>
                    <a:pt x="2354" y="27922"/>
                  </a:cubicBezTo>
                  <a:cubicBezTo>
                    <a:pt x="2198" y="27446"/>
                    <a:pt x="2242" y="26939"/>
                    <a:pt x="2474" y="26496"/>
                  </a:cubicBezTo>
                  <a:cubicBezTo>
                    <a:pt x="2711" y="26060"/>
                    <a:pt x="3105" y="25741"/>
                    <a:pt x="3590" y="25600"/>
                  </a:cubicBezTo>
                  <a:lnTo>
                    <a:pt x="4028" y="25465"/>
                  </a:lnTo>
                  <a:cubicBezTo>
                    <a:pt x="4620" y="25297"/>
                    <a:pt x="5228" y="25213"/>
                    <a:pt x="5836" y="25213"/>
                  </a:cubicBezTo>
                  <a:cubicBezTo>
                    <a:pt x="6809" y="25213"/>
                    <a:pt x="7782" y="25427"/>
                    <a:pt x="8693" y="25848"/>
                  </a:cubicBezTo>
                  <a:lnTo>
                    <a:pt x="10550" y="26454"/>
                  </a:lnTo>
                  <a:cubicBezTo>
                    <a:pt x="10730" y="26513"/>
                    <a:pt x="10917" y="26542"/>
                    <a:pt x="11102" y="26542"/>
                  </a:cubicBezTo>
                  <a:cubicBezTo>
                    <a:pt x="11487" y="26542"/>
                    <a:pt x="11867" y="26416"/>
                    <a:pt x="12180" y="26172"/>
                  </a:cubicBezTo>
                  <a:cubicBezTo>
                    <a:pt x="12919" y="25600"/>
                    <a:pt x="13086" y="24548"/>
                    <a:pt x="12558" y="23770"/>
                  </a:cubicBezTo>
                  <a:cubicBezTo>
                    <a:pt x="12110" y="23117"/>
                    <a:pt x="11640" y="22405"/>
                    <a:pt x="11149" y="21654"/>
                  </a:cubicBezTo>
                  <a:cubicBezTo>
                    <a:pt x="9762" y="19549"/>
                    <a:pt x="8190" y="17157"/>
                    <a:pt x="6473" y="15154"/>
                  </a:cubicBezTo>
                  <a:lnTo>
                    <a:pt x="999" y="8762"/>
                  </a:lnTo>
                  <a:cubicBezTo>
                    <a:pt x="583" y="8276"/>
                    <a:pt x="562" y="7584"/>
                    <a:pt x="956" y="7143"/>
                  </a:cubicBezTo>
                  <a:cubicBezTo>
                    <a:pt x="1178" y="6894"/>
                    <a:pt x="1485" y="6747"/>
                    <a:pt x="1821" y="6742"/>
                  </a:cubicBezTo>
                  <a:cubicBezTo>
                    <a:pt x="1827" y="6742"/>
                    <a:pt x="1833" y="6742"/>
                    <a:pt x="1840" y="6742"/>
                  </a:cubicBezTo>
                  <a:cubicBezTo>
                    <a:pt x="2162" y="6742"/>
                    <a:pt x="2473" y="6871"/>
                    <a:pt x="2695" y="7104"/>
                  </a:cubicBezTo>
                  <a:lnTo>
                    <a:pt x="11985" y="17043"/>
                  </a:lnTo>
                  <a:cubicBezTo>
                    <a:pt x="12137" y="17207"/>
                    <a:pt x="12346" y="17289"/>
                    <a:pt x="12555" y="17289"/>
                  </a:cubicBezTo>
                  <a:cubicBezTo>
                    <a:pt x="12747" y="17289"/>
                    <a:pt x="12941" y="17220"/>
                    <a:pt x="13093" y="17081"/>
                  </a:cubicBezTo>
                  <a:cubicBezTo>
                    <a:pt x="13395" y="16806"/>
                    <a:pt x="13432" y="16352"/>
                    <a:pt x="13184" y="16028"/>
                  </a:cubicBezTo>
                  <a:lnTo>
                    <a:pt x="4120" y="4135"/>
                  </a:lnTo>
                  <a:cubicBezTo>
                    <a:pt x="3732" y="3627"/>
                    <a:pt x="3752" y="2932"/>
                    <a:pt x="4163" y="2516"/>
                  </a:cubicBezTo>
                  <a:cubicBezTo>
                    <a:pt x="4391" y="2287"/>
                    <a:pt x="4689" y="2164"/>
                    <a:pt x="5014" y="2164"/>
                  </a:cubicBezTo>
                  <a:cubicBezTo>
                    <a:pt x="5027" y="2164"/>
                    <a:pt x="5040" y="2164"/>
                    <a:pt x="5053" y="2165"/>
                  </a:cubicBezTo>
                  <a:cubicBezTo>
                    <a:pt x="5384" y="2175"/>
                    <a:pt x="5691" y="2327"/>
                    <a:pt x="5907" y="2575"/>
                  </a:cubicBezTo>
                  <a:lnTo>
                    <a:pt x="15635" y="14371"/>
                  </a:lnTo>
                  <a:cubicBezTo>
                    <a:pt x="15788" y="14557"/>
                    <a:pt x="16008" y="14656"/>
                    <a:pt x="16232" y="14656"/>
                  </a:cubicBezTo>
                  <a:cubicBezTo>
                    <a:pt x="16366" y="14656"/>
                    <a:pt x="16500" y="14621"/>
                    <a:pt x="16624" y="14549"/>
                  </a:cubicBezTo>
                  <a:cubicBezTo>
                    <a:pt x="16806" y="14446"/>
                    <a:pt x="16936" y="14274"/>
                    <a:pt x="16985" y="14068"/>
                  </a:cubicBezTo>
                  <a:cubicBezTo>
                    <a:pt x="17038" y="13863"/>
                    <a:pt x="17006" y="13653"/>
                    <a:pt x="16898" y="13475"/>
                  </a:cubicBezTo>
                  <a:lnTo>
                    <a:pt x="10096" y="2397"/>
                  </a:lnTo>
                  <a:cubicBezTo>
                    <a:pt x="9762" y="1856"/>
                    <a:pt x="9854" y="1166"/>
                    <a:pt x="10307" y="794"/>
                  </a:cubicBezTo>
                  <a:cubicBezTo>
                    <a:pt x="10521" y="616"/>
                    <a:pt x="10778" y="522"/>
                    <a:pt x="11049" y="522"/>
                  </a:cubicBezTo>
                  <a:close/>
                  <a:moveTo>
                    <a:pt x="11054" y="0"/>
                  </a:moveTo>
                  <a:cubicBezTo>
                    <a:pt x="10661" y="0"/>
                    <a:pt x="10286" y="133"/>
                    <a:pt x="9972" y="388"/>
                  </a:cubicBezTo>
                  <a:cubicBezTo>
                    <a:pt x="9319" y="929"/>
                    <a:pt x="9179" y="1906"/>
                    <a:pt x="9648" y="2673"/>
                  </a:cubicBezTo>
                  <a:lnTo>
                    <a:pt x="16450" y="13744"/>
                  </a:lnTo>
                  <a:cubicBezTo>
                    <a:pt x="16488" y="13804"/>
                    <a:pt x="16499" y="13874"/>
                    <a:pt x="16482" y="13939"/>
                  </a:cubicBezTo>
                  <a:cubicBezTo>
                    <a:pt x="16462" y="14010"/>
                    <a:pt x="16423" y="14063"/>
                    <a:pt x="16365" y="14100"/>
                  </a:cubicBezTo>
                  <a:cubicBezTo>
                    <a:pt x="16324" y="14123"/>
                    <a:pt x="16279" y="14134"/>
                    <a:pt x="16234" y="14134"/>
                  </a:cubicBezTo>
                  <a:cubicBezTo>
                    <a:pt x="16160" y="14134"/>
                    <a:pt x="16088" y="14103"/>
                    <a:pt x="16041" y="14042"/>
                  </a:cubicBezTo>
                  <a:lnTo>
                    <a:pt x="6306" y="2240"/>
                  </a:lnTo>
                  <a:cubicBezTo>
                    <a:pt x="5999" y="1878"/>
                    <a:pt x="5546" y="1662"/>
                    <a:pt x="5070" y="1641"/>
                  </a:cubicBezTo>
                  <a:cubicBezTo>
                    <a:pt x="5049" y="1640"/>
                    <a:pt x="5029" y="1640"/>
                    <a:pt x="5008" y="1640"/>
                  </a:cubicBezTo>
                  <a:cubicBezTo>
                    <a:pt x="4550" y="1640"/>
                    <a:pt x="4121" y="1818"/>
                    <a:pt x="3796" y="2148"/>
                  </a:cubicBezTo>
                  <a:cubicBezTo>
                    <a:pt x="3197" y="2748"/>
                    <a:pt x="3159" y="3735"/>
                    <a:pt x="3704" y="4454"/>
                  </a:cubicBezTo>
                  <a:lnTo>
                    <a:pt x="12769" y="16347"/>
                  </a:lnTo>
                  <a:cubicBezTo>
                    <a:pt x="12855" y="16455"/>
                    <a:pt x="12839" y="16606"/>
                    <a:pt x="12737" y="16698"/>
                  </a:cubicBezTo>
                  <a:cubicBezTo>
                    <a:pt x="12687" y="16745"/>
                    <a:pt x="12623" y="16767"/>
                    <a:pt x="12559" y="16767"/>
                  </a:cubicBezTo>
                  <a:cubicBezTo>
                    <a:pt x="12489" y="16767"/>
                    <a:pt x="12419" y="16740"/>
                    <a:pt x="12369" y="16687"/>
                  </a:cubicBezTo>
                  <a:lnTo>
                    <a:pt x="3072" y="6747"/>
                  </a:lnTo>
                  <a:cubicBezTo>
                    <a:pt x="2756" y="6412"/>
                    <a:pt x="2303" y="6218"/>
                    <a:pt x="1845" y="6218"/>
                  </a:cubicBezTo>
                  <a:cubicBezTo>
                    <a:pt x="1833" y="6218"/>
                    <a:pt x="1821" y="6219"/>
                    <a:pt x="1809" y="6219"/>
                  </a:cubicBezTo>
                  <a:cubicBezTo>
                    <a:pt x="1328" y="6229"/>
                    <a:pt x="886" y="6435"/>
                    <a:pt x="562" y="6797"/>
                  </a:cubicBezTo>
                  <a:cubicBezTo>
                    <a:pt x="0" y="7428"/>
                    <a:pt x="17" y="8421"/>
                    <a:pt x="600" y="9102"/>
                  </a:cubicBezTo>
                  <a:lnTo>
                    <a:pt x="6079" y="15493"/>
                  </a:lnTo>
                  <a:cubicBezTo>
                    <a:pt x="7769" y="17469"/>
                    <a:pt x="9335" y="19846"/>
                    <a:pt x="10711" y="21946"/>
                  </a:cubicBezTo>
                  <a:cubicBezTo>
                    <a:pt x="11208" y="22696"/>
                    <a:pt x="11678" y="23414"/>
                    <a:pt x="12126" y="24067"/>
                  </a:cubicBezTo>
                  <a:cubicBezTo>
                    <a:pt x="12498" y="24612"/>
                    <a:pt x="12386" y="25357"/>
                    <a:pt x="11862" y="25756"/>
                  </a:cubicBezTo>
                  <a:cubicBezTo>
                    <a:pt x="11638" y="25928"/>
                    <a:pt x="11371" y="26018"/>
                    <a:pt x="11099" y="26018"/>
                  </a:cubicBezTo>
                  <a:cubicBezTo>
                    <a:pt x="10969" y="26018"/>
                    <a:pt x="10839" y="25998"/>
                    <a:pt x="10711" y="25956"/>
                  </a:cubicBezTo>
                  <a:lnTo>
                    <a:pt x="8887" y="25363"/>
                  </a:lnTo>
                  <a:cubicBezTo>
                    <a:pt x="7928" y="24917"/>
                    <a:pt x="6890" y="24691"/>
                    <a:pt x="5848" y="24691"/>
                  </a:cubicBezTo>
                  <a:cubicBezTo>
                    <a:pt x="5188" y="24691"/>
                    <a:pt x="4527" y="24781"/>
                    <a:pt x="3882" y="24963"/>
                  </a:cubicBezTo>
                  <a:lnTo>
                    <a:pt x="3445" y="25098"/>
                  </a:lnTo>
                  <a:cubicBezTo>
                    <a:pt x="2825" y="25276"/>
                    <a:pt x="2317" y="25686"/>
                    <a:pt x="2015" y="26254"/>
                  </a:cubicBezTo>
                  <a:cubicBezTo>
                    <a:pt x="1712" y="26820"/>
                    <a:pt x="1659" y="27473"/>
                    <a:pt x="1858" y="28083"/>
                  </a:cubicBezTo>
                  <a:cubicBezTo>
                    <a:pt x="2014" y="28560"/>
                    <a:pt x="2461" y="28883"/>
                    <a:pt x="2953" y="28883"/>
                  </a:cubicBezTo>
                  <a:cubicBezTo>
                    <a:pt x="2957" y="28883"/>
                    <a:pt x="2961" y="28883"/>
                    <a:pt x="2965" y="28883"/>
                  </a:cubicBezTo>
                  <a:lnTo>
                    <a:pt x="5701" y="29040"/>
                  </a:lnTo>
                  <a:lnTo>
                    <a:pt x="11457" y="31507"/>
                  </a:lnTo>
                  <a:cubicBezTo>
                    <a:pt x="13773" y="32303"/>
                    <a:pt x="15692" y="32538"/>
                    <a:pt x="17151" y="32538"/>
                  </a:cubicBezTo>
                  <a:cubicBezTo>
                    <a:pt x="18746" y="32538"/>
                    <a:pt x="19791" y="32257"/>
                    <a:pt x="20202" y="32122"/>
                  </a:cubicBezTo>
                  <a:lnTo>
                    <a:pt x="26519" y="40452"/>
                  </a:lnTo>
                  <a:lnTo>
                    <a:pt x="26713" y="40360"/>
                  </a:lnTo>
                  <a:cubicBezTo>
                    <a:pt x="30443" y="38541"/>
                    <a:pt x="33807" y="35868"/>
                    <a:pt x="36431" y="32629"/>
                  </a:cubicBezTo>
                  <a:lnTo>
                    <a:pt x="36560" y="32467"/>
                  </a:lnTo>
                  <a:lnTo>
                    <a:pt x="30293" y="24040"/>
                  </a:lnTo>
                  <a:cubicBezTo>
                    <a:pt x="30319" y="23397"/>
                    <a:pt x="30346" y="19905"/>
                    <a:pt x="27987" y="16342"/>
                  </a:cubicBezTo>
                  <a:cubicBezTo>
                    <a:pt x="25714" y="12908"/>
                    <a:pt x="24996" y="12034"/>
                    <a:pt x="24862" y="11877"/>
                  </a:cubicBezTo>
                  <a:lnTo>
                    <a:pt x="19694" y="2272"/>
                  </a:lnTo>
                  <a:cubicBezTo>
                    <a:pt x="19407" y="1745"/>
                    <a:pt x="18872" y="1429"/>
                    <a:pt x="18323" y="1429"/>
                  </a:cubicBezTo>
                  <a:cubicBezTo>
                    <a:pt x="18181" y="1429"/>
                    <a:pt x="18037" y="1451"/>
                    <a:pt x="17897" y="1495"/>
                  </a:cubicBezTo>
                  <a:cubicBezTo>
                    <a:pt x="17481" y="1624"/>
                    <a:pt x="17142" y="1928"/>
                    <a:pt x="16968" y="2327"/>
                  </a:cubicBezTo>
                  <a:cubicBezTo>
                    <a:pt x="16791" y="2720"/>
                    <a:pt x="16796" y="3174"/>
                    <a:pt x="16980" y="3563"/>
                  </a:cubicBezTo>
                  <a:lnTo>
                    <a:pt x="21196" y="12934"/>
                  </a:lnTo>
                  <a:cubicBezTo>
                    <a:pt x="21223" y="12999"/>
                    <a:pt x="21223" y="13076"/>
                    <a:pt x="21196" y="13140"/>
                  </a:cubicBezTo>
                  <a:cubicBezTo>
                    <a:pt x="21164" y="13210"/>
                    <a:pt x="21109" y="13258"/>
                    <a:pt x="21039" y="13280"/>
                  </a:cubicBezTo>
                  <a:cubicBezTo>
                    <a:pt x="21016" y="13286"/>
                    <a:pt x="20993" y="13289"/>
                    <a:pt x="20970" y="13289"/>
                  </a:cubicBezTo>
                  <a:cubicBezTo>
                    <a:pt x="20886" y="13289"/>
                    <a:pt x="20805" y="13250"/>
                    <a:pt x="20758" y="13178"/>
                  </a:cubicBezTo>
                  <a:lnTo>
                    <a:pt x="12461" y="734"/>
                  </a:lnTo>
                  <a:cubicBezTo>
                    <a:pt x="12191" y="340"/>
                    <a:pt x="11765" y="81"/>
                    <a:pt x="11295" y="16"/>
                  </a:cubicBezTo>
                  <a:cubicBezTo>
                    <a:pt x="11214" y="6"/>
                    <a:pt x="11134" y="0"/>
                    <a:pt x="1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4"/>
            <p:cNvSpPr/>
            <p:nvPr/>
          </p:nvSpPr>
          <p:spPr>
            <a:xfrm>
              <a:off x="5078525" y="2566751"/>
              <a:ext cx="1032651" cy="1032723"/>
            </a:xfrm>
            <a:custGeom>
              <a:avLst/>
              <a:gdLst/>
              <a:ahLst/>
              <a:cxnLst/>
              <a:rect l="l" t="t" r="r" b="b"/>
              <a:pathLst>
                <a:path w="57282" h="57286" extrusionOk="0">
                  <a:moveTo>
                    <a:pt x="28640" y="524"/>
                  </a:moveTo>
                  <a:cubicBezTo>
                    <a:pt x="44146" y="524"/>
                    <a:pt x="56763" y="13140"/>
                    <a:pt x="56763" y="28640"/>
                  </a:cubicBezTo>
                  <a:cubicBezTo>
                    <a:pt x="56763" y="44145"/>
                    <a:pt x="44146" y="56762"/>
                    <a:pt x="28640" y="56762"/>
                  </a:cubicBezTo>
                  <a:cubicBezTo>
                    <a:pt x="13136" y="56762"/>
                    <a:pt x="524" y="44145"/>
                    <a:pt x="524" y="28640"/>
                  </a:cubicBezTo>
                  <a:cubicBezTo>
                    <a:pt x="524" y="13140"/>
                    <a:pt x="13136" y="524"/>
                    <a:pt x="28640" y="524"/>
                  </a:cubicBezTo>
                  <a:close/>
                  <a:moveTo>
                    <a:pt x="28640" y="1"/>
                  </a:moveTo>
                  <a:cubicBezTo>
                    <a:pt x="12850" y="1"/>
                    <a:pt x="0" y="12849"/>
                    <a:pt x="0" y="28640"/>
                  </a:cubicBezTo>
                  <a:cubicBezTo>
                    <a:pt x="0" y="44436"/>
                    <a:pt x="12850" y="57285"/>
                    <a:pt x="28640" y="57285"/>
                  </a:cubicBezTo>
                  <a:cubicBezTo>
                    <a:pt x="44437" y="57285"/>
                    <a:pt x="57281" y="44436"/>
                    <a:pt x="57281" y="28640"/>
                  </a:cubicBezTo>
                  <a:cubicBezTo>
                    <a:pt x="57281" y="12849"/>
                    <a:pt x="44437" y="1"/>
                    <a:pt x="2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44"/>
          <p:cNvGrpSpPr/>
          <p:nvPr/>
        </p:nvGrpSpPr>
        <p:grpSpPr>
          <a:xfrm>
            <a:off x="3027975" y="2566854"/>
            <a:ext cx="1032580" cy="1032472"/>
            <a:chOff x="3027975" y="2566854"/>
            <a:chExt cx="1032580" cy="1032472"/>
          </a:xfrm>
        </p:grpSpPr>
        <p:sp>
          <p:nvSpPr>
            <p:cNvPr id="883" name="Google Shape;883;p44"/>
            <p:cNvSpPr/>
            <p:nvPr/>
          </p:nvSpPr>
          <p:spPr>
            <a:xfrm>
              <a:off x="3032950" y="2571749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4"/>
            <p:cNvSpPr/>
            <p:nvPr/>
          </p:nvSpPr>
          <p:spPr>
            <a:xfrm>
              <a:off x="3359137" y="2699899"/>
              <a:ext cx="538154" cy="871509"/>
            </a:xfrm>
            <a:custGeom>
              <a:avLst/>
              <a:gdLst/>
              <a:ahLst/>
              <a:cxnLst/>
              <a:rect l="l" t="t" r="r" b="b"/>
              <a:pathLst>
                <a:path w="29856" h="48350" extrusionOk="0">
                  <a:moveTo>
                    <a:pt x="12885" y="0"/>
                  </a:moveTo>
                  <a:cubicBezTo>
                    <a:pt x="12714" y="0"/>
                    <a:pt x="12540" y="31"/>
                    <a:pt x="12369" y="95"/>
                  </a:cubicBezTo>
                  <a:cubicBezTo>
                    <a:pt x="11677" y="354"/>
                    <a:pt x="11327" y="1132"/>
                    <a:pt x="11494" y="1851"/>
                  </a:cubicBezTo>
                  <a:lnTo>
                    <a:pt x="14825" y="16433"/>
                  </a:lnTo>
                  <a:cubicBezTo>
                    <a:pt x="14884" y="16697"/>
                    <a:pt x="14739" y="16961"/>
                    <a:pt x="14479" y="17048"/>
                  </a:cubicBezTo>
                  <a:cubicBezTo>
                    <a:pt x="14426" y="17065"/>
                    <a:pt x="14372" y="17073"/>
                    <a:pt x="14319" y="17073"/>
                  </a:cubicBezTo>
                  <a:cubicBezTo>
                    <a:pt x="14096" y="17073"/>
                    <a:pt x="13889" y="16935"/>
                    <a:pt x="13815" y="16712"/>
                  </a:cubicBezTo>
                  <a:lnTo>
                    <a:pt x="9469" y="3827"/>
                  </a:lnTo>
                  <a:cubicBezTo>
                    <a:pt x="9262" y="3230"/>
                    <a:pt x="8704" y="2859"/>
                    <a:pt x="8107" y="2859"/>
                  </a:cubicBezTo>
                  <a:cubicBezTo>
                    <a:pt x="7910" y="2859"/>
                    <a:pt x="7709" y="2899"/>
                    <a:pt x="7515" y="2985"/>
                  </a:cubicBezTo>
                  <a:cubicBezTo>
                    <a:pt x="6840" y="3287"/>
                    <a:pt x="6538" y="4080"/>
                    <a:pt x="6743" y="4787"/>
                  </a:cubicBezTo>
                  <a:lnTo>
                    <a:pt x="9080" y="12875"/>
                  </a:lnTo>
                  <a:cubicBezTo>
                    <a:pt x="10069" y="16281"/>
                    <a:pt x="10528" y="20222"/>
                    <a:pt x="11051" y="23208"/>
                  </a:cubicBezTo>
                  <a:cubicBezTo>
                    <a:pt x="11186" y="23995"/>
                    <a:pt x="10690" y="24752"/>
                    <a:pt x="9912" y="24935"/>
                  </a:cubicBezTo>
                  <a:cubicBezTo>
                    <a:pt x="9794" y="24963"/>
                    <a:pt x="9675" y="24977"/>
                    <a:pt x="9558" y="24977"/>
                  </a:cubicBezTo>
                  <a:cubicBezTo>
                    <a:pt x="9185" y="24977"/>
                    <a:pt x="8824" y="24837"/>
                    <a:pt x="8541" y="24579"/>
                  </a:cubicBezTo>
                  <a:lnTo>
                    <a:pt x="7104" y="23262"/>
                  </a:lnTo>
                  <a:cubicBezTo>
                    <a:pt x="6025" y="21999"/>
                    <a:pt x="4525" y="21167"/>
                    <a:pt x="2883" y="20918"/>
                  </a:cubicBezTo>
                  <a:lnTo>
                    <a:pt x="2419" y="20859"/>
                  </a:lnTo>
                  <a:cubicBezTo>
                    <a:pt x="2314" y="20843"/>
                    <a:pt x="2209" y="20835"/>
                    <a:pt x="2105" y="20835"/>
                  </a:cubicBezTo>
                  <a:cubicBezTo>
                    <a:pt x="1065" y="20835"/>
                    <a:pt x="161" y="21620"/>
                    <a:pt x="43" y="22689"/>
                  </a:cubicBezTo>
                  <a:cubicBezTo>
                    <a:pt x="0" y="23078"/>
                    <a:pt x="222" y="23456"/>
                    <a:pt x="578" y="23612"/>
                  </a:cubicBezTo>
                  <a:lnTo>
                    <a:pt x="3045" y="24914"/>
                  </a:lnTo>
                  <a:lnTo>
                    <a:pt x="7283" y="29557"/>
                  </a:lnTo>
                  <a:cubicBezTo>
                    <a:pt x="11510" y="33556"/>
                    <a:pt x="15025" y="33681"/>
                    <a:pt x="15025" y="33681"/>
                  </a:cubicBezTo>
                  <a:lnTo>
                    <a:pt x="18815" y="48349"/>
                  </a:lnTo>
                  <a:cubicBezTo>
                    <a:pt x="22993" y="47053"/>
                    <a:pt x="26751" y="44818"/>
                    <a:pt x="29855" y="41888"/>
                  </a:cubicBezTo>
                  <a:lnTo>
                    <a:pt x="27070" y="30706"/>
                  </a:lnTo>
                  <a:cubicBezTo>
                    <a:pt x="27070" y="30706"/>
                    <a:pt x="28894" y="27359"/>
                    <a:pt x="28171" y="22819"/>
                  </a:cubicBezTo>
                  <a:cubicBezTo>
                    <a:pt x="27447" y="18279"/>
                    <a:pt x="27167" y="17474"/>
                    <a:pt x="27167" y="17474"/>
                  </a:cubicBezTo>
                  <a:lnTo>
                    <a:pt x="26437" y="6558"/>
                  </a:lnTo>
                  <a:cubicBezTo>
                    <a:pt x="26395" y="5953"/>
                    <a:pt x="25957" y="5419"/>
                    <a:pt x="25353" y="5349"/>
                  </a:cubicBezTo>
                  <a:cubicBezTo>
                    <a:pt x="25300" y="5343"/>
                    <a:pt x="25248" y="5340"/>
                    <a:pt x="25197" y="5340"/>
                  </a:cubicBezTo>
                  <a:cubicBezTo>
                    <a:pt x="24502" y="5340"/>
                    <a:pt x="23949" y="5907"/>
                    <a:pt x="23954" y="6596"/>
                  </a:cubicBezTo>
                  <a:lnTo>
                    <a:pt x="23911" y="16869"/>
                  </a:lnTo>
                  <a:cubicBezTo>
                    <a:pt x="23911" y="17158"/>
                    <a:pt x="23682" y="17382"/>
                    <a:pt x="23405" y="17382"/>
                  </a:cubicBezTo>
                  <a:cubicBezTo>
                    <a:pt x="23381" y="17382"/>
                    <a:pt x="23357" y="17381"/>
                    <a:pt x="23333" y="17377"/>
                  </a:cubicBezTo>
                  <a:cubicBezTo>
                    <a:pt x="23111" y="17345"/>
                    <a:pt x="22934" y="17172"/>
                    <a:pt x="22896" y="16951"/>
                  </a:cubicBezTo>
                  <a:lnTo>
                    <a:pt x="20494" y="2196"/>
                  </a:lnTo>
                  <a:cubicBezTo>
                    <a:pt x="20366" y="1497"/>
                    <a:pt x="19759" y="1007"/>
                    <a:pt x="19074" y="1007"/>
                  </a:cubicBezTo>
                  <a:cubicBezTo>
                    <a:pt x="18950" y="1007"/>
                    <a:pt x="18823" y="1023"/>
                    <a:pt x="18696" y="1057"/>
                  </a:cubicBezTo>
                  <a:cubicBezTo>
                    <a:pt x="17983" y="1246"/>
                    <a:pt x="17557" y="1986"/>
                    <a:pt x="17649" y="2719"/>
                  </a:cubicBezTo>
                  <a:lnTo>
                    <a:pt x="19257" y="15611"/>
                  </a:lnTo>
                  <a:cubicBezTo>
                    <a:pt x="19296" y="15903"/>
                    <a:pt x="19084" y="16162"/>
                    <a:pt x="18798" y="16189"/>
                  </a:cubicBezTo>
                  <a:cubicBezTo>
                    <a:pt x="18779" y="16191"/>
                    <a:pt x="18761" y="16192"/>
                    <a:pt x="18743" y="16192"/>
                  </a:cubicBezTo>
                  <a:cubicBezTo>
                    <a:pt x="18512" y="16192"/>
                    <a:pt x="18312" y="16036"/>
                    <a:pt x="18247" y="15812"/>
                  </a:cubicBezTo>
                  <a:lnTo>
                    <a:pt x="14268" y="1046"/>
                  </a:lnTo>
                  <a:cubicBezTo>
                    <a:pt x="14086" y="410"/>
                    <a:pt x="13510" y="0"/>
                    <a:pt x="12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4"/>
            <p:cNvSpPr/>
            <p:nvPr/>
          </p:nvSpPr>
          <p:spPr>
            <a:xfrm>
              <a:off x="3113019" y="2941060"/>
              <a:ext cx="488712" cy="587543"/>
            </a:xfrm>
            <a:custGeom>
              <a:avLst/>
              <a:gdLst/>
              <a:ahLst/>
              <a:cxnLst/>
              <a:rect l="l" t="t" r="r" b="b"/>
              <a:pathLst>
                <a:path w="27113" h="32596" extrusionOk="0">
                  <a:moveTo>
                    <a:pt x="17938" y="520"/>
                  </a:moveTo>
                  <a:cubicBezTo>
                    <a:pt x="18179" y="520"/>
                    <a:pt x="18414" y="593"/>
                    <a:pt x="18621" y="737"/>
                  </a:cubicBezTo>
                  <a:cubicBezTo>
                    <a:pt x="19101" y="1073"/>
                    <a:pt x="19248" y="1753"/>
                    <a:pt x="18961" y="2314"/>
                  </a:cubicBezTo>
                  <a:lnTo>
                    <a:pt x="15673" y="8107"/>
                  </a:lnTo>
                  <a:lnTo>
                    <a:pt x="16472" y="8641"/>
                  </a:lnTo>
                  <a:lnTo>
                    <a:pt x="21536" y="1882"/>
                  </a:lnTo>
                  <a:cubicBezTo>
                    <a:pt x="21730" y="1612"/>
                    <a:pt x="22027" y="1439"/>
                    <a:pt x="22357" y="1402"/>
                  </a:cubicBezTo>
                  <a:cubicBezTo>
                    <a:pt x="22404" y="1396"/>
                    <a:pt x="22451" y="1394"/>
                    <a:pt x="22497" y="1394"/>
                  </a:cubicBezTo>
                  <a:cubicBezTo>
                    <a:pt x="22781" y="1394"/>
                    <a:pt x="23051" y="1492"/>
                    <a:pt x="23269" y="1681"/>
                  </a:cubicBezTo>
                  <a:cubicBezTo>
                    <a:pt x="23711" y="2065"/>
                    <a:pt x="23788" y="2757"/>
                    <a:pt x="23437" y="3301"/>
                  </a:cubicBezTo>
                  <a:lnTo>
                    <a:pt x="19669" y="9883"/>
                  </a:lnTo>
                  <a:lnTo>
                    <a:pt x="20370" y="10449"/>
                  </a:lnTo>
                  <a:lnTo>
                    <a:pt x="24117" y="5747"/>
                  </a:lnTo>
                  <a:cubicBezTo>
                    <a:pt x="24358" y="5402"/>
                    <a:pt x="24738" y="5215"/>
                    <a:pt x="25127" y="5215"/>
                  </a:cubicBezTo>
                  <a:cubicBezTo>
                    <a:pt x="25358" y="5215"/>
                    <a:pt x="25592" y="5281"/>
                    <a:pt x="25801" y="5418"/>
                  </a:cubicBezTo>
                  <a:cubicBezTo>
                    <a:pt x="26342" y="5769"/>
                    <a:pt x="26524" y="6460"/>
                    <a:pt x="26222" y="7026"/>
                  </a:cubicBezTo>
                  <a:cubicBezTo>
                    <a:pt x="24959" y="9445"/>
                    <a:pt x="21882" y="15286"/>
                    <a:pt x="20711" y="17327"/>
                  </a:cubicBezTo>
                  <a:lnTo>
                    <a:pt x="21142" y="17618"/>
                  </a:lnTo>
                  <a:lnTo>
                    <a:pt x="21790" y="16783"/>
                  </a:lnTo>
                  <a:cubicBezTo>
                    <a:pt x="22497" y="17478"/>
                    <a:pt x="23534" y="18266"/>
                    <a:pt x="23970" y="18585"/>
                  </a:cubicBezTo>
                  <a:cubicBezTo>
                    <a:pt x="23280" y="19644"/>
                    <a:pt x="22260" y="20793"/>
                    <a:pt x="20850" y="22100"/>
                  </a:cubicBezTo>
                  <a:cubicBezTo>
                    <a:pt x="17049" y="25500"/>
                    <a:pt x="14365" y="25694"/>
                    <a:pt x="13783" y="25694"/>
                  </a:cubicBezTo>
                  <a:cubicBezTo>
                    <a:pt x="13708" y="25694"/>
                    <a:pt x="13668" y="25690"/>
                    <a:pt x="13665" y="25690"/>
                  </a:cubicBezTo>
                  <a:lnTo>
                    <a:pt x="13508" y="25674"/>
                  </a:lnTo>
                  <a:lnTo>
                    <a:pt x="9249" y="31888"/>
                  </a:lnTo>
                  <a:cubicBezTo>
                    <a:pt x="5837" y="29772"/>
                    <a:pt x="2862" y="26882"/>
                    <a:pt x="627" y="23525"/>
                  </a:cubicBezTo>
                  <a:lnTo>
                    <a:pt x="3596" y="19108"/>
                  </a:lnTo>
                  <a:lnTo>
                    <a:pt x="3580" y="19011"/>
                  </a:lnTo>
                  <a:cubicBezTo>
                    <a:pt x="3575" y="18974"/>
                    <a:pt x="3045" y="15276"/>
                    <a:pt x="5200" y="11389"/>
                  </a:cubicBezTo>
                  <a:cubicBezTo>
                    <a:pt x="7365" y="7474"/>
                    <a:pt x="7916" y="6762"/>
                    <a:pt x="7943" y="6729"/>
                  </a:cubicBezTo>
                  <a:lnTo>
                    <a:pt x="11608" y="1736"/>
                  </a:lnTo>
                  <a:cubicBezTo>
                    <a:pt x="12031" y="1259"/>
                    <a:pt x="12270" y="1026"/>
                    <a:pt x="12594" y="1026"/>
                  </a:cubicBezTo>
                  <a:cubicBezTo>
                    <a:pt x="12654" y="1026"/>
                    <a:pt x="12717" y="1034"/>
                    <a:pt x="12785" y="1050"/>
                  </a:cubicBezTo>
                  <a:cubicBezTo>
                    <a:pt x="13066" y="1115"/>
                    <a:pt x="13298" y="1288"/>
                    <a:pt x="13433" y="1542"/>
                  </a:cubicBezTo>
                  <a:cubicBezTo>
                    <a:pt x="13567" y="1790"/>
                    <a:pt x="13589" y="2087"/>
                    <a:pt x="13503" y="2319"/>
                  </a:cubicBezTo>
                  <a:lnTo>
                    <a:pt x="11036" y="7011"/>
                  </a:lnTo>
                  <a:lnTo>
                    <a:pt x="11937" y="7551"/>
                  </a:lnTo>
                  <a:lnTo>
                    <a:pt x="16915" y="1110"/>
                  </a:lnTo>
                  <a:cubicBezTo>
                    <a:pt x="17083" y="824"/>
                    <a:pt x="17362" y="624"/>
                    <a:pt x="17681" y="548"/>
                  </a:cubicBezTo>
                  <a:cubicBezTo>
                    <a:pt x="17767" y="529"/>
                    <a:pt x="17853" y="520"/>
                    <a:pt x="17938" y="520"/>
                  </a:cubicBezTo>
                  <a:close/>
                  <a:moveTo>
                    <a:pt x="17947" y="0"/>
                  </a:moveTo>
                  <a:cubicBezTo>
                    <a:pt x="17823" y="0"/>
                    <a:pt x="17698" y="14"/>
                    <a:pt x="17574" y="41"/>
                  </a:cubicBezTo>
                  <a:cubicBezTo>
                    <a:pt x="17110" y="143"/>
                    <a:pt x="16704" y="435"/>
                    <a:pt x="16483" y="819"/>
                  </a:cubicBezTo>
                  <a:lnTo>
                    <a:pt x="11808" y="6864"/>
                  </a:lnTo>
                  <a:lnTo>
                    <a:pt x="11726" y="6816"/>
                  </a:lnTo>
                  <a:lnTo>
                    <a:pt x="13978" y="2530"/>
                  </a:lnTo>
                  <a:cubicBezTo>
                    <a:pt x="14130" y="2125"/>
                    <a:pt x="14103" y="1676"/>
                    <a:pt x="13897" y="1293"/>
                  </a:cubicBezTo>
                  <a:cubicBezTo>
                    <a:pt x="13692" y="916"/>
                    <a:pt x="13330" y="640"/>
                    <a:pt x="12899" y="537"/>
                  </a:cubicBezTo>
                  <a:cubicBezTo>
                    <a:pt x="12794" y="513"/>
                    <a:pt x="12695" y="502"/>
                    <a:pt x="12600" y="502"/>
                  </a:cubicBezTo>
                  <a:cubicBezTo>
                    <a:pt x="12000" y="502"/>
                    <a:pt x="11599" y="954"/>
                    <a:pt x="11203" y="1407"/>
                  </a:cubicBezTo>
                  <a:lnTo>
                    <a:pt x="7532" y="6411"/>
                  </a:lnTo>
                  <a:cubicBezTo>
                    <a:pt x="7510" y="6438"/>
                    <a:pt x="6954" y="7140"/>
                    <a:pt x="4741" y="11135"/>
                  </a:cubicBezTo>
                  <a:cubicBezTo>
                    <a:pt x="2678" y="14865"/>
                    <a:pt x="2970" y="18337"/>
                    <a:pt x="3052" y="18985"/>
                  </a:cubicBezTo>
                  <a:lnTo>
                    <a:pt x="0" y="23520"/>
                  </a:lnTo>
                  <a:lnTo>
                    <a:pt x="97" y="23665"/>
                  </a:lnTo>
                  <a:cubicBezTo>
                    <a:pt x="2430" y="27223"/>
                    <a:pt x="5572" y="30268"/>
                    <a:pt x="9189" y="32466"/>
                  </a:cubicBezTo>
                  <a:lnTo>
                    <a:pt x="9400" y="32595"/>
                  </a:lnTo>
                  <a:lnTo>
                    <a:pt x="13767" y="26219"/>
                  </a:lnTo>
                  <a:cubicBezTo>
                    <a:pt x="13787" y="26220"/>
                    <a:pt x="13809" y="26220"/>
                    <a:pt x="13833" y="26220"/>
                  </a:cubicBezTo>
                  <a:cubicBezTo>
                    <a:pt x="14618" y="26220"/>
                    <a:pt x="17360" y="25926"/>
                    <a:pt x="21202" y="22484"/>
                  </a:cubicBezTo>
                  <a:cubicBezTo>
                    <a:pt x="22740" y="21064"/>
                    <a:pt x="23831" y="19811"/>
                    <a:pt x="24543" y="18655"/>
                  </a:cubicBezTo>
                  <a:lnTo>
                    <a:pt x="24673" y="18450"/>
                  </a:lnTo>
                  <a:lnTo>
                    <a:pt x="24473" y="18310"/>
                  </a:lnTo>
                  <a:cubicBezTo>
                    <a:pt x="24456" y="18293"/>
                    <a:pt x="22778" y="17090"/>
                    <a:pt x="21957" y="16205"/>
                  </a:cubicBezTo>
                  <a:lnTo>
                    <a:pt x="21941" y="16188"/>
                  </a:lnTo>
                  <a:cubicBezTo>
                    <a:pt x="23367" y="13581"/>
                    <a:pt x="25639" y="9261"/>
                    <a:pt x="26686" y="7270"/>
                  </a:cubicBezTo>
                  <a:cubicBezTo>
                    <a:pt x="27112" y="6460"/>
                    <a:pt x="26853" y="5478"/>
                    <a:pt x="26088" y="4980"/>
                  </a:cubicBezTo>
                  <a:cubicBezTo>
                    <a:pt x="25789" y="4787"/>
                    <a:pt x="25455" y="4694"/>
                    <a:pt x="25126" y="4694"/>
                  </a:cubicBezTo>
                  <a:cubicBezTo>
                    <a:pt x="24573" y="4694"/>
                    <a:pt x="24034" y="4954"/>
                    <a:pt x="23696" y="5434"/>
                  </a:cubicBezTo>
                  <a:lnTo>
                    <a:pt x="20564" y="9370"/>
                  </a:lnTo>
                  <a:lnTo>
                    <a:pt x="20564" y="9370"/>
                  </a:lnTo>
                  <a:lnTo>
                    <a:pt x="23885" y="3572"/>
                  </a:lnTo>
                  <a:cubicBezTo>
                    <a:pt x="24371" y="2822"/>
                    <a:pt x="24252" y="1833"/>
                    <a:pt x="23609" y="1282"/>
                  </a:cubicBezTo>
                  <a:cubicBezTo>
                    <a:pt x="23296" y="1015"/>
                    <a:pt x="22913" y="870"/>
                    <a:pt x="22509" y="870"/>
                  </a:cubicBezTo>
                  <a:cubicBezTo>
                    <a:pt x="22439" y="870"/>
                    <a:pt x="22369" y="875"/>
                    <a:pt x="22298" y="883"/>
                  </a:cubicBezTo>
                  <a:cubicBezTo>
                    <a:pt x="21822" y="936"/>
                    <a:pt x="21391" y="1190"/>
                    <a:pt x="21115" y="1569"/>
                  </a:cubicBezTo>
                  <a:lnTo>
                    <a:pt x="16440" y="7810"/>
                  </a:lnTo>
                  <a:lnTo>
                    <a:pt x="19420" y="2556"/>
                  </a:lnTo>
                  <a:cubicBezTo>
                    <a:pt x="19831" y="1758"/>
                    <a:pt x="19614" y="791"/>
                    <a:pt x="18917" y="311"/>
                  </a:cubicBezTo>
                  <a:cubicBezTo>
                    <a:pt x="18624" y="104"/>
                    <a:pt x="18290" y="0"/>
                    <a:pt x="17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4"/>
            <p:cNvSpPr/>
            <p:nvPr/>
          </p:nvSpPr>
          <p:spPr>
            <a:xfrm>
              <a:off x="3027975" y="2566854"/>
              <a:ext cx="1032580" cy="1032472"/>
            </a:xfrm>
            <a:custGeom>
              <a:avLst/>
              <a:gdLst/>
              <a:ahLst/>
              <a:cxnLst/>
              <a:rect l="l" t="t" r="r" b="b"/>
              <a:pathLst>
                <a:path w="57286" h="57280" extrusionOk="0">
                  <a:moveTo>
                    <a:pt x="28646" y="524"/>
                  </a:moveTo>
                  <a:cubicBezTo>
                    <a:pt x="44146" y="524"/>
                    <a:pt x="56762" y="13135"/>
                    <a:pt x="56762" y="28640"/>
                  </a:cubicBezTo>
                  <a:cubicBezTo>
                    <a:pt x="56762" y="44144"/>
                    <a:pt x="44146" y="56761"/>
                    <a:pt x="28646" y="56761"/>
                  </a:cubicBezTo>
                  <a:cubicBezTo>
                    <a:pt x="13140" y="56761"/>
                    <a:pt x="524" y="44144"/>
                    <a:pt x="524" y="28640"/>
                  </a:cubicBezTo>
                  <a:cubicBezTo>
                    <a:pt x="524" y="13135"/>
                    <a:pt x="13140" y="524"/>
                    <a:pt x="28646" y="524"/>
                  </a:cubicBezTo>
                  <a:close/>
                  <a:moveTo>
                    <a:pt x="28646" y="0"/>
                  </a:moveTo>
                  <a:cubicBezTo>
                    <a:pt x="12849" y="0"/>
                    <a:pt x="1" y="12848"/>
                    <a:pt x="1" y="28640"/>
                  </a:cubicBezTo>
                  <a:cubicBezTo>
                    <a:pt x="1" y="44436"/>
                    <a:pt x="12849" y="57280"/>
                    <a:pt x="28646" y="57280"/>
                  </a:cubicBezTo>
                  <a:cubicBezTo>
                    <a:pt x="44437" y="57280"/>
                    <a:pt x="57285" y="44436"/>
                    <a:pt x="57285" y="28640"/>
                  </a:cubicBezTo>
                  <a:cubicBezTo>
                    <a:pt x="57285" y="12848"/>
                    <a:pt x="44437" y="0"/>
                    <a:pt x="28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44"/>
          <p:cNvGrpSpPr/>
          <p:nvPr/>
        </p:nvGrpSpPr>
        <p:grpSpPr>
          <a:xfrm>
            <a:off x="7138775" y="2566772"/>
            <a:ext cx="1032615" cy="1032615"/>
            <a:chOff x="7138775" y="2566772"/>
            <a:chExt cx="1032615" cy="1032615"/>
          </a:xfrm>
        </p:grpSpPr>
        <p:sp>
          <p:nvSpPr>
            <p:cNvPr id="887" name="Google Shape;887;p44"/>
            <p:cNvSpPr/>
            <p:nvPr/>
          </p:nvSpPr>
          <p:spPr>
            <a:xfrm>
              <a:off x="7143756" y="2571840"/>
              <a:ext cx="1022700" cy="102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4"/>
            <p:cNvSpPr/>
            <p:nvPr/>
          </p:nvSpPr>
          <p:spPr>
            <a:xfrm>
              <a:off x="7512119" y="2883183"/>
              <a:ext cx="501327" cy="682161"/>
            </a:xfrm>
            <a:custGeom>
              <a:avLst/>
              <a:gdLst/>
              <a:ahLst/>
              <a:cxnLst/>
              <a:rect l="l" t="t" r="r" b="b"/>
              <a:pathLst>
                <a:path w="27809" h="37840" extrusionOk="0">
                  <a:moveTo>
                    <a:pt x="11621" y="1"/>
                  </a:moveTo>
                  <a:cubicBezTo>
                    <a:pt x="11516" y="1"/>
                    <a:pt x="11410" y="14"/>
                    <a:pt x="11305" y="43"/>
                  </a:cubicBezTo>
                  <a:cubicBezTo>
                    <a:pt x="10576" y="243"/>
                    <a:pt x="10182" y="1015"/>
                    <a:pt x="10436" y="1716"/>
                  </a:cubicBezTo>
                  <a:lnTo>
                    <a:pt x="14684" y="13016"/>
                  </a:lnTo>
                  <a:cubicBezTo>
                    <a:pt x="14771" y="13254"/>
                    <a:pt x="14652" y="13518"/>
                    <a:pt x="14415" y="13610"/>
                  </a:cubicBezTo>
                  <a:cubicBezTo>
                    <a:pt x="14359" y="13631"/>
                    <a:pt x="14302" y="13641"/>
                    <a:pt x="14246" y="13641"/>
                  </a:cubicBezTo>
                  <a:cubicBezTo>
                    <a:pt x="14073" y="13641"/>
                    <a:pt x="13909" y="13546"/>
                    <a:pt x="13832" y="13384"/>
                  </a:cubicBezTo>
                  <a:lnTo>
                    <a:pt x="7936" y="1496"/>
                  </a:lnTo>
                  <a:cubicBezTo>
                    <a:pt x="7707" y="1024"/>
                    <a:pt x="7227" y="716"/>
                    <a:pt x="6726" y="716"/>
                  </a:cubicBezTo>
                  <a:cubicBezTo>
                    <a:pt x="6600" y="716"/>
                    <a:pt x="6474" y="736"/>
                    <a:pt x="6349" y="777"/>
                  </a:cubicBezTo>
                  <a:cubicBezTo>
                    <a:pt x="5631" y="1020"/>
                    <a:pt x="5285" y="1813"/>
                    <a:pt x="5577" y="2500"/>
                  </a:cubicBezTo>
                  <a:lnTo>
                    <a:pt x="11133" y="14879"/>
                  </a:lnTo>
                  <a:cubicBezTo>
                    <a:pt x="11224" y="15084"/>
                    <a:pt x="11154" y="15321"/>
                    <a:pt x="10964" y="15445"/>
                  </a:cubicBezTo>
                  <a:cubicBezTo>
                    <a:pt x="10888" y="15499"/>
                    <a:pt x="10800" y="15524"/>
                    <a:pt x="10713" y="15524"/>
                  </a:cubicBezTo>
                  <a:cubicBezTo>
                    <a:pt x="10562" y="15524"/>
                    <a:pt x="10414" y="15448"/>
                    <a:pt x="10328" y="15310"/>
                  </a:cubicBezTo>
                  <a:lnTo>
                    <a:pt x="4194" y="5545"/>
                  </a:lnTo>
                  <a:cubicBezTo>
                    <a:pt x="3943" y="5138"/>
                    <a:pt x="3497" y="4887"/>
                    <a:pt x="3042" y="4887"/>
                  </a:cubicBezTo>
                  <a:cubicBezTo>
                    <a:pt x="2874" y="4887"/>
                    <a:pt x="2704" y="4921"/>
                    <a:pt x="2542" y="4994"/>
                  </a:cubicBezTo>
                  <a:cubicBezTo>
                    <a:pt x="1852" y="5301"/>
                    <a:pt x="1588" y="6133"/>
                    <a:pt x="1944" y="6781"/>
                  </a:cubicBezTo>
                  <a:lnTo>
                    <a:pt x="8579" y="18268"/>
                  </a:lnTo>
                  <a:cubicBezTo>
                    <a:pt x="8676" y="18442"/>
                    <a:pt x="8649" y="18664"/>
                    <a:pt x="8514" y="18809"/>
                  </a:cubicBezTo>
                  <a:cubicBezTo>
                    <a:pt x="8426" y="18905"/>
                    <a:pt x="8305" y="18952"/>
                    <a:pt x="8185" y="18952"/>
                  </a:cubicBezTo>
                  <a:cubicBezTo>
                    <a:pt x="8054" y="18952"/>
                    <a:pt x="7924" y="18896"/>
                    <a:pt x="7834" y="18787"/>
                  </a:cubicBezTo>
                  <a:lnTo>
                    <a:pt x="2036" y="11747"/>
                  </a:lnTo>
                  <a:cubicBezTo>
                    <a:pt x="1821" y="11475"/>
                    <a:pt x="1501" y="11332"/>
                    <a:pt x="1177" y="11332"/>
                  </a:cubicBezTo>
                  <a:cubicBezTo>
                    <a:pt x="891" y="11332"/>
                    <a:pt x="601" y="11444"/>
                    <a:pt x="379" y="11677"/>
                  </a:cubicBezTo>
                  <a:cubicBezTo>
                    <a:pt x="6" y="12066"/>
                    <a:pt x="0" y="12681"/>
                    <a:pt x="314" y="13118"/>
                  </a:cubicBezTo>
                  <a:lnTo>
                    <a:pt x="5933" y="21028"/>
                  </a:lnTo>
                  <a:cubicBezTo>
                    <a:pt x="5933" y="21028"/>
                    <a:pt x="6198" y="21741"/>
                    <a:pt x="8243" y="25265"/>
                  </a:cubicBezTo>
                  <a:cubicBezTo>
                    <a:pt x="10296" y="28791"/>
                    <a:pt x="13426" y="30066"/>
                    <a:pt x="13426" y="30066"/>
                  </a:cubicBezTo>
                  <a:lnTo>
                    <a:pt x="17335" y="37840"/>
                  </a:lnTo>
                  <a:cubicBezTo>
                    <a:pt x="20834" y="36597"/>
                    <a:pt x="24018" y="34686"/>
                    <a:pt x="26734" y="32262"/>
                  </a:cubicBezTo>
                  <a:lnTo>
                    <a:pt x="23377" y="25347"/>
                  </a:lnTo>
                  <a:cubicBezTo>
                    <a:pt x="23377" y="25347"/>
                    <a:pt x="25725" y="23296"/>
                    <a:pt x="26383" y="18171"/>
                  </a:cubicBezTo>
                  <a:lnTo>
                    <a:pt x="26686" y="12600"/>
                  </a:lnTo>
                  <a:lnTo>
                    <a:pt x="27653" y="10322"/>
                  </a:lnTo>
                  <a:cubicBezTo>
                    <a:pt x="27808" y="10015"/>
                    <a:pt x="27750" y="9631"/>
                    <a:pt x="27501" y="9388"/>
                  </a:cubicBezTo>
                  <a:cubicBezTo>
                    <a:pt x="27142" y="9034"/>
                    <a:pt x="26675" y="8859"/>
                    <a:pt x="26209" y="8859"/>
                  </a:cubicBezTo>
                  <a:cubicBezTo>
                    <a:pt x="25707" y="8859"/>
                    <a:pt x="25206" y="9062"/>
                    <a:pt x="24840" y="9464"/>
                  </a:cubicBezTo>
                  <a:lnTo>
                    <a:pt x="24559" y="9766"/>
                  </a:lnTo>
                  <a:cubicBezTo>
                    <a:pt x="23565" y="10857"/>
                    <a:pt x="23004" y="12271"/>
                    <a:pt x="22972" y="13745"/>
                  </a:cubicBezTo>
                  <a:lnTo>
                    <a:pt x="22723" y="15457"/>
                  </a:lnTo>
                  <a:cubicBezTo>
                    <a:pt x="22658" y="15899"/>
                    <a:pt x="22383" y="16277"/>
                    <a:pt x="21984" y="16471"/>
                  </a:cubicBezTo>
                  <a:cubicBezTo>
                    <a:pt x="21796" y="16564"/>
                    <a:pt x="21596" y="16608"/>
                    <a:pt x="21398" y="16608"/>
                  </a:cubicBezTo>
                  <a:cubicBezTo>
                    <a:pt x="20928" y="16608"/>
                    <a:pt x="20472" y="16358"/>
                    <a:pt x="20229" y="15921"/>
                  </a:cubicBezTo>
                  <a:cubicBezTo>
                    <a:pt x="18912" y="13578"/>
                    <a:pt x="17017" y="10614"/>
                    <a:pt x="15780" y="7715"/>
                  </a:cubicBezTo>
                  <a:lnTo>
                    <a:pt x="12850" y="848"/>
                  </a:lnTo>
                  <a:cubicBezTo>
                    <a:pt x="12638" y="344"/>
                    <a:pt x="12145" y="1"/>
                    <a:pt x="11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4"/>
            <p:cNvSpPr/>
            <p:nvPr/>
          </p:nvSpPr>
          <p:spPr>
            <a:xfrm>
              <a:off x="7281269" y="2906746"/>
              <a:ext cx="501327" cy="658382"/>
            </a:xfrm>
            <a:custGeom>
              <a:avLst/>
              <a:gdLst/>
              <a:ahLst/>
              <a:cxnLst/>
              <a:rect l="l" t="t" r="r" b="b"/>
              <a:pathLst>
                <a:path w="27809" h="36521" extrusionOk="0">
                  <a:moveTo>
                    <a:pt x="16183" y="0"/>
                  </a:moveTo>
                  <a:cubicBezTo>
                    <a:pt x="15660" y="0"/>
                    <a:pt x="15170" y="342"/>
                    <a:pt x="14954" y="847"/>
                  </a:cubicBezTo>
                  <a:lnTo>
                    <a:pt x="12023" y="7714"/>
                  </a:lnTo>
                  <a:cubicBezTo>
                    <a:pt x="10792" y="10607"/>
                    <a:pt x="8891" y="13577"/>
                    <a:pt x="7580" y="15920"/>
                  </a:cubicBezTo>
                  <a:cubicBezTo>
                    <a:pt x="7332" y="16357"/>
                    <a:pt x="6878" y="16605"/>
                    <a:pt x="6408" y="16605"/>
                  </a:cubicBezTo>
                  <a:cubicBezTo>
                    <a:pt x="6212" y="16605"/>
                    <a:pt x="6012" y="16561"/>
                    <a:pt x="5824" y="16470"/>
                  </a:cubicBezTo>
                  <a:cubicBezTo>
                    <a:pt x="5425" y="16276"/>
                    <a:pt x="5150" y="15899"/>
                    <a:pt x="5086" y="15456"/>
                  </a:cubicBezTo>
                  <a:lnTo>
                    <a:pt x="4837" y="13744"/>
                  </a:lnTo>
                  <a:cubicBezTo>
                    <a:pt x="4804" y="12271"/>
                    <a:pt x="4237" y="10856"/>
                    <a:pt x="3250" y="9765"/>
                  </a:cubicBezTo>
                  <a:lnTo>
                    <a:pt x="2963" y="9463"/>
                  </a:lnTo>
                  <a:cubicBezTo>
                    <a:pt x="2599" y="9060"/>
                    <a:pt x="2099" y="8856"/>
                    <a:pt x="1597" y="8856"/>
                  </a:cubicBezTo>
                  <a:cubicBezTo>
                    <a:pt x="1131" y="8856"/>
                    <a:pt x="663" y="9032"/>
                    <a:pt x="302" y="9388"/>
                  </a:cubicBezTo>
                  <a:cubicBezTo>
                    <a:pt x="53" y="9630"/>
                    <a:pt x="0" y="10014"/>
                    <a:pt x="156" y="10321"/>
                  </a:cubicBezTo>
                  <a:lnTo>
                    <a:pt x="1122" y="12600"/>
                  </a:lnTo>
                  <a:lnTo>
                    <a:pt x="1425" y="18172"/>
                  </a:lnTo>
                  <a:cubicBezTo>
                    <a:pt x="2084" y="23290"/>
                    <a:pt x="4431" y="25346"/>
                    <a:pt x="4431" y="25346"/>
                  </a:cubicBezTo>
                  <a:lnTo>
                    <a:pt x="1722" y="30922"/>
                  </a:lnTo>
                  <a:cubicBezTo>
                    <a:pt x="4438" y="33358"/>
                    <a:pt x="7628" y="35275"/>
                    <a:pt x="11131" y="36521"/>
                  </a:cubicBezTo>
                  <a:lnTo>
                    <a:pt x="14376" y="30065"/>
                  </a:lnTo>
                  <a:cubicBezTo>
                    <a:pt x="14376" y="30065"/>
                    <a:pt x="17507" y="28791"/>
                    <a:pt x="19558" y="25265"/>
                  </a:cubicBezTo>
                  <a:cubicBezTo>
                    <a:pt x="21611" y="21740"/>
                    <a:pt x="21875" y="21027"/>
                    <a:pt x="21875" y="21027"/>
                  </a:cubicBezTo>
                  <a:lnTo>
                    <a:pt x="27495" y="13118"/>
                  </a:lnTo>
                  <a:cubicBezTo>
                    <a:pt x="27808" y="12680"/>
                    <a:pt x="27803" y="12065"/>
                    <a:pt x="27430" y="11676"/>
                  </a:cubicBezTo>
                  <a:cubicBezTo>
                    <a:pt x="27207" y="11443"/>
                    <a:pt x="26918" y="11332"/>
                    <a:pt x="26631" y="11332"/>
                  </a:cubicBezTo>
                  <a:cubicBezTo>
                    <a:pt x="26307" y="11332"/>
                    <a:pt x="25985" y="11475"/>
                    <a:pt x="25767" y="11746"/>
                  </a:cubicBezTo>
                  <a:lnTo>
                    <a:pt x="19974" y="18787"/>
                  </a:lnTo>
                  <a:cubicBezTo>
                    <a:pt x="19882" y="18896"/>
                    <a:pt x="19752" y="18952"/>
                    <a:pt x="19621" y="18952"/>
                  </a:cubicBezTo>
                  <a:cubicBezTo>
                    <a:pt x="19501" y="18952"/>
                    <a:pt x="19380" y="18904"/>
                    <a:pt x="19289" y="18808"/>
                  </a:cubicBezTo>
                  <a:cubicBezTo>
                    <a:pt x="19154" y="18663"/>
                    <a:pt x="19132" y="18441"/>
                    <a:pt x="19229" y="18269"/>
                  </a:cubicBezTo>
                  <a:lnTo>
                    <a:pt x="25859" y="6780"/>
                  </a:lnTo>
                  <a:cubicBezTo>
                    <a:pt x="26221" y="6132"/>
                    <a:pt x="25957" y="5300"/>
                    <a:pt x="25259" y="4988"/>
                  </a:cubicBezTo>
                  <a:cubicBezTo>
                    <a:pt x="25102" y="4918"/>
                    <a:pt x="24936" y="4885"/>
                    <a:pt x="24771" y="4885"/>
                  </a:cubicBezTo>
                  <a:cubicBezTo>
                    <a:pt x="24316" y="4885"/>
                    <a:pt x="23867" y="5136"/>
                    <a:pt x="23614" y="5544"/>
                  </a:cubicBezTo>
                  <a:lnTo>
                    <a:pt x="17480" y="15309"/>
                  </a:lnTo>
                  <a:cubicBezTo>
                    <a:pt x="17394" y="15447"/>
                    <a:pt x="17245" y="15523"/>
                    <a:pt x="17093" y="15523"/>
                  </a:cubicBezTo>
                  <a:cubicBezTo>
                    <a:pt x="17005" y="15523"/>
                    <a:pt x="16916" y="15498"/>
                    <a:pt x="16838" y="15445"/>
                  </a:cubicBezTo>
                  <a:cubicBezTo>
                    <a:pt x="16655" y="15321"/>
                    <a:pt x="16585" y="15083"/>
                    <a:pt x="16676" y="14878"/>
                  </a:cubicBezTo>
                  <a:lnTo>
                    <a:pt x="22231" y="2499"/>
                  </a:lnTo>
                  <a:cubicBezTo>
                    <a:pt x="22523" y="1814"/>
                    <a:pt x="22172" y="1019"/>
                    <a:pt x="21454" y="777"/>
                  </a:cubicBezTo>
                  <a:cubicBezTo>
                    <a:pt x="21328" y="734"/>
                    <a:pt x="21200" y="714"/>
                    <a:pt x="21074" y="714"/>
                  </a:cubicBezTo>
                  <a:cubicBezTo>
                    <a:pt x="20576" y="714"/>
                    <a:pt x="20099" y="1026"/>
                    <a:pt x="19867" y="1495"/>
                  </a:cubicBezTo>
                  <a:lnTo>
                    <a:pt x="13977" y="13383"/>
                  </a:lnTo>
                  <a:cubicBezTo>
                    <a:pt x="13896" y="13546"/>
                    <a:pt x="13731" y="13641"/>
                    <a:pt x="13561" y="13641"/>
                  </a:cubicBezTo>
                  <a:cubicBezTo>
                    <a:pt x="13505" y="13641"/>
                    <a:pt x="13448" y="13631"/>
                    <a:pt x="13394" y="13609"/>
                  </a:cubicBezTo>
                  <a:cubicBezTo>
                    <a:pt x="13151" y="13517"/>
                    <a:pt x="13032" y="13253"/>
                    <a:pt x="13124" y="13010"/>
                  </a:cubicBezTo>
                  <a:lnTo>
                    <a:pt x="17373" y="1716"/>
                  </a:lnTo>
                  <a:cubicBezTo>
                    <a:pt x="17621" y="1014"/>
                    <a:pt x="17233" y="242"/>
                    <a:pt x="16498" y="42"/>
                  </a:cubicBezTo>
                  <a:cubicBezTo>
                    <a:pt x="16393" y="14"/>
                    <a:pt x="16287" y="0"/>
                    <a:pt x="1618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4"/>
            <p:cNvSpPr/>
            <p:nvPr/>
          </p:nvSpPr>
          <p:spPr>
            <a:xfrm>
              <a:off x="7276005" y="2902022"/>
              <a:ext cx="511927" cy="668946"/>
            </a:xfrm>
            <a:custGeom>
              <a:avLst/>
              <a:gdLst/>
              <a:ahLst/>
              <a:cxnLst/>
              <a:rect l="l" t="t" r="r" b="b"/>
              <a:pathLst>
                <a:path w="28397" h="37107" extrusionOk="0">
                  <a:moveTo>
                    <a:pt x="16475" y="520"/>
                  </a:moveTo>
                  <a:cubicBezTo>
                    <a:pt x="16557" y="520"/>
                    <a:pt x="16639" y="531"/>
                    <a:pt x="16720" y="553"/>
                  </a:cubicBezTo>
                  <a:cubicBezTo>
                    <a:pt x="17000" y="628"/>
                    <a:pt x="17233" y="812"/>
                    <a:pt x="17363" y="1071"/>
                  </a:cubicBezTo>
                  <a:cubicBezTo>
                    <a:pt x="17492" y="1325"/>
                    <a:pt x="17513" y="1622"/>
                    <a:pt x="17416" y="1886"/>
                  </a:cubicBezTo>
                  <a:lnTo>
                    <a:pt x="13167" y="13181"/>
                  </a:lnTo>
                  <a:cubicBezTo>
                    <a:pt x="13033" y="13553"/>
                    <a:pt x="13217" y="13974"/>
                    <a:pt x="13588" y="14114"/>
                  </a:cubicBezTo>
                  <a:cubicBezTo>
                    <a:pt x="13677" y="14149"/>
                    <a:pt x="13768" y="14166"/>
                    <a:pt x="13857" y="14166"/>
                  </a:cubicBezTo>
                  <a:cubicBezTo>
                    <a:pt x="14125" y="14166"/>
                    <a:pt x="14375" y="14015"/>
                    <a:pt x="14501" y="13764"/>
                  </a:cubicBezTo>
                  <a:lnTo>
                    <a:pt x="20391" y="1870"/>
                  </a:lnTo>
                  <a:cubicBezTo>
                    <a:pt x="20589" y="1478"/>
                    <a:pt x="20975" y="1238"/>
                    <a:pt x="21366" y="1238"/>
                  </a:cubicBezTo>
                  <a:cubicBezTo>
                    <a:pt x="21466" y="1238"/>
                    <a:pt x="21567" y="1254"/>
                    <a:pt x="21664" y="1287"/>
                  </a:cubicBezTo>
                  <a:cubicBezTo>
                    <a:pt x="21940" y="1378"/>
                    <a:pt x="22157" y="1573"/>
                    <a:pt x="22275" y="1837"/>
                  </a:cubicBezTo>
                  <a:cubicBezTo>
                    <a:pt x="22389" y="2096"/>
                    <a:pt x="22394" y="2394"/>
                    <a:pt x="22286" y="2653"/>
                  </a:cubicBezTo>
                  <a:lnTo>
                    <a:pt x="16730" y="15032"/>
                  </a:lnTo>
                  <a:cubicBezTo>
                    <a:pt x="16585" y="15356"/>
                    <a:pt x="16693" y="15728"/>
                    <a:pt x="16984" y="15923"/>
                  </a:cubicBezTo>
                  <a:cubicBezTo>
                    <a:pt x="17104" y="16007"/>
                    <a:pt x="17244" y="16046"/>
                    <a:pt x="17385" y="16046"/>
                  </a:cubicBezTo>
                  <a:cubicBezTo>
                    <a:pt x="17435" y="16046"/>
                    <a:pt x="17485" y="16041"/>
                    <a:pt x="17535" y="16031"/>
                  </a:cubicBezTo>
                  <a:cubicBezTo>
                    <a:pt x="17724" y="15987"/>
                    <a:pt x="17891" y="15875"/>
                    <a:pt x="17994" y="15713"/>
                  </a:cubicBezTo>
                  <a:lnTo>
                    <a:pt x="24126" y="5946"/>
                  </a:lnTo>
                  <a:cubicBezTo>
                    <a:pt x="24339" y="5604"/>
                    <a:pt x="24698" y="5408"/>
                    <a:pt x="25054" y="5408"/>
                  </a:cubicBezTo>
                  <a:cubicBezTo>
                    <a:pt x="25187" y="5408"/>
                    <a:pt x="25319" y="5435"/>
                    <a:pt x="25444" y="5492"/>
                  </a:cubicBezTo>
                  <a:cubicBezTo>
                    <a:pt x="25713" y="5611"/>
                    <a:pt x="25908" y="5828"/>
                    <a:pt x="26000" y="6103"/>
                  </a:cubicBezTo>
                  <a:cubicBezTo>
                    <a:pt x="26087" y="6372"/>
                    <a:pt x="26059" y="6670"/>
                    <a:pt x="25925" y="6912"/>
                  </a:cubicBezTo>
                  <a:lnTo>
                    <a:pt x="19295" y="18401"/>
                  </a:lnTo>
                  <a:cubicBezTo>
                    <a:pt x="19138" y="18676"/>
                    <a:pt x="19177" y="19017"/>
                    <a:pt x="19392" y="19249"/>
                  </a:cubicBezTo>
                  <a:cubicBezTo>
                    <a:pt x="19529" y="19396"/>
                    <a:pt x="19720" y="19476"/>
                    <a:pt x="19919" y="19476"/>
                  </a:cubicBezTo>
                  <a:cubicBezTo>
                    <a:pt x="19925" y="19476"/>
                    <a:pt x="19931" y="19475"/>
                    <a:pt x="19937" y="19475"/>
                  </a:cubicBezTo>
                  <a:cubicBezTo>
                    <a:pt x="20142" y="19470"/>
                    <a:pt x="20336" y="19373"/>
                    <a:pt x="20466" y="19216"/>
                  </a:cubicBezTo>
                  <a:lnTo>
                    <a:pt x="26264" y="12170"/>
                  </a:lnTo>
                  <a:cubicBezTo>
                    <a:pt x="26416" y="11982"/>
                    <a:pt x="26642" y="11868"/>
                    <a:pt x="26886" y="11858"/>
                  </a:cubicBezTo>
                  <a:cubicBezTo>
                    <a:pt x="26900" y="11857"/>
                    <a:pt x="26913" y="11857"/>
                    <a:pt x="26927" y="11857"/>
                  </a:cubicBezTo>
                  <a:cubicBezTo>
                    <a:pt x="27154" y="11857"/>
                    <a:pt x="27370" y="11949"/>
                    <a:pt x="27534" y="12122"/>
                  </a:cubicBezTo>
                  <a:cubicBezTo>
                    <a:pt x="27803" y="12403"/>
                    <a:pt x="27825" y="12878"/>
                    <a:pt x="27577" y="13229"/>
                  </a:cubicBezTo>
                  <a:lnTo>
                    <a:pt x="21951" y="21138"/>
                  </a:lnTo>
                  <a:lnTo>
                    <a:pt x="21918" y="21197"/>
                  </a:lnTo>
                  <a:cubicBezTo>
                    <a:pt x="21908" y="21224"/>
                    <a:pt x="21616" y="21969"/>
                    <a:pt x="19624" y="25393"/>
                  </a:cubicBezTo>
                  <a:cubicBezTo>
                    <a:pt x="17648" y="28794"/>
                    <a:pt x="14603" y="30073"/>
                    <a:pt x="14571" y="30083"/>
                  </a:cubicBezTo>
                  <a:lnTo>
                    <a:pt x="14480" y="30122"/>
                  </a:lnTo>
                  <a:lnTo>
                    <a:pt x="11294" y="36459"/>
                  </a:lnTo>
                  <a:cubicBezTo>
                    <a:pt x="7995" y="35255"/>
                    <a:pt x="4977" y="33463"/>
                    <a:pt x="2333" y="31126"/>
                  </a:cubicBezTo>
                  <a:lnTo>
                    <a:pt x="5042" y="25543"/>
                  </a:lnTo>
                  <a:lnTo>
                    <a:pt x="4897" y="25413"/>
                  </a:lnTo>
                  <a:cubicBezTo>
                    <a:pt x="4870" y="25393"/>
                    <a:pt x="2613" y="23345"/>
                    <a:pt x="1976" y="18417"/>
                  </a:cubicBezTo>
                  <a:lnTo>
                    <a:pt x="1673" y="12845"/>
                  </a:lnTo>
                  <a:lnTo>
                    <a:pt x="681" y="10465"/>
                  </a:lnTo>
                  <a:cubicBezTo>
                    <a:pt x="572" y="10254"/>
                    <a:pt x="616" y="9995"/>
                    <a:pt x="778" y="9833"/>
                  </a:cubicBezTo>
                  <a:cubicBezTo>
                    <a:pt x="1081" y="9540"/>
                    <a:pt x="1471" y="9379"/>
                    <a:pt x="1898" y="9379"/>
                  </a:cubicBezTo>
                  <a:cubicBezTo>
                    <a:pt x="1911" y="9379"/>
                    <a:pt x="1924" y="9379"/>
                    <a:pt x="1938" y="9379"/>
                  </a:cubicBezTo>
                  <a:cubicBezTo>
                    <a:pt x="2370" y="9391"/>
                    <a:pt x="2769" y="9579"/>
                    <a:pt x="3066" y="9903"/>
                  </a:cubicBezTo>
                  <a:lnTo>
                    <a:pt x="3347" y="10201"/>
                  </a:lnTo>
                  <a:cubicBezTo>
                    <a:pt x="4297" y="11248"/>
                    <a:pt x="4837" y="12603"/>
                    <a:pt x="4870" y="14044"/>
                  </a:cubicBezTo>
                  <a:lnTo>
                    <a:pt x="5119" y="15755"/>
                  </a:lnTo>
                  <a:cubicBezTo>
                    <a:pt x="5194" y="16279"/>
                    <a:pt x="5523" y="16732"/>
                    <a:pt x="5998" y="16964"/>
                  </a:cubicBezTo>
                  <a:cubicBezTo>
                    <a:pt x="6225" y="17075"/>
                    <a:pt x="6466" y="17128"/>
                    <a:pt x="6703" y="17128"/>
                  </a:cubicBezTo>
                  <a:cubicBezTo>
                    <a:pt x="7265" y="17128"/>
                    <a:pt x="7806" y="16832"/>
                    <a:pt x="8099" y="16311"/>
                  </a:cubicBezTo>
                  <a:cubicBezTo>
                    <a:pt x="8438" y="15696"/>
                    <a:pt x="8822" y="15043"/>
                    <a:pt x="9226" y="14357"/>
                  </a:cubicBezTo>
                  <a:cubicBezTo>
                    <a:pt x="10354" y="12424"/>
                    <a:pt x="11640" y="10233"/>
                    <a:pt x="12557" y="8078"/>
                  </a:cubicBezTo>
                  <a:lnTo>
                    <a:pt x="15489" y="1211"/>
                  </a:lnTo>
                  <a:cubicBezTo>
                    <a:pt x="15668" y="788"/>
                    <a:pt x="16066" y="520"/>
                    <a:pt x="16475" y="520"/>
                  </a:cubicBezTo>
                  <a:close/>
                  <a:moveTo>
                    <a:pt x="16481" y="0"/>
                  </a:moveTo>
                  <a:cubicBezTo>
                    <a:pt x="15864" y="0"/>
                    <a:pt x="15273" y="388"/>
                    <a:pt x="15008" y="1007"/>
                  </a:cubicBezTo>
                  <a:lnTo>
                    <a:pt x="12076" y="7874"/>
                  </a:lnTo>
                  <a:cubicBezTo>
                    <a:pt x="11169" y="9995"/>
                    <a:pt x="9896" y="12177"/>
                    <a:pt x="8772" y="14093"/>
                  </a:cubicBezTo>
                  <a:cubicBezTo>
                    <a:pt x="8373" y="14784"/>
                    <a:pt x="7985" y="15442"/>
                    <a:pt x="7639" y="16057"/>
                  </a:cubicBezTo>
                  <a:cubicBezTo>
                    <a:pt x="7446" y="16407"/>
                    <a:pt x="7082" y="16607"/>
                    <a:pt x="6705" y="16607"/>
                  </a:cubicBezTo>
                  <a:cubicBezTo>
                    <a:pt x="6545" y="16607"/>
                    <a:pt x="6383" y="16571"/>
                    <a:pt x="6230" y="16495"/>
                  </a:cubicBezTo>
                  <a:cubicBezTo>
                    <a:pt x="5906" y="16338"/>
                    <a:pt x="5685" y="16037"/>
                    <a:pt x="5637" y="15680"/>
                  </a:cubicBezTo>
                  <a:lnTo>
                    <a:pt x="5388" y="14001"/>
                  </a:lnTo>
                  <a:cubicBezTo>
                    <a:pt x="5356" y="12462"/>
                    <a:pt x="4767" y="10989"/>
                    <a:pt x="3731" y="9850"/>
                  </a:cubicBezTo>
                  <a:lnTo>
                    <a:pt x="3450" y="9546"/>
                  </a:lnTo>
                  <a:cubicBezTo>
                    <a:pt x="3061" y="9120"/>
                    <a:pt x="2532" y="8878"/>
                    <a:pt x="1949" y="8856"/>
                  </a:cubicBezTo>
                  <a:cubicBezTo>
                    <a:pt x="1930" y="8855"/>
                    <a:pt x="1910" y="8855"/>
                    <a:pt x="1891" y="8855"/>
                  </a:cubicBezTo>
                  <a:cubicBezTo>
                    <a:pt x="1335" y="8855"/>
                    <a:pt x="812" y="9069"/>
                    <a:pt x="410" y="9461"/>
                  </a:cubicBezTo>
                  <a:cubicBezTo>
                    <a:pt x="81" y="9785"/>
                    <a:pt x="1" y="10286"/>
                    <a:pt x="205" y="10687"/>
                  </a:cubicBezTo>
                  <a:lnTo>
                    <a:pt x="1155" y="12922"/>
                  </a:lnTo>
                  <a:lnTo>
                    <a:pt x="1458" y="18466"/>
                  </a:lnTo>
                  <a:cubicBezTo>
                    <a:pt x="2035" y="22946"/>
                    <a:pt x="3866" y="25117"/>
                    <a:pt x="4406" y="25667"/>
                  </a:cubicBezTo>
                  <a:lnTo>
                    <a:pt x="1690" y="31249"/>
                  </a:lnTo>
                  <a:lnTo>
                    <a:pt x="1840" y="31379"/>
                  </a:lnTo>
                  <a:cubicBezTo>
                    <a:pt x="4626" y="33879"/>
                    <a:pt x="7823" y="35779"/>
                    <a:pt x="11338" y="37032"/>
                  </a:cubicBezTo>
                  <a:lnTo>
                    <a:pt x="11553" y="37107"/>
                  </a:lnTo>
                  <a:lnTo>
                    <a:pt x="14862" y="30526"/>
                  </a:lnTo>
                  <a:cubicBezTo>
                    <a:pt x="15408" y="30284"/>
                    <a:pt x="18178" y="28923"/>
                    <a:pt x="20077" y="25657"/>
                  </a:cubicBezTo>
                  <a:cubicBezTo>
                    <a:pt x="21903" y="22520"/>
                    <a:pt x="22319" y="21596"/>
                    <a:pt x="22394" y="21414"/>
                  </a:cubicBezTo>
                  <a:lnTo>
                    <a:pt x="27998" y="13531"/>
                  </a:lnTo>
                  <a:cubicBezTo>
                    <a:pt x="28397" y="12970"/>
                    <a:pt x="28359" y="12225"/>
                    <a:pt x="27911" y="11761"/>
                  </a:cubicBezTo>
                  <a:cubicBezTo>
                    <a:pt x="27650" y="11484"/>
                    <a:pt x="27291" y="11333"/>
                    <a:pt x="26918" y="11333"/>
                  </a:cubicBezTo>
                  <a:cubicBezTo>
                    <a:pt x="26898" y="11333"/>
                    <a:pt x="26879" y="11334"/>
                    <a:pt x="26859" y="11335"/>
                  </a:cubicBezTo>
                  <a:cubicBezTo>
                    <a:pt x="26470" y="11355"/>
                    <a:pt x="26102" y="11539"/>
                    <a:pt x="25860" y="11841"/>
                  </a:cubicBezTo>
                  <a:lnTo>
                    <a:pt x="20062" y="18882"/>
                  </a:lnTo>
                  <a:cubicBezTo>
                    <a:pt x="20012" y="18940"/>
                    <a:pt x="19954" y="18952"/>
                    <a:pt x="19922" y="18952"/>
                  </a:cubicBezTo>
                  <a:cubicBezTo>
                    <a:pt x="19889" y="18952"/>
                    <a:pt x="19825" y="18947"/>
                    <a:pt x="19775" y="18892"/>
                  </a:cubicBezTo>
                  <a:cubicBezTo>
                    <a:pt x="19716" y="18827"/>
                    <a:pt x="19705" y="18735"/>
                    <a:pt x="19748" y="18660"/>
                  </a:cubicBezTo>
                  <a:lnTo>
                    <a:pt x="26383" y="7171"/>
                  </a:lnTo>
                  <a:cubicBezTo>
                    <a:pt x="26588" y="6793"/>
                    <a:pt x="26632" y="6346"/>
                    <a:pt x="26497" y="5935"/>
                  </a:cubicBezTo>
                  <a:cubicBezTo>
                    <a:pt x="26356" y="5519"/>
                    <a:pt x="26059" y="5196"/>
                    <a:pt x="25660" y="5012"/>
                  </a:cubicBezTo>
                  <a:cubicBezTo>
                    <a:pt x="25468" y="4926"/>
                    <a:pt x="25264" y="4884"/>
                    <a:pt x="25061" y="4884"/>
                  </a:cubicBezTo>
                  <a:cubicBezTo>
                    <a:pt x="24526" y="4884"/>
                    <a:pt x="23993" y="5168"/>
                    <a:pt x="23684" y="5666"/>
                  </a:cubicBezTo>
                  <a:lnTo>
                    <a:pt x="17551" y="15431"/>
                  </a:lnTo>
                  <a:cubicBezTo>
                    <a:pt x="17525" y="15474"/>
                    <a:pt x="17475" y="15507"/>
                    <a:pt x="17428" y="15518"/>
                  </a:cubicBezTo>
                  <a:cubicBezTo>
                    <a:pt x="17414" y="15521"/>
                    <a:pt x="17400" y="15522"/>
                    <a:pt x="17386" y="15522"/>
                  </a:cubicBezTo>
                  <a:cubicBezTo>
                    <a:pt x="17346" y="15522"/>
                    <a:pt x="17308" y="15511"/>
                    <a:pt x="17276" y="15491"/>
                  </a:cubicBezTo>
                  <a:cubicBezTo>
                    <a:pt x="17194" y="15437"/>
                    <a:pt x="17168" y="15334"/>
                    <a:pt x="17206" y="15247"/>
                  </a:cubicBezTo>
                  <a:lnTo>
                    <a:pt x="22761" y="2863"/>
                  </a:lnTo>
                  <a:cubicBezTo>
                    <a:pt x="22934" y="2469"/>
                    <a:pt x="22928" y="2016"/>
                    <a:pt x="22750" y="1622"/>
                  </a:cubicBezTo>
                  <a:cubicBezTo>
                    <a:pt x="22571" y="1228"/>
                    <a:pt x="22242" y="930"/>
                    <a:pt x="21826" y="790"/>
                  </a:cubicBezTo>
                  <a:cubicBezTo>
                    <a:pt x="21676" y="740"/>
                    <a:pt x="21522" y="716"/>
                    <a:pt x="21368" y="716"/>
                  </a:cubicBezTo>
                  <a:cubicBezTo>
                    <a:pt x="20782" y="716"/>
                    <a:pt x="20209" y="1065"/>
                    <a:pt x="19927" y="1638"/>
                  </a:cubicBezTo>
                  <a:lnTo>
                    <a:pt x="14032" y="13531"/>
                  </a:lnTo>
                  <a:cubicBezTo>
                    <a:pt x="13998" y="13600"/>
                    <a:pt x="13926" y="13642"/>
                    <a:pt x="13851" y="13642"/>
                  </a:cubicBezTo>
                  <a:cubicBezTo>
                    <a:pt x="13827" y="13642"/>
                    <a:pt x="13802" y="13637"/>
                    <a:pt x="13778" y="13628"/>
                  </a:cubicBezTo>
                  <a:cubicBezTo>
                    <a:pt x="13675" y="13590"/>
                    <a:pt x="13621" y="13472"/>
                    <a:pt x="13658" y="13364"/>
                  </a:cubicBezTo>
                  <a:lnTo>
                    <a:pt x="17907" y="2064"/>
                  </a:lnTo>
                  <a:cubicBezTo>
                    <a:pt x="18053" y="1660"/>
                    <a:pt x="18026" y="1211"/>
                    <a:pt x="17827" y="828"/>
                  </a:cubicBezTo>
                  <a:cubicBezTo>
                    <a:pt x="17627" y="444"/>
                    <a:pt x="17281" y="164"/>
                    <a:pt x="16860" y="50"/>
                  </a:cubicBezTo>
                  <a:cubicBezTo>
                    <a:pt x="16734" y="16"/>
                    <a:pt x="16607" y="0"/>
                    <a:pt x="16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4"/>
            <p:cNvSpPr/>
            <p:nvPr/>
          </p:nvSpPr>
          <p:spPr>
            <a:xfrm>
              <a:off x="7933166" y="2833065"/>
              <a:ext cx="9446" cy="46421"/>
            </a:xfrm>
            <a:custGeom>
              <a:avLst/>
              <a:gdLst/>
              <a:ahLst/>
              <a:cxnLst/>
              <a:rect l="l" t="t" r="r" b="b"/>
              <a:pathLst>
                <a:path w="524" h="2575" extrusionOk="0">
                  <a:moveTo>
                    <a:pt x="0" y="0"/>
                  </a:moveTo>
                  <a:lnTo>
                    <a:pt x="0" y="2575"/>
                  </a:lnTo>
                  <a:lnTo>
                    <a:pt x="523" y="2575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4"/>
            <p:cNvSpPr/>
            <p:nvPr/>
          </p:nvSpPr>
          <p:spPr>
            <a:xfrm>
              <a:off x="7873006" y="2893080"/>
              <a:ext cx="46547" cy="9482"/>
            </a:xfrm>
            <a:custGeom>
              <a:avLst/>
              <a:gdLst/>
              <a:ahLst/>
              <a:cxnLst/>
              <a:rect l="l" t="t" r="r" b="b"/>
              <a:pathLst>
                <a:path w="2582" h="526" extrusionOk="0">
                  <a:moveTo>
                    <a:pt x="1" y="1"/>
                  </a:moveTo>
                  <a:lnTo>
                    <a:pt x="1" y="526"/>
                  </a:lnTo>
                  <a:lnTo>
                    <a:pt x="2582" y="526"/>
                  </a:lnTo>
                  <a:lnTo>
                    <a:pt x="2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4"/>
            <p:cNvSpPr/>
            <p:nvPr/>
          </p:nvSpPr>
          <p:spPr>
            <a:xfrm>
              <a:off x="7933166" y="2916174"/>
              <a:ext cx="9446" cy="46421"/>
            </a:xfrm>
            <a:custGeom>
              <a:avLst/>
              <a:gdLst/>
              <a:ahLst/>
              <a:cxnLst/>
              <a:rect l="l" t="t" r="r" b="b"/>
              <a:pathLst>
                <a:path w="524" h="2575" extrusionOk="0">
                  <a:moveTo>
                    <a:pt x="0" y="0"/>
                  </a:moveTo>
                  <a:lnTo>
                    <a:pt x="0" y="2575"/>
                  </a:lnTo>
                  <a:lnTo>
                    <a:pt x="523" y="2575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4"/>
            <p:cNvSpPr/>
            <p:nvPr/>
          </p:nvSpPr>
          <p:spPr>
            <a:xfrm>
              <a:off x="7956115" y="2893080"/>
              <a:ext cx="46547" cy="9482"/>
            </a:xfrm>
            <a:custGeom>
              <a:avLst/>
              <a:gdLst/>
              <a:ahLst/>
              <a:cxnLst/>
              <a:rect l="l" t="t" r="r" b="b"/>
              <a:pathLst>
                <a:path w="2582" h="526" extrusionOk="0">
                  <a:moveTo>
                    <a:pt x="1" y="1"/>
                  </a:moveTo>
                  <a:lnTo>
                    <a:pt x="1" y="526"/>
                  </a:lnTo>
                  <a:lnTo>
                    <a:pt x="2582" y="526"/>
                  </a:lnTo>
                  <a:lnTo>
                    <a:pt x="2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4"/>
            <p:cNvSpPr/>
            <p:nvPr/>
          </p:nvSpPr>
          <p:spPr>
            <a:xfrm>
              <a:off x="7634836" y="2669243"/>
              <a:ext cx="9464" cy="46547"/>
            </a:xfrm>
            <a:custGeom>
              <a:avLst/>
              <a:gdLst/>
              <a:ahLst/>
              <a:cxnLst/>
              <a:rect l="l" t="t" r="r" b="b"/>
              <a:pathLst>
                <a:path w="525" h="2582" extrusionOk="0">
                  <a:moveTo>
                    <a:pt x="1" y="0"/>
                  </a:moveTo>
                  <a:lnTo>
                    <a:pt x="1" y="2581"/>
                  </a:lnTo>
                  <a:lnTo>
                    <a:pt x="524" y="2581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4"/>
            <p:cNvSpPr/>
            <p:nvPr/>
          </p:nvSpPr>
          <p:spPr>
            <a:xfrm>
              <a:off x="7574785" y="2729385"/>
              <a:ext cx="46457" cy="9374"/>
            </a:xfrm>
            <a:custGeom>
              <a:avLst/>
              <a:gdLst/>
              <a:ahLst/>
              <a:cxnLst/>
              <a:rect l="l" t="t" r="r" b="b"/>
              <a:pathLst>
                <a:path w="2577" h="520" extrusionOk="0">
                  <a:moveTo>
                    <a:pt x="1" y="1"/>
                  </a:moveTo>
                  <a:lnTo>
                    <a:pt x="1" y="519"/>
                  </a:lnTo>
                  <a:lnTo>
                    <a:pt x="2576" y="519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7634836" y="2752353"/>
              <a:ext cx="9464" cy="46547"/>
            </a:xfrm>
            <a:custGeom>
              <a:avLst/>
              <a:gdLst/>
              <a:ahLst/>
              <a:cxnLst/>
              <a:rect l="l" t="t" r="r" b="b"/>
              <a:pathLst>
                <a:path w="525" h="2582" extrusionOk="0">
                  <a:moveTo>
                    <a:pt x="1" y="0"/>
                  </a:moveTo>
                  <a:lnTo>
                    <a:pt x="1" y="2581"/>
                  </a:lnTo>
                  <a:lnTo>
                    <a:pt x="524" y="2581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>
              <a:off x="7657912" y="2729385"/>
              <a:ext cx="46439" cy="9374"/>
            </a:xfrm>
            <a:custGeom>
              <a:avLst/>
              <a:gdLst/>
              <a:ahLst/>
              <a:cxnLst/>
              <a:rect l="l" t="t" r="r" b="b"/>
              <a:pathLst>
                <a:path w="2576" h="520" extrusionOk="0">
                  <a:moveTo>
                    <a:pt x="1" y="1"/>
                  </a:moveTo>
                  <a:lnTo>
                    <a:pt x="1" y="519"/>
                  </a:lnTo>
                  <a:lnTo>
                    <a:pt x="2576" y="519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4"/>
            <p:cNvSpPr/>
            <p:nvPr/>
          </p:nvSpPr>
          <p:spPr>
            <a:xfrm>
              <a:off x="7395315" y="2874620"/>
              <a:ext cx="9464" cy="46421"/>
            </a:xfrm>
            <a:custGeom>
              <a:avLst/>
              <a:gdLst/>
              <a:ahLst/>
              <a:cxnLst/>
              <a:rect l="l" t="t" r="r" b="b"/>
              <a:pathLst>
                <a:path w="525" h="2575" extrusionOk="0">
                  <a:moveTo>
                    <a:pt x="1" y="0"/>
                  </a:moveTo>
                  <a:lnTo>
                    <a:pt x="1" y="2575"/>
                  </a:lnTo>
                  <a:lnTo>
                    <a:pt x="524" y="257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4"/>
            <p:cNvSpPr/>
            <p:nvPr/>
          </p:nvSpPr>
          <p:spPr>
            <a:xfrm>
              <a:off x="7335263" y="2934671"/>
              <a:ext cx="46457" cy="9446"/>
            </a:xfrm>
            <a:custGeom>
              <a:avLst/>
              <a:gdLst/>
              <a:ahLst/>
              <a:cxnLst/>
              <a:rect l="l" t="t" r="r" b="b"/>
              <a:pathLst>
                <a:path w="2577" h="524" extrusionOk="0">
                  <a:moveTo>
                    <a:pt x="1" y="0"/>
                  </a:moveTo>
                  <a:lnTo>
                    <a:pt x="1" y="524"/>
                  </a:lnTo>
                  <a:lnTo>
                    <a:pt x="2577" y="524"/>
                  </a:lnTo>
                  <a:lnTo>
                    <a:pt x="2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7395315" y="2957729"/>
              <a:ext cx="9464" cy="46439"/>
            </a:xfrm>
            <a:custGeom>
              <a:avLst/>
              <a:gdLst/>
              <a:ahLst/>
              <a:cxnLst/>
              <a:rect l="l" t="t" r="r" b="b"/>
              <a:pathLst>
                <a:path w="525" h="2576" extrusionOk="0">
                  <a:moveTo>
                    <a:pt x="1" y="0"/>
                  </a:moveTo>
                  <a:lnTo>
                    <a:pt x="1" y="2576"/>
                  </a:lnTo>
                  <a:lnTo>
                    <a:pt x="524" y="2576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4"/>
            <p:cNvSpPr/>
            <p:nvPr/>
          </p:nvSpPr>
          <p:spPr>
            <a:xfrm>
              <a:off x="7418373" y="2934671"/>
              <a:ext cx="46457" cy="9446"/>
            </a:xfrm>
            <a:custGeom>
              <a:avLst/>
              <a:gdLst/>
              <a:ahLst/>
              <a:cxnLst/>
              <a:rect l="l" t="t" r="r" b="b"/>
              <a:pathLst>
                <a:path w="2577" h="524" extrusionOk="0">
                  <a:moveTo>
                    <a:pt x="1" y="0"/>
                  </a:moveTo>
                  <a:lnTo>
                    <a:pt x="1" y="524"/>
                  </a:lnTo>
                  <a:lnTo>
                    <a:pt x="2577" y="524"/>
                  </a:lnTo>
                  <a:lnTo>
                    <a:pt x="2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4"/>
            <p:cNvSpPr/>
            <p:nvPr/>
          </p:nvSpPr>
          <p:spPr>
            <a:xfrm>
              <a:off x="7138775" y="2566772"/>
              <a:ext cx="1032615" cy="1032615"/>
            </a:xfrm>
            <a:custGeom>
              <a:avLst/>
              <a:gdLst/>
              <a:ahLst/>
              <a:cxnLst/>
              <a:rect l="l" t="t" r="r" b="b"/>
              <a:pathLst>
                <a:path w="57280" h="57280" extrusionOk="0">
                  <a:moveTo>
                    <a:pt x="28640" y="524"/>
                  </a:moveTo>
                  <a:cubicBezTo>
                    <a:pt x="44144" y="524"/>
                    <a:pt x="56762" y="13135"/>
                    <a:pt x="56762" y="28640"/>
                  </a:cubicBezTo>
                  <a:cubicBezTo>
                    <a:pt x="56762" y="44144"/>
                    <a:pt x="44144" y="56761"/>
                    <a:pt x="28640" y="56761"/>
                  </a:cubicBezTo>
                  <a:cubicBezTo>
                    <a:pt x="13135" y="56761"/>
                    <a:pt x="524" y="44144"/>
                    <a:pt x="524" y="28640"/>
                  </a:cubicBezTo>
                  <a:cubicBezTo>
                    <a:pt x="524" y="13135"/>
                    <a:pt x="13135" y="524"/>
                    <a:pt x="28640" y="524"/>
                  </a:cubicBezTo>
                  <a:close/>
                  <a:moveTo>
                    <a:pt x="28640" y="0"/>
                  </a:moveTo>
                  <a:cubicBezTo>
                    <a:pt x="12848" y="0"/>
                    <a:pt x="0" y="12848"/>
                    <a:pt x="0" y="28640"/>
                  </a:cubicBezTo>
                  <a:cubicBezTo>
                    <a:pt x="0" y="44436"/>
                    <a:pt x="12848" y="57280"/>
                    <a:pt x="28640" y="57280"/>
                  </a:cubicBezTo>
                  <a:cubicBezTo>
                    <a:pt x="44436" y="57280"/>
                    <a:pt x="57280" y="44436"/>
                    <a:pt x="57280" y="28640"/>
                  </a:cubicBezTo>
                  <a:cubicBezTo>
                    <a:pt x="57280" y="12848"/>
                    <a:pt x="44436" y="0"/>
                    <a:pt x="28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45"/>
          <p:cNvSpPr txBox="1">
            <a:spLocks noGrp="1"/>
          </p:cNvSpPr>
          <p:nvPr>
            <p:ph type="title"/>
          </p:nvPr>
        </p:nvSpPr>
        <p:spPr>
          <a:xfrm>
            <a:off x="5029696" y="3096080"/>
            <a:ext cx="3497400" cy="1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MUST each DO OUR part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46"/>
          <p:cNvSpPr txBox="1">
            <a:spLocks noGrp="1"/>
          </p:cNvSpPr>
          <p:nvPr>
            <p:ph type="ctrTitle"/>
          </p:nvPr>
        </p:nvSpPr>
        <p:spPr>
          <a:xfrm flipH="1">
            <a:off x="2447400" y="1935001"/>
            <a:ext cx="4249200" cy="17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INFECTION DATA</a:t>
            </a:r>
            <a:endParaRPr/>
          </a:p>
        </p:txBody>
      </p:sp>
      <p:sp>
        <p:nvSpPr>
          <p:cNvPr id="936" name="Google Shape;936;p46"/>
          <p:cNvSpPr txBox="1">
            <a:spLocks noGrp="1"/>
          </p:cNvSpPr>
          <p:nvPr>
            <p:ph type="subTitle" idx="1"/>
          </p:nvPr>
        </p:nvSpPr>
        <p:spPr>
          <a:xfrm flipH="1">
            <a:off x="1839450" y="4091575"/>
            <a:ext cx="5465100" cy="463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Some numbers and data on the spread of COVID-19</a:t>
            </a:r>
            <a:endParaRPr/>
          </a:p>
        </p:txBody>
      </p:sp>
      <p:sp>
        <p:nvSpPr>
          <p:cNvPr id="937" name="Google Shape;937;p46"/>
          <p:cNvSpPr txBox="1">
            <a:spLocks noGrp="1"/>
          </p:cNvSpPr>
          <p:nvPr>
            <p:ph type="title" idx="2"/>
          </p:nvPr>
        </p:nvSpPr>
        <p:spPr>
          <a:xfrm flipH="1">
            <a:off x="3561300" y="807733"/>
            <a:ext cx="2021400" cy="10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938" name="Google Shape;938;p46"/>
          <p:cNvGrpSpPr/>
          <p:nvPr/>
        </p:nvGrpSpPr>
        <p:grpSpPr>
          <a:xfrm>
            <a:off x="713023" y="1154198"/>
            <a:ext cx="1620937" cy="1620937"/>
            <a:chOff x="6186996" y="2375625"/>
            <a:chExt cx="1916908" cy="1916908"/>
          </a:xfrm>
        </p:grpSpPr>
        <p:sp>
          <p:nvSpPr>
            <p:cNvPr id="939" name="Google Shape;939;p46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0" name="Google Shape;940;p46"/>
            <p:cNvCxnSpPr>
              <a:stCxn id="939" idx="0"/>
              <a:endCxn id="941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1" name="Google Shape;941;p46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2" name="Google Shape;942;p46"/>
            <p:cNvCxnSpPr>
              <a:stCxn id="943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3" name="Google Shape;943;p46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4" name="Google Shape;944;p46"/>
            <p:cNvCxnSpPr>
              <a:stCxn id="939" idx="2"/>
              <a:endCxn id="945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5" name="Google Shape;945;p46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6" name="Google Shape;946;p46"/>
            <p:cNvCxnSpPr>
              <a:stCxn id="947" idx="0"/>
              <a:endCxn id="939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7" name="Google Shape;947;p46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8" name="Google Shape;948;p46"/>
            <p:cNvCxnSpPr>
              <a:endCxn id="949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9" name="Google Shape;949;p46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0" name="Google Shape;950;p46"/>
            <p:cNvCxnSpPr>
              <a:stCxn id="951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1" name="Google Shape;951;p46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2" name="Google Shape;952;p46"/>
            <p:cNvCxnSpPr>
              <a:endCxn id="953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3" name="Google Shape;953;p46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4" name="Google Shape;954;p46"/>
            <p:cNvCxnSpPr>
              <a:stCxn id="955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5" name="Google Shape;955;p46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6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6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6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46"/>
          <p:cNvGrpSpPr/>
          <p:nvPr/>
        </p:nvGrpSpPr>
        <p:grpSpPr>
          <a:xfrm>
            <a:off x="6481202" y="757982"/>
            <a:ext cx="429149" cy="429149"/>
            <a:chOff x="7942477" y="2247857"/>
            <a:chExt cx="429149" cy="429149"/>
          </a:xfrm>
        </p:grpSpPr>
        <p:sp>
          <p:nvSpPr>
            <p:cNvPr id="960" name="Google Shape;960;p46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1" name="Google Shape;961;p46"/>
            <p:cNvCxnSpPr>
              <a:stCxn id="960" idx="0"/>
              <a:endCxn id="962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2" name="Google Shape;962;p46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3" name="Google Shape;963;p46"/>
            <p:cNvCxnSpPr>
              <a:stCxn id="964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4" name="Google Shape;964;p46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5" name="Google Shape;965;p46"/>
            <p:cNvCxnSpPr>
              <a:stCxn id="960" idx="2"/>
              <a:endCxn id="966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6" name="Google Shape;966;p46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" name="Google Shape;967;p46"/>
            <p:cNvCxnSpPr>
              <a:stCxn id="968" idx="0"/>
              <a:endCxn id="960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8" name="Google Shape;968;p46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9" name="Google Shape;969;p46"/>
            <p:cNvCxnSpPr>
              <a:endCxn id="970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70" name="Google Shape;970;p46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1" name="Google Shape;971;p46"/>
            <p:cNvCxnSpPr>
              <a:stCxn id="972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72" name="Google Shape;972;p46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6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6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6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6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6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8" name="Google Shape;978;p46"/>
            <p:cNvCxnSpPr>
              <a:stCxn id="973" idx="4"/>
              <a:endCxn id="960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9" name="Google Shape;979;p46"/>
            <p:cNvCxnSpPr>
              <a:stCxn id="974" idx="0"/>
              <a:endCxn id="960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0" name="Google Shape;980;p46"/>
          <p:cNvGrpSpPr/>
          <p:nvPr/>
        </p:nvGrpSpPr>
        <p:grpSpPr>
          <a:xfrm>
            <a:off x="7373822" y="2861721"/>
            <a:ext cx="771309" cy="771309"/>
            <a:chOff x="7942477" y="2247857"/>
            <a:chExt cx="429149" cy="429149"/>
          </a:xfrm>
        </p:grpSpPr>
        <p:sp>
          <p:nvSpPr>
            <p:cNvPr id="981" name="Google Shape;981;p46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82" name="Google Shape;982;p46"/>
            <p:cNvCxnSpPr>
              <a:stCxn id="981" idx="0"/>
              <a:endCxn id="983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3" name="Google Shape;983;p46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84" name="Google Shape;984;p46"/>
            <p:cNvCxnSpPr>
              <a:stCxn id="985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5" name="Google Shape;985;p46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86" name="Google Shape;986;p46"/>
            <p:cNvCxnSpPr>
              <a:stCxn id="981" idx="2"/>
              <a:endCxn id="987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7" name="Google Shape;987;p46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88" name="Google Shape;988;p46"/>
            <p:cNvCxnSpPr>
              <a:stCxn id="989" idx="0"/>
              <a:endCxn id="981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9" name="Google Shape;989;p46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90" name="Google Shape;990;p46"/>
            <p:cNvCxnSpPr>
              <a:endCxn id="991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91" name="Google Shape;991;p46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92" name="Google Shape;992;p46"/>
            <p:cNvCxnSpPr>
              <a:stCxn id="993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93" name="Google Shape;993;p46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6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6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6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6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99" name="Google Shape;999;p46"/>
            <p:cNvCxnSpPr>
              <a:stCxn id="994" idx="4"/>
              <a:endCxn id="981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0" name="Google Shape;1000;p46"/>
            <p:cNvCxnSpPr>
              <a:stCxn id="995" idx="0"/>
              <a:endCxn id="981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>
            <a:spLocks noGrp="1"/>
          </p:cNvSpPr>
          <p:nvPr>
            <p:ph type="body" idx="1"/>
          </p:nvPr>
        </p:nvSpPr>
        <p:spPr>
          <a:xfrm>
            <a:off x="732525" y="1298013"/>
            <a:ext cx="76746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Overview &amp; Our Mission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Console Demonstration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Web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Q&amp;A</a:t>
            </a:r>
            <a:endParaRPr sz="1800"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53" name="Google Shape;253;p28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5" name="Google Shape;1005;p47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7288" y="1371600"/>
            <a:ext cx="5157218" cy="3419857"/>
          </a:xfrm>
          <a:prstGeom prst="rect">
            <a:avLst/>
          </a:prstGeom>
          <a:noFill/>
          <a:ln>
            <a:noFill/>
          </a:ln>
        </p:spPr>
      </p:pic>
      <p:sp>
        <p:nvSpPr>
          <p:cNvPr id="1006" name="Google Shape;1006;p47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EXPONENTIAL GROWTH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7" name="Google Shape;1007;p47"/>
          <p:cNvSpPr txBox="1">
            <a:spLocks noGrp="1"/>
          </p:cNvSpPr>
          <p:nvPr>
            <p:ph type="subTitle" idx="4294967295"/>
          </p:nvPr>
        </p:nvSpPr>
        <p:spPr>
          <a:xfrm>
            <a:off x="713175" y="3816378"/>
            <a:ext cx="2461800" cy="10695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To modify this graph, click on it, follow the link, change the data and paste the new graph here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8" name="Google Shape;1008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2996373"/>
            <a:ext cx="10260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USA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9" name="Google Shape;1009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2621709"/>
            <a:ext cx="10260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Spain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0" name="Google Shape;1010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2247028"/>
            <a:ext cx="10260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China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1" name="Google Shape;1011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3387850"/>
            <a:ext cx="13515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United Kingdom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2" name="Google Shape;1012;p47"/>
          <p:cNvSpPr/>
          <p:nvPr/>
        </p:nvSpPr>
        <p:spPr>
          <a:xfrm>
            <a:off x="713225" y="3387551"/>
            <a:ext cx="207900" cy="20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7"/>
          <p:cNvSpPr/>
          <p:nvPr/>
        </p:nvSpPr>
        <p:spPr>
          <a:xfrm>
            <a:off x="713225" y="3012876"/>
            <a:ext cx="207900" cy="207900"/>
          </a:xfrm>
          <a:prstGeom prst="ellipse">
            <a:avLst/>
          </a:prstGeom>
          <a:solidFill>
            <a:srgbClr val="398C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47"/>
          <p:cNvSpPr/>
          <p:nvPr/>
        </p:nvSpPr>
        <p:spPr>
          <a:xfrm>
            <a:off x="713225" y="2638211"/>
            <a:ext cx="207900" cy="207900"/>
          </a:xfrm>
          <a:prstGeom prst="ellipse">
            <a:avLst/>
          </a:prstGeom>
          <a:solidFill>
            <a:srgbClr val="FF30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47"/>
          <p:cNvSpPr/>
          <p:nvPr/>
        </p:nvSpPr>
        <p:spPr>
          <a:xfrm>
            <a:off x="713225" y="2263525"/>
            <a:ext cx="207900" cy="207900"/>
          </a:xfrm>
          <a:prstGeom prst="ellipse">
            <a:avLst/>
          </a:prstGeom>
          <a:solidFill>
            <a:srgbClr val="6BA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1872352"/>
            <a:ext cx="10260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South Korea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7" name="Google Shape;1017;p47"/>
          <p:cNvSpPr/>
          <p:nvPr/>
        </p:nvSpPr>
        <p:spPr>
          <a:xfrm>
            <a:off x="713225" y="1888850"/>
            <a:ext cx="207900" cy="207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7"/>
          <p:cNvSpPr/>
          <p:nvPr/>
        </p:nvSpPr>
        <p:spPr>
          <a:xfrm>
            <a:off x="713225" y="1514175"/>
            <a:ext cx="207900" cy="20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7"/>
          <p:cNvSpPr txBox="1">
            <a:spLocks noGrp="1"/>
          </p:cNvSpPr>
          <p:nvPr>
            <p:ph type="subTitle" idx="4294967295"/>
          </p:nvPr>
        </p:nvSpPr>
        <p:spPr>
          <a:xfrm>
            <a:off x="1046200" y="1497675"/>
            <a:ext cx="1026000" cy="240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Germany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8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INFECTED AREAS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25" name="Google Shape;1025;p48"/>
          <p:cNvGrpSpPr/>
          <p:nvPr/>
        </p:nvGrpSpPr>
        <p:grpSpPr>
          <a:xfrm rot="-5400000" flipH="1">
            <a:off x="4978192" y="1409538"/>
            <a:ext cx="2388300" cy="3284100"/>
            <a:chOff x="1835466" y="929768"/>
            <a:chExt cx="2388300" cy="3284100"/>
          </a:xfrm>
        </p:grpSpPr>
        <p:sp>
          <p:nvSpPr>
            <p:cNvPr id="1026" name="Google Shape;1026;p48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1029;p48"/>
          <p:cNvSpPr txBox="1"/>
          <p:nvPr/>
        </p:nvSpPr>
        <p:spPr>
          <a:xfrm>
            <a:off x="1219800" y="2295445"/>
            <a:ext cx="27195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030" name="Google Shape;1030;p48"/>
          <p:cNvGrpSpPr/>
          <p:nvPr/>
        </p:nvGrpSpPr>
        <p:grpSpPr>
          <a:xfrm rot="-5400000">
            <a:off x="5161026" y="1604933"/>
            <a:ext cx="2030996" cy="2894933"/>
            <a:chOff x="1867625" y="238125"/>
            <a:chExt cx="3884100" cy="5238750"/>
          </a:xfrm>
        </p:grpSpPr>
        <p:sp>
          <p:nvSpPr>
            <p:cNvPr id="1031" name="Google Shape;1031;p48"/>
            <p:cNvSpPr/>
            <p:nvPr/>
          </p:nvSpPr>
          <p:spPr>
            <a:xfrm>
              <a:off x="3910825" y="3497625"/>
              <a:ext cx="511150" cy="511150"/>
            </a:xfrm>
            <a:custGeom>
              <a:avLst/>
              <a:gdLst/>
              <a:ahLst/>
              <a:cxnLst/>
              <a:rect l="l" t="t" r="r" b="b"/>
              <a:pathLst>
                <a:path w="20446" h="20446" extrusionOk="0">
                  <a:moveTo>
                    <a:pt x="10223" y="0"/>
                  </a:moveTo>
                  <a:cubicBezTo>
                    <a:pt x="4575" y="0"/>
                    <a:pt x="0" y="4575"/>
                    <a:pt x="0" y="10223"/>
                  </a:cubicBezTo>
                  <a:cubicBezTo>
                    <a:pt x="0" y="15871"/>
                    <a:pt x="4575" y="20446"/>
                    <a:pt x="10223" y="20446"/>
                  </a:cubicBezTo>
                  <a:cubicBezTo>
                    <a:pt x="15871" y="20446"/>
                    <a:pt x="20446" y="15871"/>
                    <a:pt x="20446" y="10223"/>
                  </a:cubicBezTo>
                  <a:cubicBezTo>
                    <a:pt x="20446" y="4575"/>
                    <a:pt x="15871" y="0"/>
                    <a:pt x="10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1867625" y="4427375"/>
              <a:ext cx="173325" cy="1049400"/>
            </a:xfrm>
            <a:custGeom>
              <a:avLst/>
              <a:gdLst/>
              <a:ahLst/>
              <a:cxnLst/>
              <a:rect l="l" t="t" r="r" b="b"/>
              <a:pathLst>
                <a:path w="6933" h="41976" extrusionOk="0">
                  <a:moveTo>
                    <a:pt x="0" y="1"/>
                  </a:moveTo>
                  <a:lnTo>
                    <a:pt x="0" y="41975"/>
                  </a:lnTo>
                  <a:lnTo>
                    <a:pt x="6932" y="41975"/>
                  </a:lnTo>
                  <a:lnTo>
                    <a:pt x="6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3577825" y="1215925"/>
              <a:ext cx="473325" cy="644725"/>
            </a:xfrm>
            <a:custGeom>
              <a:avLst/>
              <a:gdLst/>
              <a:ahLst/>
              <a:cxnLst/>
              <a:rect l="l" t="t" r="r" b="b"/>
              <a:pathLst>
                <a:path w="18933" h="25789" extrusionOk="0">
                  <a:moveTo>
                    <a:pt x="0" y="1"/>
                  </a:moveTo>
                  <a:lnTo>
                    <a:pt x="0" y="25788"/>
                  </a:lnTo>
                  <a:lnTo>
                    <a:pt x="18932" y="25788"/>
                  </a:lnTo>
                  <a:lnTo>
                    <a:pt x="18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4846175" y="3776625"/>
              <a:ext cx="905550" cy="1700250"/>
            </a:xfrm>
            <a:custGeom>
              <a:avLst/>
              <a:gdLst/>
              <a:ahLst/>
              <a:cxnLst/>
              <a:rect l="l" t="t" r="r" b="b"/>
              <a:pathLst>
                <a:path w="36222" h="68010" extrusionOk="0">
                  <a:moveTo>
                    <a:pt x="18108" y="1"/>
                  </a:moveTo>
                  <a:lnTo>
                    <a:pt x="0" y="45575"/>
                  </a:lnTo>
                  <a:lnTo>
                    <a:pt x="0" y="68010"/>
                  </a:lnTo>
                  <a:lnTo>
                    <a:pt x="36222" y="68010"/>
                  </a:lnTo>
                  <a:lnTo>
                    <a:pt x="362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1867625" y="238125"/>
              <a:ext cx="3884100" cy="5238650"/>
            </a:xfrm>
            <a:custGeom>
              <a:avLst/>
              <a:gdLst/>
              <a:ahLst/>
              <a:cxnLst/>
              <a:rect l="l" t="t" r="r" b="b"/>
              <a:pathLst>
                <a:path w="155364" h="209546" extrusionOk="0">
                  <a:moveTo>
                    <a:pt x="123385" y="16399"/>
                  </a:moveTo>
                  <a:lnTo>
                    <a:pt x="123385" y="58361"/>
                  </a:lnTo>
                  <a:lnTo>
                    <a:pt x="111650" y="62004"/>
                  </a:lnTo>
                  <a:lnTo>
                    <a:pt x="93226" y="99185"/>
                  </a:lnTo>
                  <a:lnTo>
                    <a:pt x="93231" y="16399"/>
                  </a:lnTo>
                  <a:close/>
                  <a:moveTo>
                    <a:pt x="115883" y="108308"/>
                  </a:moveTo>
                  <a:lnTo>
                    <a:pt x="126738" y="123433"/>
                  </a:lnTo>
                  <a:lnTo>
                    <a:pt x="143302" y="123433"/>
                  </a:lnTo>
                  <a:lnTo>
                    <a:pt x="143302" y="139381"/>
                  </a:lnTo>
                  <a:lnTo>
                    <a:pt x="103241" y="139381"/>
                  </a:lnTo>
                  <a:cubicBezTo>
                    <a:pt x="102480" y="134240"/>
                    <a:pt x="98386" y="130163"/>
                    <a:pt x="93226" y="129407"/>
                  </a:cubicBezTo>
                  <a:lnTo>
                    <a:pt x="93226" y="108308"/>
                  </a:lnTo>
                  <a:close/>
                  <a:moveTo>
                    <a:pt x="89765" y="70294"/>
                  </a:moveTo>
                  <a:lnTo>
                    <a:pt x="89765" y="129407"/>
                  </a:lnTo>
                  <a:cubicBezTo>
                    <a:pt x="84604" y="130163"/>
                    <a:pt x="80511" y="134240"/>
                    <a:pt x="79749" y="139381"/>
                  </a:cubicBezTo>
                  <a:lnTo>
                    <a:pt x="61636" y="139381"/>
                  </a:lnTo>
                  <a:lnTo>
                    <a:pt x="55983" y="146582"/>
                  </a:lnTo>
                  <a:lnTo>
                    <a:pt x="30196" y="113459"/>
                  </a:lnTo>
                  <a:lnTo>
                    <a:pt x="9082" y="113459"/>
                  </a:lnTo>
                  <a:lnTo>
                    <a:pt x="9082" y="88702"/>
                  </a:lnTo>
                  <a:lnTo>
                    <a:pt x="51289" y="70294"/>
                  </a:lnTo>
                  <a:close/>
                  <a:moveTo>
                    <a:pt x="91495" y="132728"/>
                  </a:moveTo>
                  <a:cubicBezTo>
                    <a:pt x="96132" y="132728"/>
                    <a:pt x="99904" y="136490"/>
                    <a:pt x="99904" y="141111"/>
                  </a:cubicBezTo>
                  <a:cubicBezTo>
                    <a:pt x="99904" y="145728"/>
                    <a:pt x="96132" y="149489"/>
                    <a:pt x="91495" y="149489"/>
                  </a:cubicBezTo>
                  <a:cubicBezTo>
                    <a:pt x="86858" y="149489"/>
                    <a:pt x="83086" y="145728"/>
                    <a:pt x="83086" y="141111"/>
                  </a:cubicBezTo>
                  <a:cubicBezTo>
                    <a:pt x="83086" y="136490"/>
                    <a:pt x="86858" y="132728"/>
                    <a:pt x="91495" y="132728"/>
                  </a:cubicBezTo>
                  <a:close/>
                  <a:moveTo>
                    <a:pt x="135540" y="142837"/>
                  </a:moveTo>
                  <a:lnTo>
                    <a:pt x="119229" y="184700"/>
                  </a:lnTo>
                  <a:lnTo>
                    <a:pt x="101132" y="148007"/>
                  </a:lnTo>
                  <a:cubicBezTo>
                    <a:pt x="102241" y="146474"/>
                    <a:pt x="102966" y="144697"/>
                    <a:pt x="103241" y="142837"/>
                  </a:cubicBezTo>
                  <a:close/>
                  <a:moveTo>
                    <a:pt x="89765" y="0"/>
                  </a:moveTo>
                  <a:lnTo>
                    <a:pt x="89765" y="33684"/>
                  </a:lnTo>
                  <a:lnTo>
                    <a:pt x="60553" y="33684"/>
                  </a:lnTo>
                  <a:lnTo>
                    <a:pt x="41128" y="14326"/>
                  </a:lnTo>
                  <a:lnTo>
                    <a:pt x="7896" y="14326"/>
                  </a:lnTo>
                  <a:lnTo>
                    <a:pt x="0" y="8814"/>
                  </a:lnTo>
                  <a:lnTo>
                    <a:pt x="0" y="13036"/>
                  </a:lnTo>
                  <a:lnTo>
                    <a:pt x="4663" y="16290"/>
                  </a:lnTo>
                  <a:lnTo>
                    <a:pt x="0" y="20938"/>
                  </a:lnTo>
                  <a:lnTo>
                    <a:pt x="0" y="25819"/>
                  </a:lnTo>
                  <a:lnTo>
                    <a:pt x="8068" y="17782"/>
                  </a:lnTo>
                  <a:lnTo>
                    <a:pt x="39693" y="17782"/>
                  </a:lnTo>
                  <a:lnTo>
                    <a:pt x="59118" y="37139"/>
                  </a:lnTo>
                  <a:lnTo>
                    <a:pt x="89765" y="37139"/>
                  </a:lnTo>
                  <a:lnTo>
                    <a:pt x="89765" y="66843"/>
                  </a:lnTo>
                  <a:lnTo>
                    <a:pt x="50564" y="66843"/>
                  </a:lnTo>
                  <a:lnTo>
                    <a:pt x="31212" y="75284"/>
                  </a:lnTo>
                  <a:lnTo>
                    <a:pt x="31212" y="48766"/>
                  </a:lnTo>
                  <a:lnTo>
                    <a:pt x="0" y="48766"/>
                  </a:lnTo>
                  <a:lnTo>
                    <a:pt x="0" y="50631"/>
                  </a:lnTo>
                  <a:lnTo>
                    <a:pt x="29346" y="50631"/>
                  </a:lnTo>
                  <a:lnTo>
                    <a:pt x="29346" y="76097"/>
                  </a:lnTo>
                  <a:lnTo>
                    <a:pt x="5617" y="86449"/>
                  </a:lnTo>
                  <a:lnTo>
                    <a:pt x="5617" y="114666"/>
                  </a:lnTo>
                  <a:lnTo>
                    <a:pt x="0" y="123189"/>
                  </a:lnTo>
                  <a:lnTo>
                    <a:pt x="0" y="129484"/>
                  </a:lnTo>
                  <a:lnTo>
                    <a:pt x="8285" y="116910"/>
                  </a:lnTo>
                  <a:lnTo>
                    <a:pt x="28497" y="116910"/>
                  </a:lnTo>
                  <a:lnTo>
                    <a:pt x="53781" y="149391"/>
                  </a:lnTo>
                  <a:lnTo>
                    <a:pt x="40610" y="166178"/>
                  </a:lnTo>
                  <a:lnTo>
                    <a:pt x="5461" y="166178"/>
                  </a:lnTo>
                  <a:lnTo>
                    <a:pt x="0" y="166157"/>
                  </a:lnTo>
                  <a:lnTo>
                    <a:pt x="0" y="168831"/>
                  </a:lnTo>
                  <a:lnTo>
                    <a:pt x="5342" y="168831"/>
                  </a:lnTo>
                  <a:lnTo>
                    <a:pt x="5606" y="209545"/>
                  </a:lnTo>
                  <a:lnTo>
                    <a:pt x="9072" y="209545"/>
                  </a:lnTo>
                  <a:lnTo>
                    <a:pt x="8814" y="169629"/>
                  </a:lnTo>
                  <a:lnTo>
                    <a:pt x="42300" y="169629"/>
                  </a:lnTo>
                  <a:lnTo>
                    <a:pt x="63325" y="142837"/>
                  </a:lnTo>
                  <a:lnTo>
                    <a:pt x="79749" y="142837"/>
                  </a:lnTo>
                  <a:cubicBezTo>
                    <a:pt x="80511" y="147976"/>
                    <a:pt x="84604" y="152058"/>
                    <a:pt x="89765" y="152811"/>
                  </a:cubicBezTo>
                  <a:lnTo>
                    <a:pt x="89765" y="164586"/>
                  </a:lnTo>
                  <a:lnTo>
                    <a:pt x="75086" y="176514"/>
                  </a:lnTo>
                  <a:lnTo>
                    <a:pt x="75086" y="209545"/>
                  </a:lnTo>
                  <a:lnTo>
                    <a:pt x="78552" y="209545"/>
                  </a:lnTo>
                  <a:lnTo>
                    <a:pt x="78552" y="178157"/>
                  </a:lnTo>
                  <a:lnTo>
                    <a:pt x="93226" y="166224"/>
                  </a:lnTo>
                  <a:lnTo>
                    <a:pt x="93226" y="152811"/>
                  </a:lnTo>
                  <a:cubicBezTo>
                    <a:pt x="95153" y="152531"/>
                    <a:pt x="96992" y="151774"/>
                    <a:pt x="98556" y="150613"/>
                  </a:cubicBezTo>
                  <a:lnTo>
                    <a:pt x="117686" y="189389"/>
                  </a:lnTo>
                  <a:lnTo>
                    <a:pt x="117686" y="209545"/>
                  </a:lnTo>
                  <a:lnTo>
                    <a:pt x="121152" y="209545"/>
                  </a:lnTo>
                  <a:lnTo>
                    <a:pt x="121152" y="189317"/>
                  </a:lnTo>
                  <a:lnTo>
                    <a:pt x="139256" y="142837"/>
                  </a:lnTo>
                  <a:lnTo>
                    <a:pt x="155364" y="142837"/>
                  </a:lnTo>
                  <a:lnTo>
                    <a:pt x="155364" y="139381"/>
                  </a:lnTo>
                  <a:lnTo>
                    <a:pt x="146768" y="139381"/>
                  </a:lnTo>
                  <a:lnTo>
                    <a:pt x="146768" y="119976"/>
                  </a:lnTo>
                  <a:lnTo>
                    <a:pt x="128519" y="119976"/>
                  </a:lnTo>
                  <a:lnTo>
                    <a:pt x="120142" y="108308"/>
                  </a:lnTo>
                  <a:lnTo>
                    <a:pt x="155364" y="108308"/>
                  </a:lnTo>
                  <a:lnTo>
                    <a:pt x="155364" y="104853"/>
                  </a:lnTo>
                  <a:lnTo>
                    <a:pt x="94283" y="104853"/>
                  </a:lnTo>
                  <a:lnTo>
                    <a:pt x="114100" y="64864"/>
                  </a:lnTo>
                  <a:lnTo>
                    <a:pt x="155364" y="52061"/>
                  </a:lnTo>
                  <a:lnTo>
                    <a:pt x="155364" y="48444"/>
                  </a:lnTo>
                  <a:lnTo>
                    <a:pt x="125250" y="57786"/>
                  </a:lnTo>
                  <a:lnTo>
                    <a:pt x="125250" y="14539"/>
                  </a:lnTo>
                  <a:lnTo>
                    <a:pt x="93231" y="14539"/>
                  </a:lnTo>
                  <a:lnTo>
                    <a:pt x="932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6" name="Google Shape;1036;p48"/>
          <p:cNvCxnSpPr>
            <a:stCxn id="1029" idx="3"/>
          </p:cNvCxnSpPr>
          <p:nvPr/>
        </p:nvCxnSpPr>
        <p:spPr>
          <a:xfrm>
            <a:off x="3939300" y="3051595"/>
            <a:ext cx="1529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1" name="Google Shape;1041;p49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19456" y="1453896"/>
            <a:ext cx="5276090" cy="3264409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49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THE AMOUNT OF CASES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3" name="Google Shape;1043;p49"/>
          <p:cNvSpPr txBox="1">
            <a:spLocks noGrp="1"/>
          </p:cNvSpPr>
          <p:nvPr>
            <p:ph type="subTitle" idx="4294967295"/>
          </p:nvPr>
        </p:nvSpPr>
        <p:spPr>
          <a:xfrm>
            <a:off x="5991775" y="1487319"/>
            <a:ext cx="2439000" cy="513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Evolution of confirmed COVID-19 cases in the world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4" name="Google Shape;1044;p49"/>
          <p:cNvSpPr txBox="1">
            <a:spLocks noGrp="1"/>
          </p:cNvSpPr>
          <p:nvPr>
            <p:ph type="subTitle" idx="4294967295"/>
          </p:nvPr>
        </p:nvSpPr>
        <p:spPr>
          <a:xfrm>
            <a:off x="6038725" y="2913862"/>
            <a:ext cx="2091300" cy="307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FEBRUARY: 75377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45" name="Google Shape;1045;p49"/>
          <p:cNvSpPr txBox="1">
            <a:spLocks noGrp="1"/>
          </p:cNvSpPr>
          <p:nvPr>
            <p:ph type="subTitle" idx="4294967295"/>
          </p:nvPr>
        </p:nvSpPr>
        <p:spPr>
          <a:xfrm>
            <a:off x="6038725" y="2383750"/>
            <a:ext cx="2091300" cy="307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JANUARY: 9799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46" name="Google Shape;1046;p49"/>
          <p:cNvSpPr txBox="1">
            <a:spLocks noGrp="1"/>
          </p:cNvSpPr>
          <p:nvPr>
            <p:ph type="subTitle" idx="4294967295"/>
          </p:nvPr>
        </p:nvSpPr>
        <p:spPr>
          <a:xfrm>
            <a:off x="6038725" y="3443947"/>
            <a:ext cx="2091300" cy="307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MARCH: 630457 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47" name="Google Shape;1047;p49"/>
          <p:cNvSpPr txBox="1">
            <a:spLocks noGrp="1"/>
          </p:cNvSpPr>
          <p:nvPr>
            <p:ph type="subTitle" idx="4294967295"/>
          </p:nvPr>
        </p:nvSpPr>
        <p:spPr>
          <a:xfrm>
            <a:off x="4572000" y="4134577"/>
            <a:ext cx="3858600" cy="630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To modify this graph, click on it, follow the link, change the data and paste the new graph here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8" name="Google Shape;1048;p49"/>
          <p:cNvSpPr/>
          <p:nvPr/>
        </p:nvSpPr>
        <p:spPr>
          <a:xfrm>
            <a:off x="8204700" y="3493576"/>
            <a:ext cx="207900" cy="20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49"/>
          <p:cNvSpPr/>
          <p:nvPr/>
        </p:nvSpPr>
        <p:spPr>
          <a:xfrm>
            <a:off x="8204700" y="2963501"/>
            <a:ext cx="207900" cy="207900"/>
          </a:xfrm>
          <a:prstGeom prst="ellipse">
            <a:avLst/>
          </a:prstGeom>
          <a:solidFill>
            <a:srgbClr val="85B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49"/>
          <p:cNvSpPr/>
          <p:nvPr/>
        </p:nvSpPr>
        <p:spPr>
          <a:xfrm>
            <a:off x="8204700" y="2402549"/>
            <a:ext cx="207900" cy="207900"/>
          </a:xfrm>
          <a:prstGeom prst="ellipse">
            <a:avLst/>
          </a:prstGeom>
          <a:solidFill>
            <a:srgbClr val="FF306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5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3161" t="11979" r="23161"/>
          <a:stretch/>
        </p:blipFill>
        <p:spPr>
          <a:xfrm>
            <a:off x="3723488" y="1693100"/>
            <a:ext cx="1696951" cy="177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6" name="Google Shape;1056;p50"/>
          <p:cNvSpPr txBox="1"/>
          <p:nvPr/>
        </p:nvSpPr>
        <p:spPr>
          <a:xfrm>
            <a:off x="3928050" y="2191700"/>
            <a:ext cx="12822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~12%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pic>
        <p:nvPicPr>
          <p:cNvPr id="1057" name="Google Shape;1057;p50" title="Gráfico">
            <a:hlinkClick r:id="rId3"/>
          </p:cNvPr>
          <p:cNvPicPr preferRelativeResize="0"/>
          <p:nvPr/>
        </p:nvPicPr>
        <p:blipFill rotWithShape="1">
          <a:blip r:embed="rId5">
            <a:alphaModFix/>
          </a:blip>
          <a:srcRect l="23161" t="11979" r="23161"/>
          <a:stretch/>
        </p:blipFill>
        <p:spPr>
          <a:xfrm>
            <a:off x="1050650" y="1693100"/>
            <a:ext cx="1696951" cy="177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8" name="Google Shape;1058;p50" title="Gráfico">
            <a:hlinkClick r:id="rId3"/>
          </p:cNvPr>
          <p:cNvPicPr preferRelativeResize="0"/>
          <p:nvPr/>
        </p:nvPicPr>
        <p:blipFill rotWithShape="1">
          <a:blip r:embed="rId6">
            <a:alphaModFix/>
          </a:blip>
          <a:srcRect l="23161" t="11979" r="23161"/>
          <a:stretch/>
        </p:blipFill>
        <p:spPr>
          <a:xfrm>
            <a:off x="6396350" y="1693100"/>
            <a:ext cx="1696951" cy="177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50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HIGHEST DEATH RATIO PER COUNTRY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0" name="Google Shape;1060;p50"/>
          <p:cNvSpPr txBox="1"/>
          <p:nvPr/>
        </p:nvSpPr>
        <p:spPr>
          <a:xfrm>
            <a:off x="713225" y="3904350"/>
            <a:ext cx="2371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Spain is now the country with the highest amount of confirmed cases in Europe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61" name="Google Shape;1061;p50"/>
          <p:cNvSpPr txBox="1"/>
          <p:nvPr/>
        </p:nvSpPr>
        <p:spPr>
          <a:xfrm>
            <a:off x="3386025" y="3904398"/>
            <a:ext cx="2371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Italy has the highest death ratio due to COVID-19 per confirmed case in Europe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62" name="Google Shape;1062;p50"/>
          <p:cNvSpPr txBox="1"/>
          <p:nvPr/>
        </p:nvSpPr>
        <p:spPr>
          <a:xfrm>
            <a:off x="6058825" y="3904398"/>
            <a:ext cx="2371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Although the outbreak originated in Wuhan, China, this is the current ratio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063" name="Google Shape;1063;p50"/>
          <p:cNvCxnSpPr/>
          <p:nvPr/>
        </p:nvCxnSpPr>
        <p:spPr>
          <a:xfrm>
            <a:off x="1899125" y="3270892"/>
            <a:ext cx="0" cy="633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1064" name="Google Shape;1064;p50"/>
          <p:cNvCxnSpPr/>
          <p:nvPr/>
        </p:nvCxnSpPr>
        <p:spPr>
          <a:xfrm>
            <a:off x="4571973" y="3270800"/>
            <a:ext cx="0" cy="633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1065" name="Google Shape;1065;p50"/>
          <p:cNvCxnSpPr/>
          <p:nvPr/>
        </p:nvCxnSpPr>
        <p:spPr>
          <a:xfrm>
            <a:off x="7244825" y="3270816"/>
            <a:ext cx="0" cy="633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sp>
        <p:nvSpPr>
          <p:cNvPr id="1066" name="Google Shape;1066;p50"/>
          <p:cNvSpPr txBox="1"/>
          <p:nvPr/>
        </p:nvSpPr>
        <p:spPr>
          <a:xfrm>
            <a:off x="1258025" y="2191700"/>
            <a:ext cx="12822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~10%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67" name="Google Shape;1067;p50"/>
          <p:cNvSpPr txBox="1"/>
          <p:nvPr/>
        </p:nvSpPr>
        <p:spPr>
          <a:xfrm>
            <a:off x="6603725" y="2191700"/>
            <a:ext cx="12822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~4%</a:t>
            </a:r>
            <a:endParaRPr sz="3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51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COUNTRIES WITH THE HIGHEST INFECTION RATE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73" name="Google Shape;1073;p51"/>
          <p:cNvGrpSpPr/>
          <p:nvPr/>
        </p:nvGrpSpPr>
        <p:grpSpPr>
          <a:xfrm>
            <a:off x="713229" y="1896001"/>
            <a:ext cx="4901537" cy="2712622"/>
            <a:chOff x="620507" y="1466872"/>
            <a:chExt cx="4853969" cy="2686296"/>
          </a:xfrm>
        </p:grpSpPr>
        <p:grpSp>
          <p:nvGrpSpPr>
            <p:cNvPr id="1074" name="Google Shape;1074;p51"/>
            <p:cNvGrpSpPr/>
            <p:nvPr/>
          </p:nvGrpSpPr>
          <p:grpSpPr>
            <a:xfrm>
              <a:off x="3557628" y="2594231"/>
              <a:ext cx="85619" cy="77554"/>
              <a:chOff x="4293400" y="2574725"/>
              <a:chExt cx="84425" cy="80100"/>
            </a:xfrm>
          </p:grpSpPr>
          <p:sp>
            <p:nvSpPr>
              <p:cNvPr id="1075" name="Google Shape;1075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076" name="Google Shape;1076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51"/>
            <p:cNvGrpSpPr/>
            <p:nvPr/>
          </p:nvGrpSpPr>
          <p:grpSpPr>
            <a:xfrm>
              <a:off x="3260257" y="1517534"/>
              <a:ext cx="1944381" cy="1104606"/>
              <a:chOff x="4000175" y="1462675"/>
              <a:chExt cx="1917275" cy="1140875"/>
            </a:xfrm>
          </p:grpSpPr>
          <p:sp>
            <p:nvSpPr>
              <p:cNvPr id="1078" name="Google Shape;1078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1079" name="Google Shape;1079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080" name="Google Shape;1080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</p:sp>
            <p:sp>
              <p:nvSpPr>
                <p:cNvPr id="1081" name="Google Shape;1081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085" name="Google Shape;1085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6" name="Google Shape;1086;p51"/>
            <p:cNvGrpSpPr/>
            <p:nvPr/>
          </p:nvGrpSpPr>
          <p:grpSpPr>
            <a:xfrm>
              <a:off x="3220148" y="2606914"/>
              <a:ext cx="95380" cy="100815"/>
              <a:chOff x="3960625" y="2587825"/>
              <a:chExt cx="94050" cy="104125"/>
            </a:xfrm>
          </p:grpSpPr>
          <p:sp>
            <p:nvSpPr>
              <p:cNvPr id="1087" name="Google Shape;1087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088" name="Google Shape;1088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51"/>
            <p:cNvGrpSpPr/>
            <p:nvPr/>
          </p:nvGrpSpPr>
          <p:grpSpPr>
            <a:xfrm>
              <a:off x="3022113" y="2522753"/>
              <a:ext cx="176054" cy="181951"/>
              <a:chOff x="3765350" y="2500900"/>
              <a:chExt cx="173600" cy="187925"/>
            </a:xfrm>
          </p:grpSpPr>
          <p:sp>
            <p:nvSpPr>
              <p:cNvPr id="1090" name="Google Shape;1090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091" name="Google Shape;1091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6" name="Google Shape;1096;p51"/>
            <p:cNvGrpSpPr/>
            <p:nvPr/>
          </p:nvGrpSpPr>
          <p:grpSpPr>
            <a:xfrm>
              <a:off x="3007027" y="2504308"/>
              <a:ext cx="86328" cy="50153"/>
              <a:chOff x="3750475" y="2481850"/>
              <a:chExt cx="85125" cy="51800"/>
            </a:xfrm>
          </p:grpSpPr>
          <p:sp>
            <p:nvSpPr>
              <p:cNvPr id="1097" name="Google Shape;1097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1099" name="Google Shape;1099;p51"/>
            <p:cNvGrpSpPr/>
            <p:nvPr/>
          </p:nvGrpSpPr>
          <p:grpSpPr>
            <a:xfrm>
              <a:off x="2881984" y="2456479"/>
              <a:ext cx="174533" cy="163700"/>
              <a:chOff x="3627175" y="2432450"/>
              <a:chExt cx="172100" cy="169075"/>
            </a:xfrm>
          </p:grpSpPr>
          <p:sp>
            <p:nvSpPr>
              <p:cNvPr id="1100" name="Google Shape;1100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02" name="Google Shape;1102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1103" name="Google Shape;1103;p51"/>
            <p:cNvGrpSpPr/>
            <p:nvPr/>
          </p:nvGrpSpPr>
          <p:grpSpPr>
            <a:xfrm>
              <a:off x="2815417" y="2604615"/>
              <a:ext cx="62409" cy="95896"/>
              <a:chOff x="3561536" y="2585450"/>
              <a:chExt cx="61539" cy="99045"/>
            </a:xfrm>
          </p:grpSpPr>
          <p:sp>
            <p:nvSpPr>
              <p:cNvPr id="1104" name="Google Shape;1104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1106" name="Google Shape;1106;p51"/>
            <p:cNvGrpSpPr/>
            <p:nvPr/>
          </p:nvGrpSpPr>
          <p:grpSpPr>
            <a:xfrm>
              <a:off x="3165081" y="2022770"/>
              <a:ext cx="158282" cy="254470"/>
              <a:chOff x="3906325" y="1984500"/>
              <a:chExt cx="156075" cy="262825"/>
            </a:xfrm>
          </p:grpSpPr>
          <p:sp>
            <p:nvSpPr>
              <p:cNvPr id="1107" name="Google Shape;1107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08" name="Google Shape;1108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51"/>
            <p:cNvGrpSpPr/>
            <p:nvPr/>
          </p:nvGrpSpPr>
          <p:grpSpPr>
            <a:xfrm>
              <a:off x="620507" y="1686680"/>
              <a:ext cx="1421390" cy="1189203"/>
              <a:chOff x="1397225" y="1637375"/>
              <a:chExt cx="1401575" cy="1228250"/>
            </a:xfrm>
          </p:grpSpPr>
          <p:sp>
            <p:nvSpPr>
              <p:cNvPr id="1110" name="Google Shape;1110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1111" name="Google Shape;1111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112" name="Google Shape;1112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14" name="Google Shape;1114;p51"/>
            <p:cNvGrpSpPr/>
            <p:nvPr/>
          </p:nvGrpSpPr>
          <p:grpSpPr>
            <a:xfrm>
              <a:off x="1846067" y="3153977"/>
              <a:ext cx="602525" cy="596659"/>
              <a:chOff x="2605700" y="3152850"/>
              <a:chExt cx="594125" cy="616250"/>
            </a:xfrm>
          </p:grpSpPr>
          <p:sp>
            <p:nvSpPr>
              <p:cNvPr id="1115" name="Google Shape;1115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16" name="Google Shape;1116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117" name="Google Shape;1117;p51"/>
            <p:cNvGrpSpPr/>
            <p:nvPr/>
          </p:nvGrpSpPr>
          <p:grpSpPr>
            <a:xfrm>
              <a:off x="1921798" y="3416313"/>
              <a:ext cx="185562" cy="736856"/>
              <a:chOff x="2680375" y="3423800"/>
              <a:chExt cx="182975" cy="761050"/>
            </a:xfrm>
          </p:grpSpPr>
          <p:sp>
            <p:nvSpPr>
              <p:cNvPr id="1118" name="Google Shape;1118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19" name="Google Shape;1119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0" name="Google Shape;1120;p51"/>
            <p:cNvGrpSpPr/>
            <p:nvPr/>
          </p:nvGrpSpPr>
          <p:grpSpPr>
            <a:xfrm>
              <a:off x="3176921" y="3550023"/>
              <a:ext cx="239565" cy="200516"/>
              <a:chOff x="3918000" y="3561900"/>
              <a:chExt cx="236225" cy="207100"/>
            </a:xfrm>
          </p:grpSpPr>
          <p:sp>
            <p:nvSpPr>
              <p:cNvPr id="1121" name="Google Shape;1121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22" name="Google Shape;1122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3" name="Google Shape;1123;p51"/>
            <p:cNvSpPr/>
            <p:nvPr/>
          </p:nvSpPr>
          <p:spPr>
            <a:xfrm>
              <a:off x="1978565" y="2976649"/>
              <a:ext cx="39805" cy="11667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1"/>
            <p:cNvSpPr/>
            <p:nvPr/>
          </p:nvSpPr>
          <p:spPr>
            <a:xfrm>
              <a:off x="1909603" y="2955881"/>
              <a:ext cx="56259" cy="354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2225761" y="1506883"/>
              <a:ext cx="616976" cy="754162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126" name="Google Shape;1126;p51"/>
            <p:cNvGrpSpPr/>
            <p:nvPr/>
          </p:nvGrpSpPr>
          <p:grpSpPr>
            <a:xfrm>
              <a:off x="1153665" y="1466872"/>
              <a:ext cx="1270537" cy="1125906"/>
              <a:chOff x="1922950" y="1410350"/>
              <a:chExt cx="1252825" cy="1162875"/>
            </a:xfrm>
          </p:grpSpPr>
          <p:sp>
            <p:nvSpPr>
              <p:cNvPr id="1127" name="Google Shape;1127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143" name="Google Shape;1143;p51"/>
            <p:cNvSpPr/>
            <p:nvPr/>
          </p:nvSpPr>
          <p:spPr>
            <a:xfrm>
              <a:off x="1817291" y="2977158"/>
              <a:ext cx="32909" cy="12684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1"/>
            <p:cNvSpPr/>
            <p:nvPr/>
          </p:nvSpPr>
          <p:spPr>
            <a:xfrm>
              <a:off x="1872993" y="2955373"/>
              <a:ext cx="41935" cy="28393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1724447" y="2905220"/>
              <a:ext cx="156000" cy="53203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2145669" y="4054895"/>
              <a:ext cx="39805" cy="21809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1"/>
            <p:cNvSpPr/>
            <p:nvPr/>
          </p:nvSpPr>
          <p:spPr>
            <a:xfrm>
              <a:off x="1745668" y="3105276"/>
              <a:ext cx="81207" cy="35485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1"/>
            <p:cNvSpPr/>
            <p:nvPr/>
          </p:nvSpPr>
          <p:spPr>
            <a:xfrm>
              <a:off x="1702719" y="3083515"/>
              <a:ext cx="49338" cy="44078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1"/>
            <p:cNvSpPr/>
            <p:nvPr/>
          </p:nvSpPr>
          <p:spPr>
            <a:xfrm>
              <a:off x="1676706" y="3025762"/>
              <a:ext cx="68454" cy="64846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1"/>
            <p:cNvSpPr/>
            <p:nvPr/>
          </p:nvSpPr>
          <p:spPr>
            <a:xfrm>
              <a:off x="1654421" y="3012594"/>
              <a:ext cx="92870" cy="44586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1"/>
            <p:cNvSpPr/>
            <p:nvPr/>
          </p:nvSpPr>
          <p:spPr>
            <a:xfrm>
              <a:off x="1641693" y="3036920"/>
              <a:ext cx="36636" cy="20260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1"/>
            <p:cNvSpPr/>
            <p:nvPr/>
          </p:nvSpPr>
          <p:spPr>
            <a:xfrm>
              <a:off x="1658148" y="2979675"/>
              <a:ext cx="16987" cy="35485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1"/>
            <p:cNvSpPr/>
            <p:nvPr/>
          </p:nvSpPr>
          <p:spPr>
            <a:xfrm>
              <a:off x="1612004" y="2987784"/>
              <a:ext cx="60493" cy="60804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1"/>
            <p:cNvSpPr/>
            <p:nvPr/>
          </p:nvSpPr>
          <p:spPr>
            <a:xfrm>
              <a:off x="1282562" y="2740116"/>
              <a:ext cx="418053" cy="295812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1"/>
            <p:cNvSpPr/>
            <p:nvPr/>
          </p:nvSpPr>
          <p:spPr>
            <a:xfrm>
              <a:off x="2161566" y="3162521"/>
              <a:ext cx="41402" cy="5673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1"/>
            <p:cNvSpPr/>
            <p:nvPr/>
          </p:nvSpPr>
          <p:spPr>
            <a:xfrm>
              <a:off x="2110124" y="3156930"/>
              <a:ext cx="58896" cy="61312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1"/>
            <p:cNvSpPr/>
            <p:nvPr/>
          </p:nvSpPr>
          <p:spPr>
            <a:xfrm>
              <a:off x="2060253" y="3122002"/>
              <a:ext cx="73753" cy="105874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1"/>
            <p:cNvSpPr/>
            <p:nvPr/>
          </p:nvSpPr>
          <p:spPr>
            <a:xfrm>
              <a:off x="1887850" y="3068314"/>
              <a:ext cx="194714" cy="167161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1"/>
            <p:cNvSpPr/>
            <p:nvPr/>
          </p:nvSpPr>
          <p:spPr>
            <a:xfrm>
              <a:off x="1801369" y="3064756"/>
              <a:ext cx="176156" cy="239583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1"/>
            <p:cNvSpPr/>
            <p:nvPr/>
          </p:nvSpPr>
          <p:spPr>
            <a:xfrm>
              <a:off x="1771148" y="3223785"/>
              <a:ext cx="87013" cy="91205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1"/>
            <p:cNvSpPr/>
            <p:nvPr/>
          </p:nvSpPr>
          <p:spPr>
            <a:xfrm>
              <a:off x="1766356" y="3244553"/>
              <a:ext cx="188883" cy="265919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1"/>
            <p:cNvSpPr/>
            <p:nvPr/>
          </p:nvSpPr>
          <p:spPr>
            <a:xfrm>
              <a:off x="1941954" y="3382813"/>
              <a:ext cx="182519" cy="194513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163" name="Google Shape;1163;p51"/>
            <p:cNvSpPr/>
            <p:nvPr/>
          </p:nvSpPr>
          <p:spPr>
            <a:xfrm>
              <a:off x="2052292" y="3520589"/>
              <a:ext cx="125221" cy="126133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164" name="Google Shape;1164;p51"/>
            <p:cNvSpPr/>
            <p:nvPr/>
          </p:nvSpPr>
          <p:spPr>
            <a:xfrm>
              <a:off x="2128682" y="3684168"/>
              <a:ext cx="74286" cy="80555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5" name="Google Shape;1165;p51"/>
            <p:cNvGrpSpPr/>
            <p:nvPr/>
          </p:nvGrpSpPr>
          <p:grpSpPr>
            <a:xfrm>
              <a:off x="1953617" y="3560092"/>
              <a:ext cx="233987" cy="579401"/>
              <a:chOff x="2711750" y="3572300"/>
              <a:chExt cx="230725" cy="598425"/>
            </a:xfrm>
          </p:grpSpPr>
          <p:sp>
            <p:nvSpPr>
              <p:cNvPr id="1166" name="Google Shape;1166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8" name="Google Shape;1168;p51"/>
            <p:cNvSpPr/>
            <p:nvPr/>
          </p:nvSpPr>
          <p:spPr>
            <a:xfrm>
              <a:off x="4684031" y="2858116"/>
              <a:ext cx="26545" cy="5930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" name="Google Shape;1169;p51"/>
            <p:cNvGrpSpPr/>
            <p:nvPr/>
          </p:nvGrpSpPr>
          <p:grpSpPr>
            <a:xfrm>
              <a:off x="3038465" y="1674529"/>
              <a:ext cx="155467" cy="161086"/>
              <a:chOff x="3781475" y="1624825"/>
              <a:chExt cx="153300" cy="166375"/>
            </a:xfrm>
          </p:grpSpPr>
          <p:sp>
            <p:nvSpPr>
              <p:cNvPr id="1170" name="Google Shape;1170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4" name="Google Shape;1174;p51"/>
            <p:cNvSpPr/>
            <p:nvPr/>
          </p:nvSpPr>
          <p:spPr>
            <a:xfrm>
              <a:off x="4792797" y="2460545"/>
              <a:ext cx="177728" cy="297337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1"/>
            <p:cNvSpPr/>
            <p:nvPr/>
          </p:nvSpPr>
          <p:spPr>
            <a:xfrm>
              <a:off x="4720641" y="2616040"/>
              <a:ext cx="61026" cy="81063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1"/>
            <p:cNvSpPr/>
            <p:nvPr/>
          </p:nvSpPr>
          <p:spPr>
            <a:xfrm>
              <a:off x="4690927" y="2522850"/>
              <a:ext cx="69519" cy="113982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1"/>
            <p:cNvSpPr/>
            <p:nvPr/>
          </p:nvSpPr>
          <p:spPr>
            <a:xfrm>
              <a:off x="4127548" y="2374956"/>
              <a:ext cx="450936" cy="20313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1"/>
            <p:cNvSpPr/>
            <p:nvPr/>
          </p:nvSpPr>
          <p:spPr>
            <a:xfrm>
              <a:off x="5014539" y="3284564"/>
              <a:ext cx="143247" cy="117032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1"/>
            <p:cNvSpPr/>
            <p:nvPr/>
          </p:nvSpPr>
          <p:spPr>
            <a:xfrm>
              <a:off x="4693589" y="2968540"/>
              <a:ext cx="116727" cy="194513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1"/>
            <p:cNvSpPr/>
            <p:nvPr/>
          </p:nvSpPr>
          <p:spPr>
            <a:xfrm>
              <a:off x="4753525" y="3369645"/>
              <a:ext cx="56792" cy="28393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1" name="Google Shape;1181;p51"/>
            <p:cNvGrpSpPr/>
            <p:nvPr/>
          </p:nvGrpSpPr>
          <p:grpSpPr>
            <a:xfrm>
              <a:off x="4343458" y="3162521"/>
              <a:ext cx="674275" cy="215765"/>
              <a:chOff x="5068275" y="3161675"/>
              <a:chExt cx="664875" cy="222850"/>
            </a:xfrm>
          </p:grpSpPr>
          <p:sp>
            <p:nvSpPr>
              <p:cNvPr id="1182" name="Google Shape;1182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6" name="Google Shape;1186;p51"/>
            <p:cNvSpPr/>
            <p:nvPr/>
          </p:nvSpPr>
          <p:spPr>
            <a:xfrm>
              <a:off x="4415614" y="3147320"/>
              <a:ext cx="63688" cy="79538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1"/>
            <p:cNvSpPr/>
            <p:nvPr/>
          </p:nvSpPr>
          <p:spPr>
            <a:xfrm>
              <a:off x="4557238" y="3144270"/>
              <a:ext cx="139013" cy="89680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1"/>
            <p:cNvSpPr/>
            <p:nvPr/>
          </p:nvSpPr>
          <p:spPr>
            <a:xfrm>
              <a:off x="4427277" y="2897135"/>
              <a:ext cx="120987" cy="223366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1"/>
            <p:cNvSpPr/>
            <p:nvPr/>
          </p:nvSpPr>
          <p:spPr>
            <a:xfrm>
              <a:off x="4443199" y="3030336"/>
              <a:ext cx="76948" cy="63321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1"/>
            <p:cNvSpPr/>
            <p:nvPr/>
          </p:nvSpPr>
          <p:spPr>
            <a:xfrm>
              <a:off x="4399692" y="2912312"/>
              <a:ext cx="118857" cy="131217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4364679" y="2942713"/>
              <a:ext cx="123623" cy="219832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4284055" y="2822680"/>
              <a:ext cx="129987" cy="279086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1"/>
            <p:cNvSpPr/>
            <p:nvPr/>
          </p:nvSpPr>
          <p:spPr>
            <a:xfrm>
              <a:off x="4215094" y="2847998"/>
              <a:ext cx="75350" cy="92706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1"/>
            <p:cNvSpPr/>
            <p:nvPr/>
          </p:nvSpPr>
          <p:spPr>
            <a:xfrm>
              <a:off x="3044297" y="2322285"/>
              <a:ext cx="56259" cy="65862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2999751" y="1997136"/>
              <a:ext cx="294430" cy="326698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1"/>
            <p:cNvSpPr/>
            <p:nvPr/>
          </p:nvSpPr>
          <p:spPr>
            <a:xfrm>
              <a:off x="3080907" y="2058932"/>
              <a:ext cx="145909" cy="314547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1"/>
            <p:cNvSpPr/>
            <p:nvPr/>
          </p:nvSpPr>
          <p:spPr>
            <a:xfrm>
              <a:off x="3235817" y="2280773"/>
              <a:ext cx="58364" cy="50662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1"/>
            <p:cNvSpPr/>
            <p:nvPr/>
          </p:nvSpPr>
          <p:spPr>
            <a:xfrm>
              <a:off x="3208765" y="2317226"/>
              <a:ext cx="92844" cy="48144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1"/>
            <p:cNvSpPr/>
            <p:nvPr/>
          </p:nvSpPr>
          <p:spPr>
            <a:xfrm>
              <a:off x="3211934" y="2350145"/>
              <a:ext cx="72181" cy="50662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3246414" y="2353703"/>
              <a:ext cx="122584" cy="90673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3162064" y="2501065"/>
              <a:ext cx="84376" cy="52186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3168960" y="2485888"/>
              <a:ext cx="72714" cy="30402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3207167" y="2604905"/>
              <a:ext cx="27610" cy="50662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3193907" y="2586170"/>
              <a:ext cx="26545" cy="31927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3154128" y="2559327"/>
              <a:ext cx="55194" cy="46111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3123881" y="2532483"/>
              <a:ext cx="42999" cy="25851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3068712" y="2493464"/>
              <a:ext cx="101338" cy="46619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3126011" y="2382048"/>
              <a:ext cx="134221" cy="107907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3099466" y="2456503"/>
              <a:ext cx="107194" cy="44586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3016180" y="2382556"/>
              <a:ext cx="122052" cy="139301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2983829" y="2412958"/>
              <a:ext cx="52532" cy="45603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1"/>
            <p:cNvSpPr/>
            <p:nvPr/>
          </p:nvSpPr>
          <p:spPr>
            <a:xfrm>
              <a:off x="2979062" y="2450428"/>
              <a:ext cx="41402" cy="33960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3015140" y="2473229"/>
              <a:ext cx="10091" cy="13676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2806126" y="2373455"/>
              <a:ext cx="58896" cy="74455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5" name="Google Shape;1215;p51"/>
            <p:cNvGrpSpPr/>
            <p:nvPr/>
          </p:nvGrpSpPr>
          <p:grpSpPr>
            <a:xfrm>
              <a:off x="2840607" y="2310134"/>
              <a:ext cx="126793" cy="169703"/>
              <a:chOff x="3586375" y="2281300"/>
              <a:chExt cx="125025" cy="175275"/>
            </a:xfrm>
          </p:grpSpPr>
          <p:sp>
            <p:nvSpPr>
              <p:cNvPr id="1216" name="Google Shape;1216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8" name="Google Shape;1218;p51"/>
            <p:cNvSpPr/>
            <p:nvPr/>
          </p:nvSpPr>
          <p:spPr>
            <a:xfrm>
              <a:off x="3565234" y="3411690"/>
              <a:ext cx="111428" cy="199064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9" name="Google Shape;1219;p51"/>
            <p:cNvGrpSpPr/>
            <p:nvPr/>
          </p:nvGrpSpPr>
          <p:grpSpPr>
            <a:xfrm>
              <a:off x="4577420" y="3405106"/>
              <a:ext cx="584600" cy="596635"/>
              <a:chOff x="5298975" y="3412225"/>
              <a:chExt cx="576450" cy="616225"/>
            </a:xfrm>
          </p:grpSpPr>
          <p:sp>
            <p:nvSpPr>
              <p:cNvPr id="1220" name="Google Shape;1220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221" name="Google Shape;1221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2" name="Google Shape;1222;p51"/>
            <p:cNvGrpSpPr/>
            <p:nvPr/>
          </p:nvGrpSpPr>
          <p:grpSpPr>
            <a:xfrm>
              <a:off x="5239982" y="3831045"/>
              <a:ext cx="234494" cy="278070"/>
              <a:chOff x="5952300" y="3852150"/>
              <a:chExt cx="231225" cy="287200"/>
            </a:xfrm>
          </p:grpSpPr>
          <p:sp>
            <p:nvSpPr>
              <p:cNvPr id="1223" name="Google Shape;1223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5" name="Google Shape;1225;p51"/>
            <p:cNvSpPr/>
            <p:nvPr/>
          </p:nvSpPr>
          <p:spPr>
            <a:xfrm>
              <a:off x="2651217" y="2123754"/>
              <a:ext cx="128922" cy="74988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3885651" y="2304059"/>
              <a:ext cx="898146" cy="640204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1"/>
            <p:cNvSpPr/>
            <p:nvPr/>
          </p:nvSpPr>
          <p:spPr>
            <a:xfrm>
              <a:off x="4427277" y="2912312"/>
              <a:ext cx="1623" cy="205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1"/>
            <p:cNvSpPr/>
            <p:nvPr/>
          </p:nvSpPr>
          <p:spPr>
            <a:xfrm>
              <a:off x="4410315" y="2927004"/>
              <a:ext cx="2662" cy="2566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1"/>
            <p:cNvSpPr/>
            <p:nvPr/>
          </p:nvSpPr>
          <p:spPr>
            <a:xfrm>
              <a:off x="3877158" y="2677327"/>
              <a:ext cx="5350" cy="1549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1"/>
            <p:cNvSpPr/>
            <p:nvPr/>
          </p:nvSpPr>
          <p:spPr>
            <a:xfrm>
              <a:off x="3566831" y="2337994"/>
              <a:ext cx="555443" cy="278578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1"/>
            <p:cNvSpPr/>
            <p:nvPr/>
          </p:nvSpPr>
          <p:spPr>
            <a:xfrm>
              <a:off x="3709546" y="2542093"/>
              <a:ext cx="235026" cy="139809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1"/>
            <p:cNvSpPr/>
            <p:nvPr/>
          </p:nvSpPr>
          <p:spPr>
            <a:xfrm>
              <a:off x="3667637" y="2590721"/>
              <a:ext cx="210079" cy="126133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3" name="Google Shape;1233;p51"/>
            <p:cNvGrpSpPr/>
            <p:nvPr/>
          </p:nvGrpSpPr>
          <p:grpSpPr>
            <a:xfrm>
              <a:off x="4114288" y="3102758"/>
              <a:ext cx="31869" cy="57754"/>
              <a:chOff x="4842300" y="3099950"/>
              <a:chExt cx="31425" cy="59650"/>
            </a:xfrm>
          </p:grpSpPr>
          <p:sp>
            <p:nvSpPr>
              <p:cNvPr id="1234" name="Google Shape;1234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8" name="Google Shape;1238;p51"/>
            <p:cNvSpPr/>
            <p:nvPr/>
          </p:nvSpPr>
          <p:spPr>
            <a:xfrm>
              <a:off x="3932859" y="2745683"/>
              <a:ext cx="411157" cy="38343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4094132" y="2791286"/>
              <a:ext cx="120987" cy="61796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3815625" y="2687445"/>
              <a:ext cx="203208" cy="213756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3800768" y="2658084"/>
              <a:ext cx="194182" cy="154478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3237921" y="2426125"/>
              <a:ext cx="240883" cy="143343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1"/>
            <p:cNvSpPr/>
            <p:nvPr/>
          </p:nvSpPr>
          <p:spPr>
            <a:xfrm>
              <a:off x="3297350" y="2497023"/>
              <a:ext cx="50428" cy="53711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1"/>
            <p:cNvSpPr/>
            <p:nvPr/>
          </p:nvSpPr>
          <p:spPr>
            <a:xfrm>
              <a:off x="3216726" y="2506148"/>
              <a:ext cx="129455" cy="79030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1"/>
            <p:cNvSpPr/>
            <p:nvPr/>
          </p:nvSpPr>
          <p:spPr>
            <a:xfrm>
              <a:off x="3249077" y="2575520"/>
              <a:ext cx="84909" cy="5117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6" name="Google Shape;1246;p51"/>
            <p:cNvGrpSpPr/>
            <p:nvPr/>
          </p:nvGrpSpPr>
          <p:grpSpPr>
            <a:xfrm>
              <a:off x="3124946" y="2541584"/>
              <a:ext cx="79584" cy="58770"/>
              <a:chOff x="3866750" y="2520350"/>
              <a:chExt cx="78475" cy="60700"/>
            </a:xfrm>
          </p:grpSpPr>
          <p:sp>
            <p:nvSpPr>
              <p:cNvPr id="1247" name="Google Shape;1247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1" name="Google Shape;1251;p51"/>
            <p:cNvSpPr/>
            <p:nvPr/>
          </p:nvSpPr>
          <p:spPr>
            <a:xfrm>
              <a:off x="3057024" y="2597305"/>
              <a:ext cx="14882" cy="28393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1"/>
            <p:cNvSpPr/>
            <p:nvPr/>
          </p:nvSpPr>
          <p:spPr>
            <a:xfrm>
              <a:off x="2821491" y="2584646"/>
              <a:ext cx="162896" cy="130176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1"/>
            <p:cNvSpPr/>
            <p:nvPr/>
          </p:nvSpPr>
          <p:spPr>
            <a:xfrm>
              <a:off x="3562597" y="2646417"/>
              <a:ext cx="25480" cy="19292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3556234" y="2648959"/>
              <a:ext cx="299221" cy="22995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3541376" y="2621099"/>
              <a:ext cx="52532" cy="42577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3305311" y="2610981"/>
              <a:ext cx="264208" cy="10384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3302116" y="2611489"/>
              <a:ext cx="40337" cy="33960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3494675" y="2689987"/>
              <a:ext cx="141675" cy="130176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3610338" y="2803945"/>
              <a:ext cx="25480" cy="24835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3398130" y="2719856"/>
              <a:ext cx="32934" cy="1776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3446935" y="2693521"/>
              <a:ext cx="91272" cy="77529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1"/>
            <p:cNvSpPr/>
            <p:nvPr/>
          </p:nvSpPr>
          <p:spPr>
            <a:xfrm>
              <a:off x="3428376" y="2755825"/>
              <a:ext cx="22311" cy="6182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3448000" y="2755825"/>
              <a:ext cx="5857" cy="12684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3441636" y="2769501"/>
              <a:ext cx="7986" cy="17742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3441636" y="2736582"/>
              <a:ext cx="19117" cy="22801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1"/>
            <p:cNvSpPr/>
            <p:nvPr/>
          </p:nvSpPr>
          <p:spPr>
            <a:xfrm>
              <a:off x="3442701" y="2754300"/>
              <a:ext cx="58896" cy="69421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1"/>
            <p:cNvSpPr/>
            <p:nvPr/>
          </p:nvSpPr>
          <p:spPr>
            <a:xfrm>
              <a:off x="3441636" y="2772527"/>
              <a:ext cx="303455" cy="244158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3675572" y="2863199"/>
              <a:ext cx="11181" cy="23310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1"/>
            <p:cNvSpPr/>
            <p:nvPr/>
          </p:nvSpPr>
          <p:spPr>
            <a:xfrm>
              <a:off x="3687260" y="2864724"/>
              <a:ext cx="70052" cy="5269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1"/>
            <p:cNvSpPr/>
            <p:nvPr/>
          </p:nvSpPr>
          <p:spPr>
            <a:xfrm>
              <a:off x="3700520" y="2876367"/>
              <a:ext cx="109831" cy="129159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1"/>
            <p:cNvSpPr/>
            <p:nvPr/>
          </p:nvSpPr>
          <p:spPr>
            <a:xfrm>
              <a:off x="3750390" y="2858116"/>
              <a:ext cx="5857" cy="12708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1"/>
            <p:cNvSpPr/>
            <p:nvPr/>
          </p:nvSpPr>
          <p:spPr>
            <a:xfrm>
              <a:off x="3564702" y="2967016"/>
              <a:ext cx="156000" cy="96748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1"/>
            <p:cNvSpPr/>
            <p:nvPr/>
          </p:nvSpPr>
          <p:spPr>
            <a:xfrm>
              <a:off x="3296285" y="2782669"/>
              <a:ext cx="183052" cy="146902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1"/>
            <p:cNvSpPr/>
            <p:nvPr/>
          </p:nvSpPr>
          <p:spPr>
            <a:xfrm>
              <a:off x="3263934" y="2928021"/>
              <a:ext cx="241923" cy="264902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1"/>
            <p:cNvSpPr/>
            <p:nvPr/>
          </p:nvSpPr>
          <p:spPr>
            <a:xfrm>
              <a:off x="3428909" y="3030821"/>
              <a:ext cx="222831" cy="161594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1"/>
            <p:cNvSpPr/>
            <p:nvPr/>
          </p:nvSpPr>
          <p:spPr>
            <a:xfrm>
              <a:off x="3476649" y="2985750"/>
              <a:ext cx="98169" cy="83097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3556234" y="3063256"/>
              <a:ext cx="22286" cy="25343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3546675" y="3073373"/>
              <a:ext cx="150143" cy="189938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3437934" y="3164530"/>
              <a:ext cx="123091" cy="142351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80" name="Google Shape;1280;p51"/>
            <p:cNvSpPr/>
            <p:nvPr/>
          </p:nvSpPr>
          <p:spPr>
            <a:xfrm>
              <a:off x="3407155" y="3256704"/>
              <a:ext cx="11156" cy="24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1"/>
            <p:cNvSpPr/>
            <p:nvPr/>
          </p:nvSpPr>
          <p:spPr>
            <a:xfrm>
              <a:off x="3376909" y="3182273"/>
              <a:ext cx="84909" cy="80047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1"/>
            <p:cNvSpPr/>
            <p:nvPr/>
          </p:nvSpPr>
          <p:spPr>
            <a:xfrm>
              <a:off x="3156765" y="3085016"/>
              <a:ext cx="191013" cy="123108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1"/>
            <p:cNvSpPr/>
            <p:nvPr/>
          </p:nvSpPr>
          <p:spPr>
            <a:xfrm>
              <a:off x="3078777" y="2761900"/>
              <a:ext cx="226558" cy="201097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1"/>
            <p:cNvSpPr/>
            <p:nvPr/>
          </p:nvSpPr>
          <p:spPr>
            <a:xfrm>
              <a:off x="3050128" y="2696062"/>
              <a:ext cx="57857" cy="107907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1"/>
            <p:cNvSpPr/>
            <p:nvPr/>
          </p:nvSpPr>
          <p:spPr>
            <a:xfrm>
              <a:off x="2822556" y="2699596"/>
              <a:ext cx="293923" cy="271486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1"/>
            <p:cNvSpPr/>
            <p:nvPr/>
          </p:nvSpPr>
          <p:spPr>
            <a:xfrm>
              <a:off x="2764217" y="2717847"/>
              <a:ext cx="169767" cy="128142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1"/>
            <p:cNvSpPr/>
            <p:nvPr/>
          </p:nvSpPr>
          <p:spPr>
            <a:xfrm>
              <a:off x="2703191" y="2845457"/>
              <a:ext cx="120454" cy="9219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2702684" y="2849523"/>
              <a:ext cx="172961" cy="1818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1"/>
            <p:cNvSpPr/>
            <p:nvPr/>
          </p:nvSpPr>
          <p:spPr>
            <a:xfrm>
              <a:off x="2771646" y="2883967"/>
              <a:ext cx="238728" cy="211215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2872426" y="3026270"/>
              <a:ext cx="110364" cy="76513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2694723" y="3003977"/>
              <a:ext cx="94442" cy="65887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2705321" y="3060714"/>
              <a:ext cx="45129" cy="25851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3" name="Google Shape;1293;p51"/>
            <p:cNvGrpSpPr/>
            <p:nvPr/>
          </p:nvGrpSpPr>
          <p:grpSpPr>
            <a:xfrm>
              <a:off x="2702684" y="3042996"/>
              <a:ext cx="134754" cy="96240"/>
              <a:chOff x="3450375" y="3038225"/>
              <a:chExt cx="132875" cy="99400"/>
            </a:xfrm>
          </p:grpSpPr>
          <p:sp>
            <p:nvSpPr>
              <p:cNvPr id="1294" name="Google Shape;1294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6" name="Google Shape;1296;p51"/>
            <p:cNvSpPr/>
            <p:nvPr/>
          </p:nvSpPr>
          <p:spPr>
            <a:xfrm>
              <a:off x="2756256" y="3098692"/>
              <a:ext cx="40870" cy="46619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1"/>
            <p:cNvSpPr/>
            <p:nvPr/>
          </p:nvSpPr>
          <p:spPr>
            <a:xfrm>
              <a:off x="2782776" y="3119968"/>
              <a:ext cx="59428" cy="60804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1"/>
            <p:cNvSpPr/>
            <p:nvPr/>
          </p:nvSpPr>
          <p:spPr>
            <a:xfrm>
              <a:off x="2824153" y="3090099"/>
              <a:ext cx="90740" cy="91181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1"/>
            <p:cNvSpPr/>
            <p:nvPr/>
          </p:nvSpPr>
          <p:spPr>
            <a:xfrm>
              <a:off x="2902140" y="3082499"/>
              <a:ext cx="62091" cy="92706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2945647" y="3082499"/>
              <a:ext cx="29714" cy="75472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1"/>
            <p:cNvSpPr/>
            <p:nvPr/>
          </p:nvSpPr>
          <p:spPr>
            <a:xfrm>
              <a:off x="2961543" y="3063256"/>
              <a:ext cx="45662" cy="91181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1"/>
            <p:cNvSpPr/>
            <p:nvPr/>
          </p:nvSpPr>
          <p:spPr>
            <a:xfrm>
              <a:off x="3140336" y="2906236"/>
              <a:ext cx="152780" cy="231983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1"/>
            <p:cNvSpPr/>
            <p:nvPr/>
          </p:nvSpPr>
          <p:spPr>
            <a:xfrm>
              <a:off x="3121752" y="3056163"/>
              <a:ext cx="4792" cy="2542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1"/>
            <p:cNvSpPr/>
            <p:nvPr/>
          </p:nvSpPr>
          <p:spPr>
            <a:xfrm>
              <a:off x="2951478" y="2909286"/>
              <a:ext cx="223364" cy="165636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05" name="Google Shape;1305;p51"/>
            <p:cNvSpPr/>
            <p:nvPr/>
          </p:nvSpPr>
          <p:spPr>
            <a:xfrm>
              <a:off x="2989128" y="3046021"/>
              <a:ext cx="167662" cy="137268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1"/>
            <p:cNvSpPr/>
            <p:nvPr/>
          </p:nvSpPr>
          <p:spPr>
            <a:xfrm>
              <a:off x="3070842" y="3058172"/>
              <a:ext cx="111403" cy="159561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1"/>
            <p:cNvSpPr/>
            <p:nvPr/>
          </p:nvSpPr>
          <p:spPr>
            <a:xfrm>
              <a:off x="3071349" y="3211125"/>
              <a:ext cx="83844" cy="86631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1"/>
            <p:cNvSpPr/>
            <p:nvPr/>
          </p:nvSpPr>
          <p:spPr>
            <a:xfrm>
              <a:off x="3079310" y="3212650"/>
              <a:ext cx="29740" cy="18251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1"/>
            <p:cNvSpPr/>
            <p:nvPr/>
          </p:nvSpPr>
          <p:spPr>
            <a:xfrm>
              <a:off x="3106362" y="3188856"/>
              <a:ext cx="112493" cy="125625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3118582" y="3304315"/>
              <a:ext cx="15922" cy="20792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3373207" y="3255711"/>
              <a:ext cx="163935" cy="159537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1"/>
            <p:cNvSpPr/>
            <p:nvPr/>
          </p:nvSpPr>
          <p:spPr>
            <a:xfrm>
              <a:off x="3368441" y="3258737"/>
              <a:ext cx="29714" cy="23334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1"/>
            <p:cNvSpPr/>
            <p:nvPr/>
          </p:nvSpPr>
          <p:spPr>
            <a:xfrm>
              <a:off x="3368441" y="3272413"/>
              <a:ext cx="29182" cy="33960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1"/>
            <p:cNvSpPr/>
            <p:nvPr/>
          </p:nvSpPr>
          <p:spPr>
            <a:xfrm>
              <a:off x="3120687" y="3167580"/>
              <a:ext cx="279598" cy="264394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15" name="Google Shape;1315;p51"/>
            <p:cNvSpPr/>
            <p:nvPr/>
          </p:nvSpPr>
          <p:spPr>
            <a:xfrm>
              <a:off x="3421480" y="3374728"/>
              <a:ext cx="46701" cy="11245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1"/>
            <p:cNvSpPr/>
            <p:nvPr/>
          </p:nvSpPr>
          <p:spPr>
            <a:xfrm>
              <a:off x="3261272" y="3358003"/>
              <a:ext cx="172961" cy="140826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1"/>
            <p:cNvSpPr/>
            <p:nvPr/>
          </p:nvSpPr>
          <p:spPr>
            <a:xfrm>
              <a:off x="3110621" y="3325592"/>
              <a:ext cx="183559" cy="173237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1"/>
            <p:cNvSpPr/>
            <p:nvPr/>
          </p:nvSpPr>
          <p:spPr>
            <a:xfrm>
              <a:off x="3307415" y="3463344"/>
              <a:ext cx="114623" cy="99798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1"/>
            <p:cNvSpPr/>
            <p:nvPr/>
          </p:nvSpPr>
          <p:spPr>
            <a:xfrm>
              <a:off x="3228388" y="3494254"/>
              <a:ext cx="137416" cy="131192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3111154" y="3482079"/>
              <a:ext cx="196286" cy="176287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3384870" y="3390922"/>
              <a:ext cx="152805" cy="235033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1"/>
            <p:cNvSpPr/>
            <p:nvPr/>
          </p:nvSpPr>
          <p:spPr>
            <a:xfrm>
              <a:off x="3382233" y="3608696"/>
              <a:ext cx="21246" cy="22826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1"/>
            <p:cNvSpPr/>
            <p:nvPr/>
          </p:nvSpPr>
          <p:spPr>
            <a:xfrm>
              <a:off x="3325467" y="3653766"/>
              <a:ext cx="33974" cy="30426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3967340" y="2676819"/>
              <a:ext cx="106662" cy="84089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3967340" y="2676819"/>
              <a:ext cx="106662" cy="84089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3516429" y="2605922"/>
              <a:ext cx="71649" cy="19267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3563130" y="2621607"/>
              <a:ext cx="2662" cy="2566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1"/>
            <p:cNvSpPr/>
            <p:nvPr/>
          </p:nvSpPr>
          <p:spPr>
            <a:xfrm>
              <a:off x="4222522" y="2823188"/>
              <a:ext cx="45104" cy="25343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1"/>
            <p:cNvSpPr/>
            <p:nvPr/>
          </p:nvSpPr>
          <p:spPr>
            <a:xfrm>
              <a:off x="3226791" y="2608948"/>
              <a:ext cx="35571" cy="28901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1"/>
            <p:cNvSpPr/>
            <p:nvPr/>
          </p:nvSpPr>
          <p:spPr>
            <a:xfrm>
              <a:off x="3197609" y="2544126"/>
              <a:ext cx="59454" cy="74479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" name="Google Shape;1331;p51"/>
          <p:cNvSpPr txBox="1">
            <a:spLocks noGrp="1"/>
          </p:cNvSpPr>
          <p:nvPr>
            <p:ph type="subTitle" idx="4294967295"/>
          </p:nvPr>
        </p:nvSpPr>
        <p:spPr>
          <a:xfrm>
            <a:off x="5829300" y="2331438"/>
            <a:ext cx="2590500" cy="18417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These are the countries with the highest amount of confirmed cases over time: United States, Spain, Italy and China (where this virus first originated)</a:t>
            </a:r>
            <a:endParaRPr/>
          </a:p>
        </p:txBody>
      </p:sp>
      <p:sp>
        <p:nvSpPr>
          <p:cNvPr id="1332" name="Google Shape;1332;p51"/>
          <p:cNvSpPr/>
          <p:nvPr/>
        </p:nvSpPr>
        <p:spPr>
          <a:xfrm flipH="1">
            <a:off x="4470625" y="3042975"/>
            <a:ext cx="176100" cy="17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3" name="Google Shape;1333;p51"/>
          <p:cNvCxnSpPr/>
          <p:nvPr/>
        </p:nvCxnSpPr>
        <p:spPr>
          <a:xfrm rot="10800000">
            <a:off x="4558580" y="1952300"/>
            <a:ext cx="0" cy="1220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oval" w="med" len="med"/>
            <a:tailEnd type="oval" w="med" len="med"/>
          </a:ln>
        </p:spPr>
      </p:cxnSp>
      <p:sp>
        <p:nvSpPr>
          <p:cNvPr id="1334" name="Google Shape;1334;p51"/>
          <p:cNvSpPr txBox="1">
            <a:spLocks noGrp="1"/>
          </p:cNvSpPr>
          <p:nvPr>
            <p:ph type="subTitle" idx="4294967295"/>
          </p:nvPr>
        </p:nvSpPr>
        <p:spPr>
          <a:xfrm>
            <a:off x="4179225" y="1641350"/>
            <a:ext cx="758700" cy="28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ORIGIN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52"/>
          <p:cNvSpPr txBox="1">
            <a:spLocks noGrp="1"/>
          </p:cNvSpPr>
          <p:nvPr>
            <p:ph type="title"/>
          </p:nvPr>
        </p:nvSpPr>
        <p:spPr>
          <a:xfrm>
            <a:off x="1872350" y="1732775"/>
            <a:ext cx="53874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164.536</a:t>
            </a:r>
            <a:endParaRPr/>
          </a:p>
        </p:txBody>
      </p:sp>
      <p:sp>
        <p:nvSpPr>
          <p:cNvPr id="1340" name="Google Shape;1340;p52"/>
          <p:cNvSpPr txBox="1">
            <a:spLocks noGrp="1"/>
          </p:cNvSpPr>
          <p:nvPr>
            <p:ph type="subTitle" idx="1"/>
          </p:nvPr>
        </p:nvSpPr>
        <p:spPr>
          <a:xfrm>
            <a:off x="1872600" y="2975975"/>
            <a:ext cx="5387400" cy="4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recovered people from COVID-19 as of March 2020</a:t>
            </a:r>
            <a:endParaRPr/>
          </a:p>
        </p:txBody>
      </p:sp>
      <p:grpSp>
        <p:nvGrpSpPr>
          <p:cNvPr id="1341" name="Google Shape;1341;p52"/>
          <p:cNvGrpSpPr/>
          <p:nvPr/>
        </p:nvGrpSpPr>
        <p:grpSpPr>
          <a:xfrm flipH="1">
            <a:off x="6738666" y="428923"/>
            <a:ext cx="1620937" cy="1620937"/>
            <a:chOff x="6186996" y="2375625"/>
            <a:chExt cx="1916908" cy="1916908"/>
          </a:xfrm>
        </p:grpSpPr>
        <p:sp>
          <p:nvSpPr>
            <p:cNvPr id="1342" name="Google Shape;1342;p52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3" name="Google Shape;1343;p52"/>
            <p:cNvCxnSpPr>
              <a:stCxn id="1342" idx="0"/>
              <a:endCxn id="1344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4" name="Google Shape;1344;p52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5" name="Google Shape;1345;p52"/>
            <p:cNvCxnSpPr>
              <a:stCxn id="1346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6" name="Google Shape;1346;p52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7" name="Google Shape;1347;p52"/>
            <p:cNvCxnSpPr>
              <a:stCxn id="1342" idx="2"/>
              <a:endCxn id="1348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8" name="Google Shape;1348;p52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9" name="Google Shape;1349;p52"/>
            <p:cNvCxnSpPr>
              <a:stCxn id="1350" idx="0"/>
              <a:endCxn id="1342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0" name="Google Shape;1350;p52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1" name="Google Shape;1351;p52"/>
            <p:cNvCxnSpPr>
              <a:endCxn id="1352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2" name="Google Shape;1352;p52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3" name="Google Shape;1353;p52"/>
            <p:cNvCxnSpPr>
              <a:stCxn id="1354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4" name="Google Shape;1354;p52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5" name="Google Shape;1355;p52"/>
            <p:cNvCxnSpPr>
              <a:endCxn id="1356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6" name="Google Shape;1356;p52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7" name="Google Shape;1357;p52"/>
            <p:cNvCxnSpPr>
              <a:stCxn id="1358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8" name="Google Shape;1358;p52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52"/>
          <p:cNvGrpSpPr/>
          <p:nvPr/>
        </p:nvGrpSpPr>
        <p:grpSpPr>
          <a:xfrm>
            <a:off x="893502" y="629232"/>
            <a:ext cx="429149" cy="429149"/>
            <a:chOff x="7942477" y="2247857"/>
            <a:chExt cx="429149" cy="429149"/>
          </a:xfrm>
        </p:grpSpPr>
        <p:sp>
          <p:nvSpPr>
            <p:cNvPr id="1363" name="Google Shape;1363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4" name="Google Shape;1364;p52"/>
            <p:cNvCxnSpPr>
              <a:stCxn id="1363" idx="0"/>
              <a:endCxn id="1365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5" name="Google Shape;1365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6" name="Google Shape;1366;p52"/>
            <p:cNvCxnSpPr>
              <a:stCxn id="1367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7" name="Google Shape;1367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8" name="Google Shape;1368;p52"/>
            <p:cNvCxnSpPr>
              <a:stCxn id="1363" idx="2"/>
              <a:endCxn id="1369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9" name="Google Shape;1369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0" name="Google Shape;1370;p52"/>
            <p:cNvCxnSpPr>
              <a:stCxn id="1371" idx="0"/>
              <a:endCxn id="1363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1" name="Google Shape;1371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2" name="Google Shape;1372;p52"/>
            <p:cNvCxnSpPr>
              <a:endCxn id="1373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3" name="Google Shape;1373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4" name="Google Shape;1374;p52"/>
            <p:cNvCxnSpPr>
              <a:stCxn id="1375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5" name="Google Shape;1375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1" name="Google Shape;1381;p52"/>
            <p:cNvCxnSpPr>
              <a:stCxn id="1376" idx="4"/>
              <a:endCxn id="1363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2" name="Google Shape;1382;p52"/>
            <p:cNvCxnSpPr>
              <a:stCxn id="1377" idx="0"/>
              <a:endCxn id="1363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83" name="Google Shape;1383;p52"/>
          <p:cNvGrpSpPr/>
          <p:nvPr/>
        </p:nvGrpSpPr>
        <p:grpSpPr>
          <a:xfrm>
            <a:off x="1422744" y="3533067"/>
            <a:ext cx="1108792" cy="1108792"/>
            <a:chOff x="7942477" y="2247857"/>
            <a:chExt cx="429149" cy="429149"/>
          </a:xfrm>
        </p:grpSpPr>
        <p:sp>
          <p:nvSpPr>
            <p:cNvPr id="1384" name="Google Shape;1384;p52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5" name="Google Shape;1385;p52"/>
            <p:cNvCxnSpPr>
              <a:stCxn id="1384" idx="0"/>
              <a:endCxn id="1386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6" name="Google Shape;1386;p52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7" name="Google Shape;1387;p52"/>
            <p:cNvCxnSpPr>
              <a:stCxn id="1388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88" name="Google Shape;1388;p52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89" name="Google Shape;1389;p52"/>
            <p:cNvCxnSpPr>
              <a:stCxn id="1384" idx="2"/>
              <a:endCxn id="1390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0" name="Google Shape;1390;p52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1" name="Google Shape;1391;p52"/>
            <p:cNvCxnSpPr>
              <a:stCxn id="1392" idx="0"/>
              <a:endCxn id="1384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2" name="Google Shape;1392;p52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3" name="Google Shape;1393;p52"/>
            <p:cNvCxnSpPr>
              <a:endCxn id="1394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4" name="Google Shape;1394;p52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5" name="Google Shape;1395;p52"/>
            <p:cNvCxnSpPr>
              <a:stCxn id="1396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6" name="Google Shape;1396;p52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02" name="Google Shape;1402;p52"/>
            <p:cNvCxnSpPr>
              <a:stCxn id="1397" idx="4"/>
              <a:endCxn id="1384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3" name="Google Shape;1403;p52"/>
            <p:cNvCxnSpPr>
              <a:stCxn id="1398" idx="0"/>
              <a:endCxn id="1384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53"/>
          <p:cNvSpPr txBox="1">
            <a:spLocks noGrp="1"/>
          </p:cNvSpPr>
          <p:nvPr>
            <p:ph type="title"/>
          </p:nvPr>
        </p:nvSpPr>
        <p:spPr>
          <a:xfrm>
            <a:off x="2125000" y="2916095"/>
            <a:ext cx="4888200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10,000+</a:t>
            </a:r>
            <a:endParaRPr/>
          </a:p>
        </p:txBody>
      </p:sp>
      <p:sp>
        <p:nvSpPr>
          <p:cNvPr id="1409" name="Google Shape;1409;p53"/>
          <p:cNvSpPr txBox="1">
            <a:spLocks noGrp="1"/>
          </p:cNvSpPr>
          <p:nvPr>
            <p:ph type="title" idx="3"/>
          </p:nvPr>
        </p:nvSpPr>
        <p:spPr>
          <a:xfrm>
            <a:off x="2125000" y="1218201"/>
            <a:ext cx="4888200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100,000+</a:t>
            </a:r>
            <a:endParaRPr/>
          </a:p>
        </p:txBody>
      </p:sp>
      <p:sp>
        <p:nvSpPr>
          <p:cNvPr id="1410" name="Google Shape;1410;p53"/>
          <p:cNvSpPr txBox="1">
            <a:spLocks noGrp="1"/>
          </p:cNvSpPr>
          <p:nvPr>
            <p:ph type="subTitle" idx="1"/>
          </p:nvPr>
        </p:nvSpPr>
        <p:spPr>
          <a:xfrm>
            <a:off x="1354450" y="3585897"/>
            <a:ext cx="6429300" cy="3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Confirmed cases in South Korea</a:t>
            </a:r>
            <a:endParaRPr/>
          </a:p>
        </p:txBody>
      </p:sp>
      <p:sp>
        <p:nvSpPr>
          <p:cNvPr id="1411" name="Google Shape;1411;p53"/>
          <p:cNvSpPr txBox="1">
            <a:spLocks noGrp="1"/>
          </p:cNvSpPr>
          <p:nvPr>
            <p:ph type="subTitle" idx="2"/>
          </p:nvPr>
        </p:nvSpPr>
        <p:spPr>
          <a:xfrm>
            <a:off x="1354450" y="1888099"/>
            <a:ext cx="6429300" cy="3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Confirmed cases in Spain</a:t>
            </a:r>
            <a:endParaRPr/>
          </a:p>
        </p:txBody>
      </p:sp>
      <p:grpSp>
        <p:nvGrpSpPr>
          <p:cNvPr id="1412" name="Google Shape;1412;p53"/>
          <p:cNvGrpSpPr/>
          <p:nvPr/>
        </p:nvGrpSpPr>
        <p:grpSpPr>
          <a:xfrm flipH="1">
            <a:off x="378491" y="3312898"/>
            <a:ext cx="1620937" cy="1620937"/>
            <a:chOff x="6186996" y="2375625"/>
            <a:chExt cx="1916908" cy="1916908"/>
          </a:xfrm>
        </p:grpSpPr>
        <p:sp>
          <p:nvSpPr>
            <p:cNvPr id="1413" name="Google Shape;1413;p53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4" name="Google Shape;1414;p53"/>
            <p:cNvCxnSpPr>
              <a:stCxn id="1413" idx="0"/>
              <a:endCxn id="1415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5" name="Google Shape;1415;p53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6" name="Google Shape;1416;p53"/>
            <p:cNvCxnSpPr>
              <a:stCxn id="1417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7" name="Google Shape;1417;p53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8" name="Google Shape;1418;p53"/>
            <p:cNvCxnSpPr>
              <a:stCxn id="1413" idx="2"/>
              <a:endCxn id="1419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9" name="Google Shape;1419;p53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0" name="Google Shape;1420;p53"/>
            <p:cNvCxnSpPr>
              <a:stCxn id="1421" idx="0"/>
              <a:endCxn id="1413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1" name="Google Shape;1421;p53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2" name="Google Shape;1422;p53"/>
            <p:cNvCxnSpPr>
              <a:endCxn id="1423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3" name="Google Shape;1423;p53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4" name="Google Shape;1424;p53"/>
            <p:cNvCxnSpPr>
              <a:stCxn id="1425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5" name="Google Shape;1425;p53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6" name="Google Shape;1426;p53"/>
            <p:cNvCxnSpPr>
              <a:endCxn id="1427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7" name="Google Shape;1427;p53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28" name="Google Shape;1428;p53"/>
            <p:cNvCxnSpPr>
              <a:stCxn id="1429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29" name="Google Shape;1429;p53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3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3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" name="Google Shape;1433;p53"/>
          <p:cNvGrpSpPr/>
          <p:nvPr/>
        </p:nvGrpSpPr>
        <p:grpSpPr>
          <a:xfrm>
            <a:off x="8245052" y="2953157"/>
            <a:ext cx="429149" cy="429149"/>
            <a:chOff x="7942477" y="2247857"/>
            <a:chExt cx="429149" cy="429149"/>
          </a:xfrm>
        </p:grpSpPr>
        <p:sp>
          <p:nvSpPr>
            <p:cNvPr id="1434" name="Google Shape;1434;p53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5" name="Google Shape;1435;p53"/>
            <p:cNvCxnSpPr>
              <a:stCxn id="1434" idx="0"/>
              <a:endCxn id="1436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36" name="Google Shape;1436;p53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7" name="Google Shape;1437;p53"/>
            <p:cNvCxnSpPr>
              <a:stCxn id="1438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38" name="Google Shape;1438;p53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9" name="Google Shape;1439;p53"/>
            <p:cNvCxnSpPr>
              <a:stCxn id="1434" idx="2"/>
              <a:endCxn id="1440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0" name="Google Shape;1440;p53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1" name="Google Shape;1441;p53"/>
            <p:cNvCxnSpPr>
              <a:stCxn id="1442" idx="0"/>
              <a:endCxn id="1434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2" name="Google Shape;1442;p53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3" name="Google Shape;1443;p53"/>
            <p:cNvCxnSpPr>
              <a:endCxn id="1444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4" name="Google Shape;1444;p53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5" name="Google Shape;1445;p53"/>
            <p:cNvCxnSpPr>
              <a:stCxn id="1446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6" name="Google Shape;1446;p53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2" name="Google Shape;1452;p53"/>
            <p:cNvCxnSpPr>
              <a:stCxn id="1447" idx="4"/>
              <a:endCxn id="1434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3" name="Google Shape;1453;p53"/>
            <p:cNvCxnSpPr>
              <a:stCxn id="1448" idx="0"/>
              <a:endCxn id="1434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54" name="Google Shape;1454;p53"/>
          <p:cNvGrpSpPr/>
          <p:nvPr/>
        </p:nvGrpSpPr>
        <p:grpSpPr>
          <a:xfrm>
            <a:off x="6823744" y="95404"/>
            <a:ext cx="1108792" cy="1108792"/>
            <a:chOff x="7942477" y="2247857"/>
            <a:chExt cx="429149" cy="429149"/>
          </a:xfrm>
        </p:grpSpPr>
        <p:sp>
          <p:nvSpPr>
            <p:cNvPr id="1455" name="Google Shape;1455;p53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6" name="Google Shape;1456;p53"/>
            <p:cNvCxnSpPr>
              <a:stCxn id="1455" idx="0"/>
              <a:endCxn id="1457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7" name="Google Shape;1457;p53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8" name="Google Shape;1458;p53"/>
            <p:cNvCxnSpPr>
              <a:stCxn id="1459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9" name="Google Shape;1459;p53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0" name="Google Shape;1460;p53"/>
            <p:cNvCxnSpPr>
              <a:stCxn id="1455" idx="2"/>
              <a:endCxn id="1461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1" name="Google Shape;1461;p53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2" name="Google Shape;1462;p53"/>
            <p:cNvCxnSpPr>
              <a:stCxn id="1463" idx="0"/>
              <a:endCxn id="1455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3" name="Google Shape;1463;p53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4" name="Google Shape;1464;p53"/>
            <p:cNvCxnSpPr>
              <a:endCxn id="1465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5" name="Google Shape;1465;p53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66" name="Google Shape;1466;p53"/>
            <p:cNvCxnSpPr>
              <a:stCxn id="1467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67" name="Google Shape;1467;p53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73" name="Google Shape;1473;p53"/>
            <p:cNvCxnSpPr>
              <a:stCxn id="1468" idx="4"/>
              <a:endCxn id="1455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4" name="Google Shape;1474;p53"/>
            <p:cNvCxnSpPr>
              <a:stCxn id="1469" idx="0"/>
              <a:endCxn id="1455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54"/>
          <p:cNvSpPr/>
          <p:nvPr/>
        </p:nvSpPr>
        <p:spPr>
          <a:xfrm>
            <a:off x="713175" y="1871238"/>
            <a:ext cx="5444100" cy="2436000"/>
          </a:xfrm>
          <a:prstGeom prst="roundRect">
            <a:avLst>
              <a:gd name="adj" fmla="val 2024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54"/>
          <p:cNvSpPr/>
          <p:nvPr/>
        </p:nvSpPr>
        <p:spPr>
          <a:xfrm>
            <a:off x="713175" y="539500"/>
            <a:ext cx="77175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54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2" name="Google Shape;1482;p54"/>
          <p:cNvSpPr txBox="1"/>
          <p:nvPr/>
        </p:nvSpPr>
        <p:spPr>
          <a:xfrm>
            <a:off x="1686050" y="2333095"/>
            <a:ext cx="27195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483" name="Google Shape;1483;p54"/>
          <p:cNvPicPr preferRelativeResize="0"/>
          <p:nvPr/>
        </p:nvPicPr>
        <p:blipFill rotWithShape="1">
          <a:blip r:embed="rId3">
            <a:alphaModFix/>
          </a:blip>
          <a:srcRect l="36840" t="15732" r="36579"/>
          <a:stretch/>
        </p:blipFill>
        <p:spPr>
          <a:xfrm>
            <a:off x="5121784" y="1808302"/>
            <a:ext cx="1435728" cy="2560483"/>
          </a:xfrm>
          <a:prstGeom prst="rect">
            <a:avLst/>
          </a:prstGeom>
          <a:noFill/>
          <a:ln>
            <a:noFill/>
          </a:ln>
        </p:spPr>
      </p:pic>
      <p:sp>
        <p:nvSpPr>
          <p:cNvPr id="1484" name="Google Shape;1484;p54"/>
          <p:cNvSpPr/>
          <p:nvPr/>
        </p:nvSpPr>
        <p:spPr>
          <a:xfrm>
            <a:off x="5077650" y="1570026"/>
            <a:ext cx="1523743" cy="303843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3325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55"/>
          <p:cNvSpPr/>
          <p:nvPr/>
        </p:nvSpPr>
        <p:spPr>
          <a:xfrm>
            <a:off x="2986675" y="1871238"/>
            <a:ext cx="5444100" cy="2436000"/>
          </a:xfrm>
          <a:prstGeom prst="roundRect">
            <a:avLst>
              <a:gd name="adj" fmla="val 2024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55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91" name="Google Shape;1491;p55"/>
          <p:cNvGrpSpPr/>
          <p:nvPr/>
        </p:nvGrpSpPr>
        <p:grpSpPr>
          <a:xfrm>
            <a:off x="720010" y="1545697"/>
            <a:ext cx="4021500" cy="3062887"/>
            <a:chOff x="720010" y="1419647"/>
            <a:chExt cx="4021500" cy="3062887"/>
          </a:xfrm>
        </p:grpSpPr>
        <p:sp>
          <p:nvSpPr>
            <p:cNvPr id="1492" name="Google Shape;1492;p55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5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5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5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rgbClr val="20124D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496" name="Google Shape;1496;p55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497" name="Google Shape;1497;p55"/>
          <p:cNvPicPr preferRelativeResize="0"/>
          <p:nvPr/>
        </p:nvPicPr>
        <p:blipFill rotWithShape="1">
          <a:blip r:embed="rId3">
            <a:alphaModFix/>
          </a:blip>
          <a:srcRect l="3831" r="3831"/>
          <a:stretch/>
        </p:blipFill>
        <p:spPr>
          <a:xfrm>
            <a:off x="865668" y="1679717"/>
            <a:ext cx="3740004" cy="22783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8" name="Google Shape;1498;p55"/>
          <p:cNvSpPr txBox="1"/>
          <p:nvPr/>
        </p:nvSpPr>
        <p:spPr>
          <a:xfrm>
            <a:off x="5329125" y="2295445"/>
            <a:ext cx="27195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6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04" name="Google Shape;1504;p56"/>
          <p:cNvSpPr/>
          <p:nvPr/>
        </p:nvSpPr>
        <p:spPr>
          <a:xfrm>
            <a:off x="6618665" y="1619634"/>
            <a:ext cx="1481700" cy="1481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56"/>
          <p:cNvSpPr/>
          <p:nvPr/>
        </p:nvSpPr>
        <p:spPr>
          <a:xfrm>
            <a:off x="1055003" y="1619634"/>
            <a:ext cx="1481700" cy="1481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6" name="Google Shape;1506;p56"/>
          <p:cNvGrpSpPr/>
          <p:nvPr/>
        </p:nvGrpSpPr>
        <p:grpSpPr>
          <a:xfrm>
            <a:off x="1259903" y="1717214"/>
            <a:ext cx="1071901" cy="1519999"/>
            <a:chOff x="1602171" y="1598565"/>
            <a:chExt cx="1071901" cy="1519999"/>
          </a:xfrm>
        </p:grpSpPr>
        <p:sp>
          <p:nvSpPr>
            <p:cNvPr id="1507" name="Google Shape;1507;p56"/>
            <p:cNvSpPr/>
            <p:nvPr/>
          </p:nvSpPr>
          <p:spPr>
            <a:xfrm>
              <a:off x="1740783" y="1751766"/>
              <a:ext cx="795936" cy="880536"/>
            </a:xfrm>
            <a:custGeom>
              <a:avLst/>
              <a:gdLst/>
              <a:ahLst/>
              <a:cxnLst/>
              <a:rect l="l" t="t" r="r" b="b"/>
              <a:pathLst>
                <a:path w="42337" h="46837" extrusionOk="0">
                  <a:moveTo>
                    <a:pt x="21168" y="0"/>
                  </a:moveTo>
                  <a:cubicBezTo>
                    <a:pt x="9477" y="0"/>
                    <a:pt x="0" y="9378"/>
                    <a:pt x="0" y="20945"/>
                  </a:cubicBezTo>
                  <a:cubicBezTo>
                    <a:pt x="0" y="38422"/>
                    <a:pt x="9477" y="46837"/>
                    <a:pt x="21168" y="46837"/>
                  </a:cubicBezTo>
                  <a:cubicBezTo>
                    <a:pt x="32860" y="46837"/>
                    <a:pt x="42337" y="39356"/>
                    <a:pt x="42337" y="20945"/>
                  </a:cubicBezTo>
                  <a:cubicBezTo>
                    <a:pt x="42337" y="9378"/>
                    <a:pt x="32860" y="0"/>
                    <a:pt x="2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2002160" y="2474532"/>
              <a:ext cx="273183" cy="541158"/>
            </a:xfrm>
            <a:custGeom>
              <a:avLst/>
              <a:gdLst/>
              <a:ahLst/>
              <a:cxnLst/>
              <a:rect l="l" t="t" r="r" b="b"/>
              <a:pathLst>
                <a:path w="14531" h="28785" extrusionOk="0">
                  <a:moveTo>
                    <a:pt x="0" y="1"/>
                  </a:moveTo>
                  <a:lnTo>
                    <a:pt x="0" y="28785"/>
                  </a:lnTo>
                  <a:lnTo>
                    <a:pt x="14531" y="28785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1727905" y="2706712"/>
              <a:ext cx="833799" cy="411852"/>
            </a:xfrm>
            <a:custGeom>
              <a:avLst/>
              <a:gdLst/>
              <a:ahLst/>
              <a:cxnLst/>
              <a:rect l="l" t="t" r="r" b="b"/>
              <a:pathLst>
                <a:path w="44351" h="21907" extrusionOk="0">
                  <a:moveTo>
                    <a:pt x="21853" y="0"/>
                  </a:moveTo>
                  <a:cubicBezTo>
                    <a:pt x="9956" y="0"/>
                    <a:pt x="1" y="15285"/>
                    <a:pt x="1" y="21670"/>
                  </a:cubicBezTo>
                  <a:lnTo>
                    <a:pt x="21853" y="21907"/>
                  </a:lnTo>
                  <a:lnTo>
                    <a:pt x="43703" y="21907"/>
                  </a:lnTo>
                  <a:cubicBezTo>
                    <a:pt x="44350" y="16435"/>
                    <a:pt x="33838" y="0"/>
                    <a:pt x="21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1602171" y="2171927"/>
              <a:ext cx="208868" cy="223701"/>
            </a:xfrm>
            <a:custGeom>
              <a:avLst/>
              <a:gdLst/>
              <a:ahLst/>
              <a:cxnLst/>
              <a:rect l="l" t="t" r="r" b="b"/>
              <a:pathLst>
                <a:path w="11110" h="11899" extrusionOk="0">
                  <a:moveTo>
                    <a:pt x="5015" y="0"/>
                  </a:moveTo>
                  <a:cubicBezTo>
                    <a:pt x="4519" y="0"/>
                    <a:pt x="4023" y="94"/>
                    <a:pt x="3544" y="292"/>
                  </a:cubicBezTo>
                  <a:cubicBezTo>
                    <a:pt x="1089" y="1307"/>
                    <a:pt x="0" y="4662"/>
                    <a:pt x="1113" y="7786"/>
                  </a:cubicBezTo>
                  <a:cubicBezTo>
                    <a:pt x="2008" y="10301"/>
                    <a:pt x="4053" y="11899"/>
                    <a:pt x="6097" y="11899"/>
                  </a:cubicBezTo>
                  <a:cubicBezTo>
                    <a:pt x="6593" y="11899"/>
                    <a:pt x="7089" y="11804"/>
                    <a:pt x="7569" y="11606"/>
                  </a:cubicBezTo>
                  <a:cubicBezTo>
                    <a:pt x="10020" y="10595"/>
                    <a:pt x="11109" y="7237"/>
                    <a:pt x="9997" y="4115"/>
                  </a:cubicBezTo>
                  <a:cubicBezTo>
                    <a:pt x="9104" y="1600"/>
                    <a:pt x="7058" y="0"/>
                    <a:pt x="5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2465223" y="2162414"/>
              <a:ext cx="208849" cy="223701"/>
            </a:xfrm>
            <a:custGeom>
              <a:avLst/>
              <a:gdLst/>
              <a:ahLst/>
              <a:cxnLst/>
              <a:rect l="l" t="t" r="r" b="b"/>
              <a:pathLst>
                <a:path w="11109" h="11899" extrusionOk="0">
                  <a:moveTo>
                    <a:pt x="6098" y="0"/>
                  </a:moveTo>
                  <a:cubicBezTo>
                    <a:pt x="4054" y="0"/>
                    <a:pt x="2008" y="1600"/>
                    <a:pt x="1113" y="4116"/>
                  </a:cubicBezTo>
                  <a:cubicBezTo>
                    <a:pt x="0" y="7237"/>
                    <a:pt x="1089" y="10595"/>
                    <a:pt x="3543" y="11606"/>
                  </a:cubicBezTo>
                  <a:cubicBezTo>
                    <a:pt x="4023" y="11805"/>
                    <a:pt x="4519" y="11899"/>
                    <a:pt x="5015" y="11899"/>
                  </a:cubicBezTo>
                  <a:cubicBezTo>
                    <a:pt x="7058" y="11899"/>
                    <a:pt x="9103" y="10301"/>
                    <a:pt x="9996" y="7787"/>
                  </a:cubicBezTo>
                  <a:cubicBezTo>
                    <a:pt x="11108" y="4662"/>
                    <a:pt x="10019" y="1307"/>
                    <a:pt x="7568" y="293"/>
                  </a:cubicBezTo>
                  <a:cubicBezTo>
                    <a:pt x="7089" y="95"/>
                    <a:pt x="6594" y="0"/>
                    <a:pt x="6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2078413" y="2196875"/>
              <a:ext cx="121561" cy="136225"/>
            </a:xfrm>
            <a:custGeom>
              <a:avLst/>
              <a:gdLst/>
              <a:ahLst/>
              <a:cxnLst/>
              <a:rect l="l" t="t" r="r" b="b"/>
              <a:pathLst>
                <a:path w="6466" h="7246" extrusionOk="0">
                  <a:moveTo>
                    <a:pt x="3233" y="0"/>
                  </a:moveTo>
                  <a:cubicBezTo>
                    <a:pt x="1942" y="263"/>
                    <a:pt x="0" y="6213"/>
                    <a:pt x="746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1640335" y="2228628"/>
              <a:ext cx="90578" cy="94714"/>
            </a:xfrm>
            <a:custGeom>
              <a:avLst/>
              <a:gdLst/>
              <a:ahLst/>
              <a:cxnLst/>
              <a:rect l="l" t="t" r="r" b="b"/>
              <a:pathLst>
                <a:path w="4818" h="5038" extrusionOk="0">
                  <a:moveTo>
                    <a:pt x="2267" y="0"/>
                  </a:moveTo>
                  <a:cubicBezTo>
                    <a:pt x="2252" y="0"/>
                    <a:pt x="2237" y="0"/>
                    <a:pt x="2222" y="1"/>
                  </a:cubicBezTo>
                  <a:cubicBezTo>
                    <a:pt x="1672" y="17"/>
                    <a:pt x="1116" y="294"/>
                    <a:pt x="701" y="759"/>
                  </a:cubicBezTo>
                  <a:cubicBezTo>
                    <a:pt x="236" y="1281"/>
                    <a:pt x="0" y="1955"/>
                    <a:pt x="54" y="2613"/>
                  </a:cubicBezTo>
                  <a:lnTo>
                    <a:pt x="422" y="2582"/>
                  </a:lnTo>
                  <a:cubicBezTo>
                    <a:pt x="374" y="2027"/>
                    <a:pt x="576" y="1450"/>
                    <a:pt x="974" y="1005"/>
                  </a:cubicBezTo>
                  <a:cubicBezTo>
                    <a:pt x="1325" y="614"/>
                    <a:pt x="1783" y="385"/>
                    <a:pt x="2235" y="368"/>
                  </a:cubicBezTo>
                  <a:cubicBezTo>
                    <a:pt x="2252" y="367"/>
                    <a:pt x="2270" y="367"/>
                    <a:pt x="2287" y="367"/>
                  </a:cubicBezTo>
                  <a:cubicBezTo>
                    <a:pt x="2723" y="367"/>
                    <a:pt x="3170" y="571"/>
                    <a:pt x="3523" y="924"/>
                  </a:cubicBezTo>
                  <a:cubicBezTo>
                    <a:pt x="3897" y="1298"/>
                    <a:pt x="4123" y="1784"/>
                    <a:pt x="4156" y="2279"/>
                  </a:cubicBezTo>
                  <a:cubicBezTo>
                    <a:pt x="3856" y="2296"/>
                    <a:pt x="3563" y="2438"/>
                    <a:pt x="3324" y="2684"/>
                  </a:cubicBezTo>
                  <a:cubicBezTo>
                    <a:pt x="2997" y="3021"/>
                    <a:pt x="2842" y="3483"/>
                    <a:pt x="2916" y="3914"/>
                  </a:cubicBezTo>
                  <a:cubicBezTo>
                    <a:pt x="2991" y="4342"/>
                    <a:pt x="3280" y="4714"/>
                    <a:pt x="3694" y="4905"/>
                  </a:cubicBezTo>
                  <a:cubicBezTo>
                    <a:pt x="3877" y="4993"/>
                    <a:pt x="4069" y="5037"/>
                    <a:pt x="4254" y="5037"/>
                  </a:cubicBezTo>
                  <a:cubicBezTo>
                    <a:pt x="4453" y="5037"/>
                    <a:pt x="4645" y="4986"/>
                    <a:pt x="4818" y="4888"/>
                  </a:cubicBezTo>
                  <a:lnTo>
                    <a:pt x="4635" y="4568"/>
                  </a:lnTo>
                  <a:cubicBezTo>
                    <a:pt x="4519" y="4635"/>
                    <a:pt x="4388" y="4669"/>
                    <a:pt x="4251" y="4669"/>
                  </a:cubicBezTo>
                  <a:cubicBezTo>
                    <a:pt x="4120" y="4669"/>
                    <a:pt x="3984" y="4638"/>
                    <a:pt x="3850" y="4575"/>
                  </a:cubicBezTo>
                  <a:cubicBezTo>
                    <a:pt x="3543" y="4430"/>
                    <a:pt x="3330" y="4160"/>
                    <a:pt x="3277" y="3850"/>
                  </a:cubicBezTo>
                  <a:cubicBezTo>
                    <a:pt x="3226" y="3540"/>
                    <a:pt x="3344" y="3189"/>
                    <a:pt x="3590" y="2940"/>
                  </a:cubicBezTo>
                  <a:cubicBezTo>
                    <a:pt x="3772" y="2750"/>
                    <a:pt x="3996" y="2646"/>
                    <a:pt x="4217" y="2646"/>
                  </a:cubicBezTo>
                  <a:cubicBezTo>
                    <a:pt x="4251" y="2646"/>
                    <a:pt x="4285" y="2649"/>
                    <a:pt x="4318" y="2654"/>
                  </a:cubicBezTo>
                  <a:lnTo>
                    <a:pt x="4521" y="2680"/>
                  </a:lnTo>
                  <a:lnTo>
                    <a:pt x="4528" y="2475"/>
                  </a:lnTo>
                  <a:cubicBezTo>
                    <a:pt x="4544" y="1817"/>
                    <a:pt x="4275" y="1157"/>
                    <a:pt x="3783" y="664"/>
                  </a:cubicBezTo>
                  <a:cubicBezTo>
                    <a:pt x="3353" y="238"/>
                    <a:pt x="2802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2541908" y="2228628"/>
              <a:ext cx="90654" cy="94714"/>
            </a:xfrm>
            <a:custGeom>
              <a:avLst/>
              <a:gdLst/>
              <a:ahLst/>
              <a:cxnLst/>
              <a:rect l="l" t="t" r="r" b="b"/>
              <a:pathLst>
                <a:path w="4822" h="5038" extrusionOk="0">
                  <a:moveTo>
                    <a:pt x="2561" y="0"/>
                  </a:moveTo>
                  <a:cubicBezTo>
                    <a:pt x="2022" y="0"/>
                    <a:pt x="1468" y="236"/>
                    <a:pt x="1039" y="664"/>
                  </a:cubicBezTo>
                  <a:cubicBezTo>
                    <a:pt x="547" y="1157"/>
                    <a:pt x="273" y="1817"/>
                    <a:pt x="293" y="2475"/>
                  </a:cubicBezTo>
                  <a:lnTo>
                    <a:pt x="297" y="2680"/>
                  </a:lnTo>
                  <a:lnTo>
                    <a:pt x="502" y="2654"/>
                  </a:lnTo>
                  <a:cubicBezTo>
                    <a:pt x="534" y="2649"/>
                    <a:pt x="566" y="2647"/>
                    <a:pt x="598" y="2647"/>
                  </a:cubicBezTo>
                  <a:cubicBezTo>
                    <a:pt x="819" y="2647"/>
                    <a:pt x="1045" y="2749"/>
                    <a:pt x="1230" y="2940"/>
                  </a:cubicBezTo>
                  <a:cubicBezTo>
                    <a:pt x="1477" y="3193"/>
                    <a:pt x="1594" y="3540"/>
                    <a:pt x="1541" y="3850"/>
                  </a:cubicBezTo>
                  <a:cubicBezTo>
                    <a:pt x="1490" y="4160"/>
                    <a:pt x="1275" y="4430"/>
                    <a:pt x="971" y="4575"/>
                  </a:cubicBezTo>
                  <a:cubicBezTo>
                    <a:pt x="837" y="4638"/>
                    <a:pt x="700" y="4669"/>
                    <a:pt x="569" y="4669"/>
                  </a:cubicBezTo>
                  <a:cubicBezTo>
                    <a:pt x="432" y="4669"/>
                    <a:pt x="301" y="4635"/>
                    <a:pt x="186" y="4568"/>
                  </a:cubicBezTo>
                  <a:lnTo>
                    <a:pt x="1" y="4888"/>
                  </a:lnTo>
                  <a:cubicBezTo>
                    <a:pt x="172" y="4986"/>
                    <a:pt x="368" y="5037"/>
                    <a:pt x="567" y="5037"/>
                  </a:cubicBezTo>
                  <a:cubicBezTo>
                    <a:pt x="752" y="5037"/>
                    <a:pt x="941" y="4993"/>
                    <a:pt x="1126" y="4905"/>
                  </a:cubicBezTo>
                  <a:cubicBezTo>
                    <a:pt x="1541" y="4714"/>
                    <a:pt x="1831" y="4342"/>
                    <a:pt x="1905" y="3914"/>
                  </a:cubicBezTo>
                  <a:cubicBezTo>
                    <a:pt x="1976" y="3483"/>
                    <a:pt x="1824" y="3021"/>
                    <a:pt x="1493" y="2684"/>
                  </a:cubicBezTo>
                  <a:cubicBezTo>
                    <a:pt x="1258" y="2438"/>
                    <a:pt x="961" y="2296"/>
                    <a:pt x="664" y="2279"/>
                  </a:cubicBezTo>
                  <a:cubicBezTo>
                    <a:pt x="698" y="1784"/>
                    <a:pt x="924" y="1298"/>
                    <a:pt x="1298" y="924"/>
                  </a:cubicBezTo>
                  <a:cubicBezTo>
                    <a:pt x="1652" y="571"/>
                    <a:pt x="2098" y="367"/>
                    <a:pt x="2534" y="367"/>
                  </a:cubicBezTo>
                  <a:cubicBezTo>
                    <a:pt x="2551" y="367"/>
                    <a:pt x="2568" y="367"/>
                    <a:pt x="2586" y="368"/>
                  </a:cubicBezTo>
                  <a:cubicBezTo>
                    <a:pt x="3038" y="385"/>
                    <a:pt x="3496" y="614"/>
                    <a:pt x="3847" y="1005"/>
                  </a:cubicBezTo>
                  <a:cubicBezTo>
                    <a:pt x="4244" y="1450"/>
                    <a:pt x="4443" y="2027"/>
                    <a:pt x="4400" y="2582"/>
                  </a:cubicBezTo>
                  <a:lnTo>
                    <a:pt x="4767" y="2613"/>
                  </a:lnTo>
                  <a:cubicBezTo>
                    <a:pt x="4821" y="1955"/>
                    <a:pt x="4585" y="1281"/>
                    <a:pt x="4120" y="759"/>
                  </a:cubicBezTo>
                  <a:cubicBezTo>
                    <a:pt x="3702" y="297"/>
                    <a:pt x="3149" y="17"/>
                    <a:pt x="2596" y="1"/>
                  </a:cubicBezTo>
                  <a:cubicBezTo>
                    <a:pt x="2584" y="0"/>
                    <a:pt x="2573" y="0"/>
                    <a:pt x="2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1951137" y="2162452"/>
              <a:ext cx="37920" cy="77080"/>
            </a:xfrm>
            <a:custGeom>
              <a:avLst/>
              <a:gdLst/>
              <a:ahLst/>
              <a:cxnLst/>
              <a:rect l="l" t="t" r="r" b="b"/>
              <a:pathLst>
                <a:path w="2017" h="4100" extrusionOk="0">
                  <a:moveTo>
                    <a:pt x="1009" y="1"/>
                  </a:moveTo>
                  <a:cubicBezTo>
                    <a:pt x="452" y="1"/>
                    <a:pt x="1" y="918"/>
                    <a:pt x="1" y="2050"/>
                  </a:cubicBezTo>
                  <a:cubicBezTo>
                    <a:pt x="1" y="3183"/>
                    <a:pt x="452" y="4100"/>
                    <a:pt x="1009" y="4100"/>
                  </a:cubicBezTo>
                  <a:cubicBezTo>
                    <a:pt x="1565" y="4100"/>
                    <a:pt x="2017" y="3183"/>
                    <a:pt x="2017" y="2050"/>
                  </a:cubicBezTo>
                  <a:cubicBezTo>
                    <a:pt x="2017" y="918"/>
                    <a:pt x="1565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2264551" y="2162452"/>
              <a:ext cx="37863" cy="77080"/>
            </a:xfrm>
            <a:custGeom>
              <a:avLst/>
              <a:gdLst/>
              <a:ahLst/>
              <a:cxnLst/>
              <a:rect l="l" t="t" r="r" b="b"/>
              <a:pathLst>
                <a:path w="2014" h="4100" extrusionOk="0">
                  <a:moveTo>
                    <a:pt x="1008" y="1"/>
                  </a:moveTo>
                  <a:cubicBezTo>
                    <a:pt x="453" y="1"/>
                    <a:pt x="0" y="918"/>
                    <a:pt x="0" y="2050"/>
                  </a:cubicBezTo>
                  <a:cubicBezTo>
                    <a:pt x="0" y="3183"/>
                    <a:pt x="453" y="4100"/>
                    <a:pt x="1008" y="4100"/>
                  </a:cubicBezTo>
                  <a:cubicBezTo>
                    <a:pt x="1565" y="4100"/>
                    <a:pt x="2013" y="3183"/>
                    <a:pt x="2013" y="2050"/>
                  </a:cubicBezTo>
                  <a:cubicBezTo>
                    <a:pt x="2013" y="918"/>
                    <a:pt x="1565" y="1"/>
                    <a:pt x="1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1890225" y="2063977"/>
              <a:ext cx="131544" cy="70368"/>
            </a:xfrm>
            <a:custGeom>
              <a:avLst/>
              <a:gdLst/>
              <a:ahLst/>
              <a:cxnLst/>
              <a:rect l="l" t="t" r="r" b="b"/>
              <a:pathLst>
                <a:path w="6997" h="3743" extrusionOk="0">
                  <a:moveTo>
                    <a:pt x="5247" y="0"/>
                  </a:moveTo>
                  <a:cubicBezTo>
                    <a:pt x="3122" y="0"/>
                    <a:pt x="989" y="1269"/>
                    <a:pt x="1" y="3307"/>
                  </a:cubicBezTo>
                  <a:lnTo>
                    <a:pt x="901" y="3742"/>
                  </a:lnTo>
                  <a:cubicBezTo>
                    <a:pt x="1721" y="2049"/>
                    <a:pt x="3487" y="993"/>
                    <a:pt x="5236" y="993"/>
                  </a:cubicBezTo>
                  <a:cubicBezTo>
                    <a:pt x="5716" y="993"/>
                    <a:pt x="6195" y="1073"/>
                    <a:pt x="6653" y="1240"/>
                  </a:cubicBezTo>
                  <a:lnTo>
                    <a:pt x="6996" y="307"/>
                  </a:lnTo>
                  <a:cubicBezTo>
                    <a:pt x="6430" y="99"/>
                    <a:pt x="5839" y="0"/>
                    <a:pt x="5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2218209" y="2052528"/>
              <a:ext cx="154235" cy="93342"/>
            </a:xfrm>
            <a:custGeom>
              <a:avLst/>
              <a:gdLst/>
              <a:ahLst/>
              <a:cxnLst/>
              <a:rect l="l" t="t" r="r" b="b"/>
              <a:pathLst>
                <a:path w="8204" h="4965" extrusionOk="0">
                  <a:moveTo>
                    <a:pt x="2420" y="1"/>
                  </a:moveTo>
                  <a:cubicBezTo>
                    <a:pt x="1591" y="1"/>
                    <a:pt x="761" y="180"/>
                    <a:pt x="1" y="541"/>
                  </a:cubicBezTo>
                  <a:lnTo>
                    <a:pt x="430" y="1442"/>
                  </a:lnTo>
                  <a:cubicBezTo>
                    <a:pt x="1056" y="1144"/>
                    <a:pt x="1738" y="997"/>
                    <a:pt x="2420" y="997"/>
                  </a:cubicBezTo>
                  <a:cubicBezTo>
                    <a:pt x="3155" y="997"/>
                    <a:pt x="3890" y="1168"/>
                    <a:pt x="4556" y="1509"/>
                  </a:cubicBezTo>
                  <a:cubicBezTo>
                    <a:pt x="5854" y="2173"/>
                    <a:pt x="6855" y="3464"/>
                    <a:pt x="7236" y="4964"/>
                  </a:cubicBezTo>
                  <a:lnTo>
                    <a:pt x="8203" y="4715"/>
                  </a:lnTo>
                  <a:cubicBezTo>
                    <a:pt x="7752" y="2945"/>
                    <a:pt x="6559" y="1414"/>
                    <a:pt x="5011" y="622"/>
                  </a:cubicBezTo>
                  <a:cubicBezTo>
                    <a:pt x="4204" y="208"/>
                    <a:pt x="3312" y="1"/>
                    <a:pt x="2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1918932" y="1598565"/>
              <a:ext cx="653601" cy="493688"/>
            </a:xfrm>
            <a:custGeom>
              <a:avLst/>
              <a:gdLst/>
              <a:ahLst/>
              <a:cxnLst/>
              <a:rect l="l" t="t" r="r" b="b"/>
              <a:pathLst>
                <a:path w="34766" h="26260" extrusionOk="0">
                  <a:moveTo>
                    <a:pt x="11004" y="1"/>
                  </a:moveTo>
                  <a:lnTo>
                    <a:pt x="10128" y="432"/>
                  </a:lnTo>
                  <a:cubicBezTo>
                    <a:pt x="5530" y="2697"/>
                    <a:pt x="2216" y="5937"/>
                    <a:pt x="1" y="10337"/>
                  </a:cubicBezTo>
                  <a:lnTo>
                    <a:pt x="446" y="10559"/>
                  </a:lnTo>
                  <a:cubicBezTo>
                    <a:pt x="2476" y="6531"/>
                    <a:pt x="5446" y="3497"/>
                    <a:pt x="9515" y="1308"/>
                  </a:cubicBezTo>
                  <a:lnTo>
                    <a:pt x="9515" y="1308"/>
                  </a:lnTo>
                  <a:cubicBezTo>
                    <a:pt x="8635" y="2755"/>
                    <a:pt x="8001" y="4362"/>
                    <a:pt x="7664" y="6015"/>
                  </a:cubicBezTo>
                  <a:lnTo>
                    <a:pt x="7576" y="6436"/>
                  </a:lnTo>
                  <a:lnTo>
                    <a:pt x="7984" y="6301"/>
                  </a:lnTo>
                  <a:cubicBezTo>
                    <a:pt x="10383" y="5498"/>
                    <a:pt x="12894" y="5108"/>
                    <a:pt x="15404" y="5108"/>
                  </a:cubicBezTo>
                  <a:cubicBezTo>
                    <a:pt x="20891" y="5108"/>
                    <a:pt x="26370" y="6971"/>
                    <a:pt x="30650" y="10455"/>
                  </a:cubicBezTo>
                  <a:lnTo>
                    <a:pt x="26131" y="9450"/>
                  </a:lnTo>
                  <a:lnTo>
                    <a:pt x="26806" y="10074"/>
                  </a:lnTo>
                  <a:cubicBezTo>
                    <a:pt x="29250" y="12343"/>
                    <a:pt x="31070" y="15192"/>
                    <a:pt x="32106" y="18354"/>
                  </a:cubicBezTo>
                  <a:lnTo>
                    <a:pt x="28428" y="15677"/>
                  </a:lnTo>
                  <a:lnTo>
                    <a:pt x="29132" y="16782"/>
                  </a:lnTo>
                  <a:cubicBezTo>
                    <a:pt x="29500" y="17359"/>
                    <a:pt x="29951" y="18010"/>
                    <a:pt x="30427" y="18697"/>
                  </a:cubicBezTo>
                  <a:cubicBezTo>
                    <a:pt x="31930" y="20859"/>
                    <a:pt x="33785" y="23522"/>
                    <a:pt x="34185" y="25679"/>
                  </a:cubicBezTo>
                  <a:cubicBezTo>
                    <a:pt x="33029" y="25366"/>
                    <a:pt x="30771" y="23872"/>
                    <a:pt x="27460" y="21232"/>
                  </a:cubicBezTo>
                  <a:lnTo>
                    <a:pt x="26793" y="20700"/>
                  </a:lnTo>
                  <a:lnTo>
                    <a:pt x="26971" y="21414"/>
                  </a:lnTo>
                  <a:cubicBezTo>
                    <a:pt x="27136" y="22066"/>
                    <a:pt x="27315" y="23009"/>
                    <a:pt x="27322" y="23525"/>
                  </a:cubicBezTo>
                  <a:cubicBezTo>
                    <a:pt x="25258" y="22241"/>
                    <a:pt x="23465" y="20508"/>
                    <a:pt x="22117" y="18489"/>
                  </a:cubicBezTo>
                  <a:lnTo>
                    <a:pt x="21681" y="18728"/>
                  </a:lnTo>
                  <a:lnTo>
                    <a:pt x="22652" y="20946"/>
                  </a:lnTo>
                  <a:cubicBezTo>
                    <a:pt x="18462" y="20393"/>
                    <a:pt x="14437" y="18340"/>
                    <a:pt x="11544" y="15265"/>
                  </a:cubicBezTo>
                  <a:lnTo>
                    <a:pt x="10604" y="14268"/>
                  </a:lnTo>
                  <a:lnTo>
                    <a:pt x="11133" y="15532"/>
                  </a:lnTo>
                  <a:cubicBezTo>
                    <a:pt x="11810" y="17160"/>
                    <a:pt x="12856" y="18610"/>
                    <a:pt x="14174" y="19766"/>
                  </a:cubicBezTo>
                  <a:cubicBezTo>
                    <a:pt x="9137" y="18842"/>
                    <a:pt x="4458" y="16324"/>
                    <a:pt x="918" y="12612"/>
                  </a:cubicBezTo>
                  <a:lnTo>
                    <a:pt x="557" y="12956"/>
                  </a:lnTo>
                  <a:cubicBezTo>
                    <a:pt x="4390" y="16975"/>
                    <a:pt x="9528" y="19625"/>
                    <a:pt x="15027" y="20410"/>
                  </a:cubicBezTo>
                  <a:lnTo>
                    <a:pt x="16005" y="20552"/>
                  </a:lnTo>
                  <a:lnTo>
                    <a:pt x="15212" y="19965"/>
                  </a:lnTo>
                  <a:cubicBezTo>
                    <a:pt x="14002" y="19068"/>
                    <a:pt x="12994" y="17939"/>
                    <a:pt x="12242" y="16645"/>
                  </a:cubicBezTo>
                  <a:lnTo>
                    <a:pt x="12242" y="16645"/>
                  </a:lnTo>
                  <a:cubicBezTo>
                    <a:pt x="15205" y="19324"/>
                    <a:pt x="19062" y="21071"/>
                    <a:pt x="23027" y="21495"/>
                  </a:cubicBezTo>
                  <a:lnTo>
                    <a:pt x="23455" y="21540"/>
                  </a:lnTo>
                  <a:lnTo>
                    <a:pt x="22973" y="20440"/>
                  </a:lnTo>
                  <a:lnTo>
                    <a:pt x="22973" y="20440"/>
                  </a:lnTo>
                  <a:cubicBezTo>
                    <a:pt x="24230" y="21904"/>
                    <a:pt x="25730" y="23165"/>
                    <a:pt x="27386" y="24149"/>
                  </a:cubicBezTo>
                  <a:lnTo>
                    <a:pt x="27628" y="24291"/>
                  </a:lnTo>
                  <a:lnTo>
                    <a:pt x="27740" y="24034"/>
                  </a:lnTo>
                  <a:cubicBezTo>
                    <a:pt x="27908" y="23650"/>
                    <a:pt x="27757" y="22682"/>
                    <a:pt x="27615" y="21991"/>
                  </a:cubicBezTo>
                  <a:lnTo>
                    <a:pt x="27615" y="21991"/>
                  </a:lnTo>
                  <a:cubicBezTo>
                    <a:pt x="29978" y="23859"/>
                    <a:pt x="33036" y="26124"/>
                    <a:pt x="34465" y="26236"/>
                  </a:cubicBezTo>
                  <a:lnTo>
                    <a:pt x="34765" y="26259"/>
                  </a:lnTo>
                  <a:lnTo>
                    <a:pt x="34765" y="26259"/>
                  </a:lnTo>
                  <a:lnTo>
                    <a:pt x="34731" y="25956"/>
                  </a:lnTo>
                  <a:cubicBezTo>
                    <a:pt x="34462" y="23619"/>
                    <a:pt x="32453" y="20734"/>
                    <a:pt x="30838" y="18411"/>
                  </a:cubicBezTo>
                  <a:cubicBezTo>
                    <a:pt x="30662" y="18162"/>
                    <a:pt x="30491" y="17915"/>
                    <a:pt x="30329" y="17676"/>
                  </a:cubicBezTo>
                  <a:lnTo>
                    <a:pt x="30329" y="17676"/>
                  </a:lnTo>
                  <a:lnTo>
                    <a:pt x="32999" y="19621"/>
                  </a:lnTo>
                  <a:lnTo>
                    <a:pt x="32800" y="18926"/>
                  </a:lnTo>
                  <a:cubicBezTo>
                    <a:pt x="31873" y="15680"/>
                    <a:pt x="30147" y="12724"/>
                    <a:pt x="27780" y="10326"/>
                  </a:cubicBezTo>
                  <a:lnTo>
                    <a:pt x="27780" y="10326"/>
                  </a:lnTo>
                  <a:lnTo>
                    <a:pt x="32459" y="11369"/>
                  </a:lnTo>
                  <a:lnTo>
                    <a:pt x="32459" y="11369"/>
                  </a:lnTo>
                  <a:lnTo>
                    <a:pt x="31742" y="10731"/>
                  </a:lnTo>
                  <a:cubicBezTo>
                    <a:pt x="27269" y="6750"/>
                    <a:pt x="21336" y="4611"/>
                    <a:pt x="15395" y="4611"/>
                  </a:cubicBezTo>
                  <a:cubicBezTo>
                    <a:pt x="12980" y="4611"/>
                    <a:pt x="10564" y="4964"/>
                    <a:pt x="8244" y="5691"/>
                  </a:cubicBezTo>
                  <a:cubicBezTo>
                    <a:pt x="8658" y="3948"/>
                    <a:pt x="9414" y="2263"/>
                    <a:pt x="10442" y="799"/>
                  </a:cubicBezTo>
                  <a:lnTo>
                    <a:pt x="11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1706624" y="1786734"/>
              <a:ext cx="217347" cy="399331"/>
            </a:xfrm>
            <a:custGeom>
              <a:avLst/>
              <a:gdLst/>
              <a:ahLst/>
              <a:cxnLst/>
              <a:rect l="l" t="t" r="r" b="b"/>
              <a:pathLst>
                <a:path w="11561" h="21241" extrusionOk="0">
                  <a:moveTo>
                    <a:pt x="9309" y="1"/>
                  </a:moveTo>
                  <a:cubicBezTo>
                    <a:pt x="6198" y="1"/>
                    <a:pt x="3094" y="1078"/>
                    <a:pt x="681" y="3051"/>
                  </a:cubicBezTo>
                  <a:lnTo>
                    <a:pt x="0" y="3611"/>
                  </a:lnTo>
                  <a:lnTo>
                    <a:pt x="873" y="3493"/>
                  </a:lnTo>
                  <a:cubicBezTo>
                    <a:pt x="1123" y="3459"/>
                    <a:pt x="1374" y="3443"/>
                    <a:pt x="1627" y="3443"/>
                  </a:cubicBezTo>
                  <a:cubicBezTo>
                    <a:pt x="2333" y="3443"/>
                    <a:pt x="3040" y="3573"/>
                    <a:pt x="3699" y="3824"/>
                  </a:cubicBezTo>
                  <a:cubicBezTo>
                    <a:pt x="2478" y="4495"/>
                    <a:pt x="1686" y="6049"/>
                    <a:pt x="1393" y="8368"/>
                  </a:cubicBezTo>
                  <a:cubicBezTo>
                    <a:pt x="927" y="12057"/>
                    <a:pt x="1271" y="16750"/>
                    <a:pt x="2333" y="21240"/>
                  </a:cubicBezTo>
                  <a:lnTo>
                    <a:pt x="2818" y="21125"/>
                  </a:lnTo>
                  <a:cubicBezTo>
                    <a:pt x="1771" y="16689"/>
                    <a:pt x="1430" y="12063"/>
                    <a:pt x="1888" y="8429"/>
                  </a:cubicBezTo>
                  <a:cubicBezTo>
                    <a:pt x="2104" y="6726"/>
                    <a:pt x="2714" y="4585"/>
                    <a:pt x="4400" y="4067"/>
                  </a:cubicBezTo>
                  <a:lnTo>
                    <a:pt x="4993" y="3885"/>
                  </a:lnTo>
                  <a:lnTo>
                    <a:pt x="4437" y="3605"/>
                  </a:lnTo>
                  <a:cubicBezTo>
                    <a:pt x="3577" y="3173"/>
                    <a:pt x="2610" y="2944"/>
                    <a:pt x="1642" y="2944"/>
                  </a:cubicBezTo>
                  <a:cubicBezTo>
                    <a:pt x="3860" y="1357"/>
                    <a:pt x="6582" y="500"/>
                    <a:pt x="9306" y="500"/>
                  </a:cubicBezTo>
                  <a:cubicBezTo>
                    <a:pt x="10031" y="500"/>
                    <a:pt x="10756" y="561"/>
                    <a:pt x="11472" y="685"/>
                  </a:cubicBezTo>
                  <a:lnTo>
                    <a:pt x="11561" y="193"/>
                  </a:lnTo>
                  <a:cubicBezTo>
                    <a:pt x="10816" y="64"/>
                    <a:pt x="10063" y="1"/>
                    <a:pt x="9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1750729" y="1837569"/>
              <a:ext cx="186609" cy="349304"/>
            </a:xfrm>
            <a:custGeom>
              <a:avLst/>
              <a:gdLst/>
              <a:ahLst/>
              <a:cxnLst/>
              <a:rect l="l" t="t" r="r" b="b"/>
              <a:pathLst>
                <a:path w="9926" h="18580" extrusionOk="0">
                  <a:moveTo>
                    <a:pt x="9444" y="0"/>
                  </a:moveTo>
                  <a:cubicBezTo>
                    <a:pt x="8577" y="2994"/>
                    <a:pt x="6740" y="6399"/>
                    <a:pt x="4572" y="9059"/>
                  </a:cubicBezTo>
                  <a:lnTo>
                    <a:pt x="4572" y="9059"/>
                  </a:lnTo>
                  <a:lnTo>
                    <a:pt x="4808" y="6375"/>
                  </a:lnTo>
                  <a:lnTo>
                    <a:pt x="4320" y="6288"/>
                  </a:lnTo>
                  <a:cubicBezTo>
                    <a:pt x="3207" y="10411"/>
                    <a:pt x="1754" y="14480"/>
                    <a:pt x="1" y="18374"/>
                  </a:cubicBezTo>
                  <a:lnTo>
                    <a:pt x="456" y="18580"/>
                  </a:lnTo>
                  <a:cubicBezTo>
                    <a:pt x="1865" y="15448"/>
                    <a:pt x="3078" y="12208"/>
                    <a:pt x="4083" y="8917"/>
                  </a:cubicBezTo>
                  <a:lnTo>
                    <a:pt x="4083" y="8917"/>
                  </a:lnTo>
                  <a:lnTo>
                    <a:pt x="3939" y="10566"/>
                  </a:lnTo>
                  <a:lnTo>
                    <a:pt x="4441" y="9990"/>
                  </a:lnTo>
                  <a:cubicBezTo>
                    <a:pt x="6872" y="7201"/>
                    <a:pt x="8972" y="3426"/>
                    <a:pt x="9926" y="139"/>
                  </a:cubicBezTo>
                  <a:lnTo>
                    <a:pt x="94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2470543" y="2036830"/>
              <a:ext cx="71816" cy="153784"/>
            </a:xfrm>
            <a:custGeom>
              <a:avLst/>
              <a:gdLst/>
              <a:ahLst/>
              <a:cxnLst/>
              <a:rect l="l" t="t" r="r" b="b"/>
              <a:pathLst>
                <a:path w="3820" h="8180" extrusionOk="0">
                  <a:moveTo>
                    <a:pt x="492" y="1"/>
                  </a:moveTo>
                  <a:lnTo>
                    <a:pt x="0" y="85"/>
                  </a:lnTo>
                  <a:cubicBezTo>
                    <a:pt x="414" y="2462"/>
                    <a:pt x="1072" y="4575"/>
                    <a:pt x="1766" y="6814"/>
                  </a:cubicBezTo>
                  <a:cubicBezTo>
                    <a:pt x="1885" y="7202"/>
                    <a:pt x="2006" y="7593"/>
                    <a:pt x="2121" y="7950"/>
                  </a:cubicBezTo>
                  <a:lnTo>
                    <a:pt x="2292" y="8180"/>
                  </a:lnTo>
                  <a:lnTo>
                    <a:pt x="2559" y="8129"/>
                  </a:lnTo>
                  <a:cubicBezTo>
                    <a:pt x="2873" y="7859"/>
                    <a:pt x="3820" y="4158"/>
                    <a:pt x="3284" y="1730"/>
                  </a:cubicBezTo>
                  <a:lnTo>
                    <a:pt x="3284" y="1730"/>
                  </a:lnTo>
                  <a:lnTo>
                    <a:pt x="2795" y="1838"/>
                  </a:lnTo>
                  <a:cubicBezTo>
                    <a:pt x="3203" y="3669"/>
                    <a:pt x="2728" y="6103"/>
                    <a:pt x="2411" y="7209"/>
                  </a:cubicBezTo>
                  <a:cubicBezTo>
                    <a:pt x="2353" y="7027"/>
                    <a:pt x="2296" y="6848"/>
                    <a:pt x="2242" y="6666"/>
                  </a:cubicBezTo>
                  <a:cubicBezTo>
                    <a:pt x="1551" y="4444"/>
                    <a:pt x="900" y="2347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1979280" y="2740984"/>
              <a:ext cx="301702" cy="77024"/>
            </a:xfrm>
            <a:custGeom>
              <a:avLst/>
              <a:gdLst/>
              <a:ahLst/>
              <a:cxnLst/>
              <a:rect l="l" t="t" r="r" b="b"/>
              <a:pathLst>
                <a:path w="16048" h="4097" extrusionOk="0">
                  <a:moveTo>
                    <a:pt x="15703" y="1"/>
                  </a:moveTo>
                  <a:cubicBezTo>
                    <a:pt x="13839" y="2246"/>
                    <a:pt x="10984" y="3608"/>
                    <a:pt x="8068" y="3645"/>
                  </a:cubicBezTo>
                  <a:cubicBezTo>
                    <a:pt x="8023" y="3646"/>
                    <a:pt x="7979" y="3646"/>
                    <a:pt x="7934" y="3646"/>
                  </a:cubicBezTo>
                  <a:cubicBezTo>
                    <a:pt x="5057" y="3646"/>
                    <a:pt x="2230" y="2364"/>
                    <a:pt x="338" y="203"/>
                  </a:cubicBezTo>
                  <a:lnTo>
                    <a:pt x="0" y="496"/>
                  </a:lnTo>
                  <a:cubicBezTo>
                    <a:pt x="1979" y="2758"/>
                    <a:pt x="4939" y="4096"/>
                    <a:pt x="7943" y="4096"/>
                  </a:cubicBezTo>
                  <a:cubicBezTo>
                    <a:pt x="7987" y="4096"/>
                    <a:pt x="8031" y="4093"/>
                    <a:pt x="8071" y="4093"/>
                  </a:cubicBezTo>
                  <a:cubicBezTo>
                    <a:pt x="11119" y="4056"/>
                    <a:pt x="14102" y="2634"/>
                    <a:pt x="16047" y="287"/>
                  </a:cubicBezTo>
                  <a:lnTo>
                    <a:pt x="15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1957792" y="2762604"/>
              <a:ext cx="343100" cy="94263"/>
            </a:xfrm>
            <a:custGeom>
              <a:avLst/>
              <a:gdLst/>
              <a:ahLst/>
              <a:cxnLst/>
              <a:rect l="l" t="t" r="r" b="b"/>
              <a:pathLst>
                <a:path w="18250" h="5014" extrusionOk="0">
                  <a:moveTo>
                    <a:pt x="331" y="1"/>
                  </a:moveTo>
                  <a:lnTo>
                    <a:pt x="1" y="304"/>
                  </a:lnTo>
                  <a:cubicBezTo>
                    <a:pt x="2610" y="3139"/>
                    <a:pt x="5961" y="4852"/>
                    <a:pt x="9200" y="5000"/>
                  </a:cubicBezTo>
                  <a:cubicBezTo>
                    <a:pt x="9366" y="5010"/>
                    <a:pt x="9535" y="5014"/>
                    <a:pt x="9703" y="5014"/>
                  </a:cubicBezTo>
                  <a:cubicBezTo>
                    <a:pt x="12943" y="5014"/>
                    <a:pt x="16854" y="3608"/>
                    <a:pt x="18249" y="382"/>
                  </a:cubicBezTo>
                  <a:lnTo>
                    <a:pt x="17838" y="203"/>
                  </a:lnTo>
                  <a:cubicBezTo>
                    <a:pt x="16520" y="3246"/>
                    <a:pt x="12790" y="4565"/>
                    <a:pt x="9693" y="4565"/>
                  </a:cubicBezTo>
                  <a:cubicBezTo>
                    <a:pt x="9534" y="4565"/>
                    <a:pt x="9376" y="4562"/>
                    <a:pt x="9221" y="4555"/>
                  </a:cubicBezTo>
                  <a:cubicBezTo>
                    <a:pt x="6099" y="4410"/>
                    <a:pt x="2859" y="2748"/>
                    <a:pt x="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5" name="Google Shape;1525;p56"/>
          <p:cNvSpPr/>
          <p:nvPr/>
        </p:nvSpPr>
        <p:spPr>
          <a:xfrm>
            <a:off x="3826293" y="1619634"/>
            <a:ext cx="1481700" cy="1481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6" name="Google Shape;1526;p56"/>
          <p:cNvGrpSpPr/>
          <p:nvPr/>
        </p:nvGrpSpPr>
        <p:grpSpPr>
          <a:xfrm>
            <a:off x="4031221" y="1686984"/>
            <a:ext cx="1071844" cy="1550229"/>
            <a:chOff x="4036055" y="1568334"/>
            <a:chExt cx="1071844" cy="1550229"/>
          </a:xfrm>
        </p:grpSpPr>
        <p:grpSp>
          <p:nvGrpSpPr>
            <p:cNvPr id="1527" name="Google Shape;1527;p56"/>
            <p:cNvGrpSpPr/>
            <p:nvPr/>
          </p:nvGrpSpPr>
          <p:grpSpPr>
            <a:xfrm>
              <a:off x="4036055" y="1568334"/>
              <a:ext cx="1071844" cy="1550229"/>
              <a:chOff x="6469980" y="1568334"/>
              <a:chExt cx="1071844" cy="1550229"/>
            </a:xfrm>
          </p:grpSpPr>
          <p:sp>
            <p:nvSpPr>
              <p:cNvPr id="1528" name="Google Shape;1528;p56"/>
              <p:cNvSpPr/>
              <p:nvPr/>
            </p:nvSpPr>
            <p:spPr>
              <a:xfrm>
                <a:off x="6608536" y="1751766"/>
                <a:ext cx="795936" cy="880536"/>
              </a:xfrm>
              <a:custGeom>
                <a:avLst/>
                <a:gdLst/>
                <a:ahLst/>
                <a:cxnLst/>
                <a:rect l="l" t="t" r="r" b="b"/>
                <a:pathLst>
                  <a:path w="42337" h="46837" extrusionOk="0">
                    <a:moveTo>
                      <a:pt x="21168" y="0"/>
                    </a:moveTo>
                    <a:cubicBezTo>
                      <a:pt x="9476" y="0"/>
                      <a:pt x="0" y="9378"/>
                      <a:pt x="0" y="20945"/>
                    </a:cubicBezTo>
                    <a:cubicBezTo>
                      <a:pt x="0" y="38422"/>
                      <a:pt x="9476" y="46837"/>
                      <a:pt x="21168" y="46837"/>
                    </a:cubicBezTo>
                    <a:cubicBezTo>
                      <a:pt x="32860" y="46837"/>
                      <a:pt x="42337" y="39356"/>
                      <a:pt x="42337" y="20945"/>
                    </a:cubicBezTo>
                    <a:cubicBezTo>
                      <a:pt x="42337" y="9378"/>
                      <a:pt x="32860" y="0"/>
                      <a:pt x="211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6"/>
              <p:cNvSpPr/>
              <p:nvPr/>
            </p:nvSpPr>
            <p:spPr>
              <a:xfrm>
                <a:off x="6869913" y="2474532"/>
                <a:ext cx="273164" cy="541158"/>
              </a:xfrm>
              <a:custGeom>
                <a:avLst/>
                <a:gdLst/>
                <a:ahLst/>
                <a:cxnLst/>
                <a:rect l="l" t="t" r="r" b="b"/>
                <a:pathLst>
                  <a:path w="14530" h="28785" extrusionOk="0">
                    <a:moveTo>
                      <a:pt x="0" y="1"/>
                    </a:moveTo>
                    <a:lnTo>
                      <a:pt x="0" y="28785"/>
                    </a:lnTo>
                    <a:lnTo>
                      <a:pt x="14530" y="28785"/>
                    </a:lnTo>
                    <a:lnTo>
                      <a:pt x="145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6"/>
              <p:cNvSpPr/>
              <p:nvPr/>
            </p:nvSpPr>
            <p:spPr>
              <a:xfrm>
                <a:off x="6595715" y="2706712"/>
                <a:ext cx="833799" cy="411852"/>
              </a:xfrm>
              <a:custGeom>
                <a:avLst/>
                <a:gdLst/>
                <a:ahLst/>
                <a:cxnLst/>
                <a:rect l="l" t="t" r="r" b="b"/>
                <a:pathLst>
                  <a:path w="44351" h="21907" extrusionOk="0">
                    <a:moveTo>
                      <a:pt x="21850" y="0"/>
                    </a:moveTo>
                    <a:cubicBezTo>
                      <a:pt x="9953" y="0"/>
                      <a:pt x="1" y="15285"/>
                      <a:pt x="1" y="21670"/>
                    </a:cubicBezTo>
                    <a:lnTo>
                      <a:pt x="21850" y="21907"/>
                    </a:lnTo>
                    <a:lnTo>
                      <a:pt x="43703" y="21907"/>
                    </a:lnTo>
                    <a:cubicBezTo>
                      <a:pt x="44350" y="16435"/>
                      <a:pt x="33839" y="0"/>
                      <a:pt x="218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56"/>
              <p:cNvSpPr/>
              <p:nvPr/>
            </p:nvSpPr>
            <p:spPr>
              <a:xfrm>
                <a:off x="6469980" y="2171927"/>
                <a:ext cx="208793" cy="223701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1899" extrusionOk="0">
                    <a:moveTo>
                      <a:pt x="5011" y="0"/>
                    </a:moveTo>
                    <a:cubicBezTo>
                      <a:pt x="4515" y="0"/>
                      <a:pt x="4019" y="94"/>
                      <a:pt x="3540" y="292"/>
                    </a:cubicBezTo>
                    <a:cubicBezTo>
                      <a:pt x="1086" y="1307"/>
                      <a:pt x="0" y="4662"/>
                      <a:pt x="1109" y="7786"/>
                    </a:cubicBezTo>
                    <a:cubicBezTo>
                      <a:pt x="2004" y="10301"/>
                      <a:pt x="4050" y="11899"/>
                      <a:pt x="6093" y="11899"/>
                    </a:cubicBezTo>
                    <a:cubicBezTo>
                      <a:pt x="6589" y="11899"/>
                      <a:pt x="7086" y="11804"/>
                      <a:pt x="7565" y="11606"/>
                    </a:cubicBezTo>
                    <a:cubicBezTo>
                      <a:pt x="10020" y="10595"/>
                      <a:pt x="11105" y="7237"/>
                      <a:pt x="9997" y="4115"/>
                    </a:cubicBezTo>
                    <a:cubicBezTo>
                      <a:pt x="9101" y="1600"/>
                      <a:pt x="7055" y="0"/>
                      <a:pt x="50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56"/>
              <p:cNvSpPr/>
              <p:nvPr/>
            </p:nvSpPr>
            <p:spPr>
              <a:xfrm>
                <a:off x="7333032" y="2162414"/>
                <a:ext cx="208793" cy="223701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1899" extrusionOk="0">
                    <a:moveTo>
                      <a:pt x="6095" y="0"/>
                    </a:moveTo>
                    <a:cubicBezTo>
                      <a:pt x="4051" y="0"/>
                      <a:pt x="2005" y="1600"/>
                      <a:pt x="1109" y="4116"/>
                    </a:cubicBezTo>
                    <a:cubicBezTo>
                      <a:pt x="0" y="7237"/>
                      <a:pt x="1089" y="10595"/>
                      <a:pt x="3540" y="11606"/>
                    </a:cubicBezTo>
                    <a:cubicBezTo>
                      <a:pt x="4020" y="11805"/>
                      <a:pt x="4516" y="11899"/>
                      <a:pt x="5012" y="11899"/>
                    </a:cubicBezTo>
                    <a:cubicBezTo>
                      <a:pt x="7055" y="11899"/>
                      <a:pt x="9101" y="10301"/>
                      <a:pt x="9996" y="7787"/>
                    </a:cubicBezTo>
                    <a:cubicBezTo>
                      <a:pt x="11105" y="4662"/>
                      <a:pt x="10019" y="1307"/>
                      <a:pt x="7565" y="293"/>
                    </a:cubicBezTo>
                    <a:cubicBezTo>
                      <a:pt x="7086" y="95"/>
                      <a:pt x="6590" y="0"/>
                      <a:pt x="60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6"/>
              <p:cNvSpPr/>
              <p:nvPr/>
            </p:nvSpPr>
            <p:spPr>
              <a:xfrm>
                <a:off x="6802590" y="2133425"/>
                <a:ext cx="40006" cy="81404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330" extrusionOk="0">
                    <a:moveTo>
                      <a:pt x="1063" y="0"/>
                    </a:moveTo>
                    <a:cubicBezTo>
                      <a:pt x="477" y="0"/>
                      <a:pt x="1" y="968"/>
                      <a:pt x="1" y="2165"/>
                    </a:cubicBezTo>
                    <a:cubicBezTo>
                      <a:pt x="1" y="3361"/>
                      <a:pt x="477" y="4329"/>
                      <a:pt x="1063" y="4329"/>
                    </a:cubicBezTo>
                    <a:cubicBezTo>
                      <a:pt x="1650" y="4329"/>
                      <a:pt x="2128" y="3361"/>
                      <a:pt x="2128" y="2165"/>
                    </a:cubicBezTo>
                    <a:cubicBezTo>
                      <a:pt x="2128" y="968"/>
                      <a:pt x="165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6"/>
              <p:cNvSpPr/>
              <p:nvPr/>
            </p:nvSpPr>
            <p:spPr>
              <a:xfrm>
                <a:off x="7133508" y="2133425"/>
                <a:ext cx="40006" cy="81404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330" extrusionOk="0">
                    <a:moveTo>
                      <a:pt x="1066" y="0"/>
                    </a:moveTo>
                    <a:cubicBezTo>
                      <a:pt x="476" y="0"/>
                      <a:pt x="0" y="968"/>
                      <a:pt x="0" y="2165"/>
                    </a:cubicBezTo>
                    <a:cubicBezTo>
                      <a:pt x="0" y="3361"/>
                      <a:pt x="476" y="4329"/>
                      <a:pt x="1066" y="4329"/>
                    </a:cubicBezTo>
                    <a:cubicBezTo>
                      <a:pt x="1652" y="4329"/>
                      <a:pt x="2127" y="3361"/>
                      <a:pt x="2127" y="2165"/>
                    </a:cubicBezTo>
                    <a:cubicBezTo>
                      <a:pt x="2127" y="968"/>
                      <a:pt x="1652" y="0"/>
                      <a:pt x="1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6"/>
              <p:cNvSpPr/>
              <p:nvPr/>
            </p:nvSpPr>
            <p:spPr>
              <a:xfrm>
                <a:off x="6943496" y="2196875"/>
                <a:ext cx="121580" cy="13622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7246" extrusionOk="0">
                    <a:moveTo>
                      <a:pt x="3233" y="0"/>
                    </a:moveTo>
                    <a:cubicBezTo>
                      <a:pt x="1942" y="263"/>
                      <a:pt x="1" y="6213"/>
                      <a:pt x="745" y="6851"/>
                    </a:cubicBezTo>
                    <a:cubicBezTo>
                      <a:pt x="1054" y="7114"/>
                      <a:pt x="2143" y="7245"/>
                      <a:pt x="3233" y="7245"/>
                    </a:cubicBezTo>
                    <a:cubicBezTo>
                      <a:pt x="4323" y="7245"/>
                      <a:pt x="5413" y="7114"/>
                      <a:pt x="5721" y="6851"/>
                    </a:cubicBezTo>
                    <a:cubicBezTo>
                      <a:pt x="6466" y="6213"/>
                      <a:pt x="4524" y="263"/>
                      <a:pt x="3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6"/>
              <p:cNvSpPr/>
              <p:nvPr/>
            </p:nvSpPr>
            <p:spPr>
              <a:xfrm>
                <a:off x="6894691" y="1706176"/>
                <a:ext cx="74542" cy="230714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272" extrusionOk="0">
                    <a:moveTo>
                      <a:pt x="3715" y="0"/>
                    </a:moveTo>
                    <a:cubicBezTo>
                      <a:pt x="3670" y="0"/>
                      <a:pt x="3626" y="14"/>
                      <a:pt x="3588" y="41"/>
                    </a:cubicBezTo>
                    <a:cubicBezTo>
                      <a:pt x="0" y="2603"/>
                      <a:pt x="1679" y="11710"/>
                      <a:pt x="1750" y="12094"/>
                    </a:cubicBezTo>
                    <a:cubicBezTo>
                      <a:pt x="1770" y="12198"/>
                      <a:pt x="1861" y="12272"/>
                      <a:pt x="1965" y="12272"/>
                    </a:cubicBezTo>
                    <a:cubicBezTo>
                      <a:pt x="1979" y="12272"/>
                      <a:pt x="1993" y="12272"/>
                      <a:pt x="2006" y="12269"/>
                    </a:cubicBezTo>
                    <a:cubicBezTo>
                      <a:pt x="2124" y="12245"/>
                      <a:pt x="2205" y="12130"/>
                      <a:pt x="2181" y="12013"/>
                    </a:cubicBezTo>
                    <a:cubicBezTo>
                      <a:pt x="2164" y="11922"/>
                      <a:pt x="479" y="2799"/>
                      <a:pt x="3843" y="395"/>
                    </a:cubicBezTo>
                    <a:cubicBezTo>
                      <a:pt x="3941" y="328"/>
                      <a:pt x="3965" y="190"/>
                      <a:pt x="3894" y="92"/>
                    </a:cubicBezTo>
                    <a:cubicBezTo>
                      <a:pt x="3851" y="32"/>
                      <a:pt x="3783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6"/>
              <p:cNvSpPr/>
              <p:nvPr/>
            </p:nvSpPr>
            <p:spPr>
              <a:xfrm>
                <a:off x="6811539" y="1726461"/>
                <a:ext cx="79994" cy="238516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2687" extrusionOk="0">
                    <a:moveTo>
                      <a:pt x="4007" y="1"/>
                    </a:moveTo>
                    <a:cubicBezTo>
                      <a:pt x="3976" y="1"/>
                      <a:pt x="3944" y="7"/>
                      <a:pt x="3914" y="21"/>
                    </a:cubicBezTo>
                    <a:cubicBezTo>
                      <a:pt x="2573" y="634"/>
                      <a:pt x="1578" y="2074"/>
                      <a:pt x="954" y="4292"/>
                    </a:cubicBezTo>
                    <a:cubicBezTo>
                      <a:pt x="1" y="7681"/>
                      <a:pt x="216" y="12114"/>
                      <a:pt x="539" y="12596"/>
                    </a:cubicBezTo>
                    <a:cubicBezTo>
                      <a:pt x="580" y="12657"/>
                      <a:pt x="644" y="12687"/>
                      <a:pt x="712" y="12687"/>
                    </a:cubicBezTo>
                    <a:cubicBezTo>
                      <a:pt x="752" y="12687"/>
                      <a:pt x="793" y="12677"/>
                      <a:pt x="830" y="12653"/>
                    </a:cubicBezTo>
                    <a:cubicBezTo>
                      <a:pt x="931" y="12593"/>
                      <a:pt x="961" y="12458"/>
                      <a:pt x="904" y="12353"/>
                    </a:cubicBezTo>
                    <a:cubicBezTo>
                      <a:pt x="688" y="11955"/>
                      <a:pt x="398" y="7316"/>
                      <a:pt x="1538" y="3870"/>
                    </a:cubicBezTo>
                    <a:cubicBezTo>
                      <a:pt x="2131" y="2087"/>
                      <a:pt x="2990" y="928"/>
                      <a:pt x="4096" y="419"/>
                    </a:cubicBezTo>
                    <a:cubicBezTo>
                      <a:pt x="4208" y="368"/>
                      <a:pt x="4255" y="237"/>
                      <a:pt x="4204" y="128"/>
                    </a:cubicBezTo>
                    <a:cubicBezTo>
                      <a:pt x="4167" y="48"/>
                      <a:pt x="4089" y="1"/>
                      <a:pt x="40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56"/>
              <p:cNvSpPr/>
              <p:nvPr/>
            </p:nvSpPr>
            <p:spPr>
              <a:xfrm>
                <a:off x="6725980" y="1786565"/>
                <a:ext cx="47414" cy="217403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11564" extrusionOk="0">
                    <a:moveTo>
                      <a:pt x="2272" y="1"/>
                    </a:moveTo>
                    <a:cubicBezTo>
                      <a:pt x="2200" y="1"/>
                      <a:pt x="2131" y="36"/>
                      <a:pt x="2090" y="101"/>
                    </a:cubicBezTo>
                    <a:cubicBezTo>
                      <a:pt x="0" y="3270"/>
                      <a:pt x="1975" y="11071"/>
                      <a:pt x="2060" y="11401"/>
                    </a:cubicBezTo>
                    <a:cubicBezTo>
                      <a:pt x="2084" y="11499"/>
                      <a:pt x="2174" y="11563"/>
                      <a:pt x="2272" y="11563"/>
                    </a:cubicBezTo>
                    <a:cubicBezTo>
                      <a:pt x="2289" y="11563"/>
                      <a:pt x="2306" y="11563"/>
                      <a:pt x="2327" y="11556"/>
                    </a:cubicBezTo>
                    <a:cubicBezTo>
                      <a:pt x="2444" y="11529"/>
                      <a:pt x="2515" y="11408"/>
                      <a:pt x="2484" y="11290"/>
                    </a:cubicBezTo>
                    <a:cubicBezTo>
                      <a:pt x="2461" y="11212"/>
                      <a:pt x="472" y="3348"/>
                      <a:pt x="2454" y="340"/>
                    </a:cubicBezTo>
                    <a:cubicBezTo>
                      <a:pt x="2522" y="239"/>
                      <a:pt x="2492" y="104"/>
                      <a:pt x="2390" y="37"/>
                    </a:cubicBezTo>
                    <a:cubicBezTo>
                      <a:pt x="2354" y="12"/>
                      <a:pt x="2312" y="1"/>
                      <a:pt x="2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56"/>
              <p:cNvSpPr/>
              <p:nvPr/>
            </p:nvSpPr>
            <p:spPr>
              <a:xfrm>
                <a:off x="6630269" y="1877049"/>
                <a:ext cx="75745" cy="190989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10159" extrusionOk="0">
                    <a:moveTo>
                      <a:pt x="2038" y="1"/>
                    </a:moveTo>
                    <a:cubicBezTo>
                      <a:pt x="1956" y="1"/>
                      <a:pt x="1878" y="47"/>
                      <a:pt x="1841" y="125"/>
                    </a:cubicBezTo>
                    <a:cubicBezTo>
                      <a:pt x="0" y="4100"/>
                      <a:pt x="3446" y="9811"/>
                      <a:pt x="3595" y="10054"/>
                    </a:cubicBezTo>
                    <a:cubicBezTo>
                      <a:pt x="3635" y="10121"/>
                      <a:pt x="3705" y="10158"/>
                      <a:pt x="3780" y="10158"/>
                    </a:cubicBezTo>
                    <a:cubicBezTo>
                      <a:pt x="3820" y="10158"/>
                      <a:pt x="3857" y="10149"/>
                      <a:pt x="3894" y="10125"/>
                    </a:cubicBezTo>
                    <a:cubicBezTo>
                      <a:pt x="3995" y="10064"/>
                      <a:pt x="4029" y="9929"/>
                      <a:pt x="3965" y="9825"/>
                    </a:cubicBezTo>
                    <a:cubicBezTo>
                      <a:pt x="3931" y="9767"/>
                      <a:pt x="496" y="4070"/>
                      <a:pt x="2235" y="311"/>
                    </a:cubicBezTo>
                    <a:cubicBezTo>
                      <a:pt x="2286" y="203"/>
                      <a:pt x="2239" y="72"/>
                      <a:pt x="2131" y="21"/>
                    </a:cubicBezTo>
                    <a:cubicBezTo>
                      <a:pt x="2101" y="7"/>
                      <a:pt x="2069" y="1"/>
                      <a:pt x="2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56"/>
              <p:cNvSpPr/>
              <p:nvPr/>
            </p:nvSpPr>
            <p:spPr>
              <a:xfrm>
                <a:off x="6603592" y="2005603"/>
                <a:ext cx="64146" cy="125697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6686" extrusionOk="0">
                    <a:moveTo>
                      <a:pt x="232" y="1"/>
                    </a:moveTo>
                    <a:cubicBezTo>
                      <a:pt x="221" y="1"/>
                      <a:pt x="210" y="1"/>
                      <a:pt x="199" y="3"/>
                    </a:cubicBezTo>
                    <a:cubicBezTo>
                      <a:pt x="81" y="23"/>
                      <a:pt x="0" y="135"/>
                      <a:pt x="21" y="256"/>
                    </a:cubicBezTo>
                    <a:cubicBezTo>
                      <a:pt x="539" y="3438"/>
                      <a:pt x="2893" y="6473"/>
                      <a:pt x="2994" y="6600"/>
                    </a:cubicBezTo>
                    <a:cubicBezTo>
                      <a:pt x="3038" y="6655"/>
                      <a:pt x="3102" y="6685"/>
                      <a:pt x="3166" y="6685"/>
                    </a:cubicBezTo>
                    <a:cubicBezTo>
                      <a:pt x="3213" y="6685"/>
                      <a:pt x="3260" y="6668"/>
                      <a:pt x="3301" y="6638"/>
                    </a:cubicBezTo>
                    <a:cubicBezTo>
                      <a:pt x="3395" y="6564"/>
                      <a:pt x="3411" y="6426"/>
                      <a:pt x="3338" y="6331"/>
                    </a:cubicBezTo>
                    <a:cubicBezTo>
                      <a:pt x="3314" y="6301"/>
                      <a:pt x="954" y="3256"/>
                      <a:pt x="452" y="185"/>
                    </a:cubicBezTo>
                    <a:cubicBezTo>
                      <a:pt x="433" y="75"/>
                      <a:pt x="337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56"/>
              <p:cNvSpPr/>
              <p:nvPr/>
            </p:nvSpPr>
            <p:spPr>
              <a:xfrm>
                <a:off x="6592049" y="2107387"/>
                <a:ext cx="50290" cy="88416"/>
              </a:xfrm>
              <a:custGeom>
                <a:avLst/>
                <a:gdLst/>
                <a:ahLst/>
                <a:cxnLst/>
                <a:rect l="l" t="t" r="r" b="b"/>
                <a:pathLst>
                  <a:path w="2675" h="4703" extrusionOk="0">
                    <a:moveTo>
                      <a:pt x="293" y="1"/>
                    </a:moveTo>
                    <a:cubicBezTo>
                      <a:pt x="192" y="1"/>
                      <a:pt x="98" y="98"/>
                      <a:pt x="92" y="209"/>
                    </a:cubicBezTo>
                    <a:cubicBezTo>
                      <a:pt x="0" y="1986"/>
                      <a:pt x="2172" y="4521"/>
                      <a:pt x="2262" y="4629"/>
                    </a:cubicBezTo>
                    <a:cubicBezTo>
                      <a:pt x="2306" y="4679"/>
                      <a:pt x="2367" y="4703"/>
                      <a:pt x="2428" y="4703"/>
                    </a:cubicBezTo>
                    <a:cubicBezTo>
                      <a:pt x="2478" y="4703"/>
                      <a:pt x="2533" y="4686"/>
                      <a:pt x="2573" y="4649"/>
                    </a:cubicBezTo>
                    <a:cubicBezTo>
                      <a:pt x="2664" y="4572"/>
                      <a:pt x="2674" y="4433"/>
                      <a:pt x="2593" y="4342"/>
                    </a:cubicBezTo>
                    <a:cubicBezTo>
                      <a:pt x="2573" y="4318"/>
                      <a:pt x="445" y="1830"/>
                      <a:pt x="526" y="232"/>
                    </a:cubicBezTo>
                    <a:cubicBezTo>
                      <a:pt x="533" y="111"/>
                      <a:pt x="442" y="7"/>
                      <a:pt x="321" y="3"/>
                    </a:cubicBezTo>
                    <a:cubicBezTo>
                      <a:pt x="311" y="2"/>
                      <a:pt x="302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56"/>
              <p:cNvSpPr/>
              <p:nvPr/>
            </p:nvSpPr>
            <p:spPr>
              <a:xfrm>
                <a:off x="7036030" y="1701777"/>
                <a:ext cx="74486" cy="235113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506" extrusionOk="0">
                    <a:moveTo>
                      <a:pt x="247" y="1"/>
                    </a:moveTo>
                    <a:cubicBezTo>
                      <a:pt x="180" y="1"/>
                      <a:pt x="114" y="32"/>
                      <a:pt x="71" y="93"/>
                    </a:cubicBezTo>
                    <a:cubicBezTo>
                      <a:pt x="0" y="191"/>
                      <a:pt x="24" y="326"/>
                      <a:pt x="122" y="397"/>
                    </a:cubicBezTo>
                    <a:cubicBezTo>
                      <a:pt x="3486" y="2801"/>
                      <a:pt x="1952" y="12156"/>
                      <a:pt x="1936" y="12250"/>
                    </a:cubicBezTo>
                    <a:cubicBezTo>
                      <a:pt x="1919" y="12368"/>
                      <a:pt x="1996" y="12482"/>
                      <a:pt x="2118" y="12503"/>
                    </a:cubicBezTo>
                    <a:cubicBezTo>
                      <a:pt x="2127" y="12506"/>
                      <a:pt x="2141" y="12506"/>
                      <a:pt x="2151" y="12506"/>
                    </a:cubicBezTo>
                    <a:cubicBezTo>
                      <a:pt x="2259" y="12506"/>
                      <a:pt x="2350" y="12432"/>
                      <a:pt x="2370" y="12324"/>
                    </a:cubicBezTo>
                    <a:cubicBezTo>
                      <a:pt x="2434" y="11927"/>
                      <a:pt x="3962" y="2605"/>
                      <a:pt x="374" y="42"/>
                    </a:cubicBezTo>
                    <a:cubicBezTo>
                      <a:pt x="336" y="14"/>
                      <a:pt x="291" y="1"/>
                      <a:pt x="2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6"/>
              <p:cNvSpPr/>
              <p:nvPr/>
            </p:nvSpPr>
            <p:spPr>
              <a:xfrm>
                <a:off x="7116588" y="1726461"/>
                <a:ext cx="80050" cy="238572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12690" extrusionOk="0">
                    <a:moveTo>
                      <a:pt x="249" y="1"/>
                    </a:moveTo>
                    <a:cubicBezTo>
                      <a:pt x="166" y="1"/>
                      <a:pt x="88" y="48"/>
                      <a:pt x="50" y="128"/>
                    </a:cubicBezTo>
                    <a:cubicBezTo>
                      <a:pt x="0" y="237"/>
                      <a:pt x="47" y="368"/>
                      <a:pt x="159" y="419"/>
                    </a:cubicBezTo>
                    <a:cubicBezTo>
                      <a:pt x="1267" y="928"/>
                      <a:pt x="2127" y="2090"/>
                      <a:pt x="2721" y="3875"/>
                    </a:cubicBezTo>
                    <a:cubicBezTo>
                      <a:pt x="3857" y="7316"/>
                      <a:pt x="3570" y="11949"/>
                      <a:pt x="3351" y="12353"/>
                    </a:cubicBezTo>
                    <a:cubicBezTo>
                      <a:pt x="3287" y="12451"/>
                      <a:pt x="3314" y="12585"/>
                      <a:pt x="3412" y="12653"/>
                    </a:cubicBezTo>
                    <a:cubicBezTo>
                      <a:pt x="3449" y="12680"/>
                      <a:pt x="3492" y="12690"/>
                      <a:pt x="3537" y="12690"/>
                    </a:cubicBezTo>
                    <a:cubicBezTo>
                      <a:pt x="3604" y="12690"/>
                      <a:pt x="3674" y="12657"/>
                      <a:pt x="3715" y="12596"/>
                    </a:cubicBezTo>
                    <a:cubicBezTo>
                      <a:pt x="4039" y="12117"/>
                      <a:pt x="4258" y="7684"/>
                      <a:pt x="3304" y="4295"/>
                    </a:cubicBezTo>
                    <a:cubicBezTo>
                      <a:pt x="2680" y="2074"/>
                      <a:pt x="1682" y="634"/>
                      <a:pt x="341" y="21"/>
                    </a:cubicBezTo>
                    <a:cubicBezTo>
                      <a:pt x="311" y="7"/>
                      <a:pt x="279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6"/>
              <p:cNvSpPr/>
              <p:nvPr/>
            </p:nvSpPr>
            <p:spPr>
              <a:xfrm>
                <a:off x="7234783" y="1786602"/>
                <a:ext cx="47432" cy="217366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1562" extrusionOk="0">
                    <a:moveTo>
                      <a:pt x="248" y="0"/>
                    </a:moveTo>
                    <a:cubicBezTo>
                      <a:pt x="207" y="0"/>
                      <a:pt x="166" y="11"/>
                      <a:pt x="129" y="35"/>
                    </a:cubicBezTo>
                    <a:cubicBezTo>
                      <a:pt x="28" y="102"/>
                      <a:pt x="1" y="237"/>
                      <a:pt x="68" y="338"/>
                    </a:cubicBezTo>
                    <a:cubicBezTo>
                      <a:pt x="2050" y="3346"/>
                      <a:pt x="58" y="11210"/>
                      <a:pt x="37" y="11288"/>
                    </a:cubicBezTo>
                    <a:cubicBezTo>
                      <a:pt x="7" y="11406"/>
                      <a:pt x="78" y="11527"/>
                      <a:pt x="196" y="11554"/>
                    </a:cubicBezTo>
                    <a:cubicBezTo>
                      <a:pt x="213" y="11561"/>
                      <a:pt x="230" y="11561"/>
                      <a:pt x="250" y="11561"/>
                    </a:cubicBezTo>
                    <a:cubicBezTo>
                      <a:pt x="348" y="11561"/>
                      <a:pt x="435" y="11497"/>
                      <a:pt x="459" y="11399"/>
                    </a:cubicBezTo>
                    <a:cubicBezTo>
                      <a:pt x="547" y="11069"/>
                      <a:pt x="2522" y="3268"/>
                      <a:pt x="432" y="99"/>
                    </a:cubicBezTo>
                    <a:cubicBezTo>
                      <a:pt x="389" y="34"/>
                      <a:pt x="319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56"/>
              <p:cNvSpPr/>
              <p:nvPr/>
            </p:nvSpPr>
            <p:spPr>
              <a:xfrm>
                <a:off x="7302106" y="1877049"/>
                <a:ext cx="75745" cy="190989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10159" extrusionOk="0">
                    <a:moveTo>
                      <a:pt x="1993" y="1"/>
                    </a:moveTo>
                    <a:cubicBezTo>
                      <a:pt x="1962" y="1"/>
                      <a:pt x="1931" y="7"/>
                      <a:pt x="1902" y="21"/>
                    </a:cubicBezTo>
                    <a:cubicBezTo>
                      <a:pt x="1790" y="72"/>
                      <a:pt x="1743" y="203"/>
                      <a:pt x="1793" y="311"/>
                    </a:cubicBezTo>
                    <a:cubicBezTo>
                      <a:pt x="3533" y="4070"/>
                      <a:pt x="101" y="9767"/>
                      <a:pt x="64" y="9825"/>
                    </a:cubicBezTo>
                    <a:cubicBezTo>
                      <a:pt x="0" y="9929"/>
                      <a:pt x="33" y="10064"/>
                      <a:pt x="138" y="10125"/>
                    </a:cubicBezTo>
                    <a:cubicBezTo>
                      <a:pt x="172" y="10149"/>
                      <a:pt x="212" y="10158"/>
                      <a:pt x="253" y="10158"/>
                    </a:cubicBezTo>
                    <a:cubicBezTo>
                      <a:pt x="324" y="10158"/>
                      <a:pt x="397" y="10121"/>
                      <a:pt x="438" y="10054"/>
                    </a:cubicBezTo>
                    <a:cubicBezTo>
                      <a:pt x="587" y="9811"/>
                      <a:pt x="4029" y="4100"/>
                      <a:pt x="2191" y="125"/>
                    </a:cubicBezTo>
                    <a:cubicBezTo>
                      <a:pt x="2154" y="47"/>
                      <a:pt x="2075" y="1"/>
                      <a:pt x="19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56"/>
              <p:cNvSpPr/>
              <p:nvPr/>
            </p:nvSpPr>
            <p:spPr>
              <a:xfrm>
                <a:off x="7340364" y="2005603"/>
                <a:ext cx="64164" cy="125697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6686" extrusionOk="0">
                    <a:moveTo>
                      <a:pt x="3182" y="1"/>
                    </a:moveTo>
                    <a:cubicBezTo>
                      <a:pt x="3079" y="1"/>
                      <a:pt x="2983" y="75"/>
                      <a:pt x="2965" y="185"/>
                    </a:cubicBezTo>
                    <a:cubicBezTo>
                      <a:pt x="2459" y="3253"/>
                      <a:pt x="99" y="6301"/>
                      <a:pt x="75" y="6331"/>
                    </a:cubicBezTo>
                    <a:cubicBezTo>
                      <a:pt x="1" y="6426"/>
                      <a:pt x="18" y="6564"/>
                      <a:pt x="113" y="6638"/>
                    </a:cubicBezTo>
                    <a:cubicBezTo>
                      <a:pt x="153" y="6668"/>
                      <a:pt x="200" y="6685"/>
                      <a:pt x="247" y="6685"/>
                    </a:cubicBezTo>
                    <a:cubicBezTo>
                      <a:pt x="315" y="6685"/>
                      <a:pt x="379" y="6655"/>
                      <a:pt x="419" y="6600"/>
                    </a:cubicBezTo>
                    <a:cubicBezTo>
                      <a:pt x="520" y="6473"/>
                      <a:pt x="2873" y="3438"/>
                      <a:pt x="3396" y="256"/>
                    </a:cubicBezTo>
                    <a:cubicBezTo>
                      <a:pt x="3413" y="135"/>
                      <a:pt x="3335" y="23"/>
                      <a:pt x="3214" y="3"/>
                    </a:cubicBezTo>
                    <a:cubicBezTo>
                      <a:pt x="3203" y="1"/>
                      <a:pt x="3193" y="1"/>
                      <a:pt x="3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56"/>
              <p:cNvSpPr/>
              <p:nvPr/>
            </p:nvSpPr>
            <p:spPr>
              <a:xfrm>
                <a:off x="7365782" y="2107405"/>
                <a:ext cx="50346" cy="88398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4702" extrusionOk="0">
                    <a:moveTo>
                      <a:pt x="2381" y="1"/>
                    </a:moveTo>
                    <a:cubicBezTo>
                      <a:pt x="2372" y="1"/>
                      <a:pt x="2363" y="1"/>
                      <a:pt x="2354" y="2"/>
                    </a:cubicBezTo>
                    <a:cubicBezTo>
                      <a:pt x="2236" y="6"/>
                      <a:pt x="2142" y="110"/>
                      <a:pt x="2148" y="231"/>
                    </a:cubicBezTo>
                    <a:cubicBezTo>
                      <a:pt x="2229" y="1829"/>
                      <a:pt x="102" y="4317"/>
                      <a:pt x="82" y="4341"/>
                    </a:cubicBezTo>
                    <a:cubicBezTo>
                      <a:pt x="1" y="4432"/>
                      <a:pt x="11" y="4571"/>
                      <a:pt x="105" y="4648"/>
                    </a:cubicBezTo>
                    <a:cubicBezTo>
                      <a:pt x="146" y="4685"/>
                      <a:pt x="197" y="4702"/>
                      <a:pt x="247" y="4702"/>
                    </a:cubicBezTo>
                    <a:cubicBezTo>
                      <a:pt x="308" y="4702"/>
                      <a:pt x="368" y="4678"/>
                      <a:pt x="412" y="4628"/>
                    </a:cubicBezTo>
                    <a:cubicBezTo>
                      <a:pt x="507" y="4520"/>
                      <a:pt x="2677" y="1985"/>
                      <a:pt x="2587" y="208"/>
                    </a:cubicBezTo>
                    <a:cubicBezTo>
                      <a:pt x="2581" y="96"/>
                      <a:pt x="2494" y="1"/>
                      <a:pt x="2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56"/>
              <p:cNvSpPr/>
              <p:nvPr/>
            </p:nvSpPr>
            <p:spPr>
              <a:xfrm>
                <a:off x="6835678" y="1568334"/>
                <a:ext cx="316912" cy="180649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9609" extrusionOk="0">
                    <a:moveTo>
                      <a:pt x="8429" y="0"/>
                    </a:moveTo>
                    <a:cubicBezTo>
                      <a:pt x="3783" y="0"/>
                      <a:pt x="1" y="3783"/>
                      <a:pt x="1" y="8429"/>
                    </a:cubicBezTo>
                    <a:cubicBezTo>
                      <a:pt x="1" y="8759"/>
                      <a:pt x="21" y="9090"/>
                      <a:pt x="58" y="9413"/>
                    </a:cubicBezTo>
                    <a:cubicBezTo>
                      <a:pt x="72" y="9524"/>
                      <a:pt x="166" y="9608"/>
                      <a:pt x="274" y="9608"/>
                    </a:cubicBezTo>
                    <a:cubicBezTo>
                      <a:pt x="284" y="9608"/>
                      <a:pt x="290" y="9605"/>
                      <a:pt x="301" y="9605"/>
                    </a:cubicBezTo>
                    <a:cubicBezTo>
                      <a:pt x="419" y="9591"/>
                      <a:pt x="506" y="9484"/>
                      <a:pt x="493" y="9362"/>
                    </a:cubicBezTo>
                    <a:cubicBezTo>
                      <a:pt x="456" y="9056"/>
                      <a:pt x="439" y="8742"/>
                      <a:pt x="439" y="8429"/>
                    </a:cubicBezTo>
                    <a:cubicBezTo>
                      <a:pt x="439" y="4025"/>
                      <a:pt x="4023" y="439"/>
                      <a:pt x="8429" y="439"/>
                    </a:cubicBezTo>
                    <a:cubicBezTo>
                      <a:pt x="12613" y="439"/>
                      <a:pt x="16419" y="4622"/>
                      <a:pt x="16419" y="9214"/>
                    </a:cubicBezTo>
                    <a:cubicBezTo>
                      <a:pt x="16419" y="9332"/>
                      <a:pt x="16520" y="9433"/>
                      <a:pt x="16638" y="9433"/>
                    </a:cubicBezTo>
                    <a:cubicBezTo>
                      <a:pt x="16760" y="9433"/>
                      <a:pt x="16857" y="9332"/>
                      <a:pt x="16857" y="9214"/>
                    </a:cubicBezTo>
                    <a:cubicBezTo>
                      <a:pt x="16857" y="4305"/>
                      <a:pt x="12920" y="0"/>
                      <a:pt x="8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6"/>
              <p:cNvSpPr/>
              <p:nvPr/>
            </p:nvSpPr>
            <p:spPr>
              <a:xfrm>
                <a:off x="6835114" y="1581344"/>
                <a:ext cx="225450" cy="149573"/>
              </a:xfrm>
              <a:custGeom>
                <a:avLst/>
                <a:gdLst/>
                <a:ahLst/>
                <a:cxnLst/>
                <a:rect l="l" t="t" r="r" b="b"/>
                <a:pathLst>
                  <a:path w="11992" h="7956" extrusionOk="0">
                    <a:moveTo>
                      <a:pt x="10398" y="0"/>
                    </a:moveTo>
                    <a:cubicBezTo>
                      <a:pt x="4320" y="0"/>
                      <a:pt x="102" y="7550"/>
                      <a:pt x="57" y="7632"/>
                    </a:cubicBezTo>
                    <a:cubicBezTo>
                      <a:pt x="1" y="7740"/>
                      <a:pt x="37" y="7872"/>
                      <a:pt x="146" y="7928"/>
                    </a:cubicBezTo>
                    <a:cubicBezTo>
                      <a:pt x="179" y="7949"/>
                      <a:pt x="213" y="7956"/>
                      <a:pt x="250" y="7956"/>
                    </a:cubicBezTo>
                    <a:cubicBezTo>
                      <a:pt x="328" y="7956"/>
                      <a:pt x="401" y="7915"/>
                      <a:pt x="442" y="7844"/>
                    </a:cubicBezTo>
                    <a:cubicBezTo>
                      <a:pt x="486" y="7763"/>
                      <a:pt x="4582" y="437"/>
                      <a:pt x="10397" y="437"/>
                    </a:cubicBezTo>
                    <a:cubicBezTo>
                      <a:pt x="10827" y="437"/>
                      <a:pt x="11265" y="476"/>
                      <a:pt x="11712" y="562"/>
                    </a:cubicBezTo>
                    <a:cubicBezTo>
                      <a:pt x="11728" y="566"/>
                      <a:pt x="11744" y="568"/>
                      <a:pt x="11759" y="568"/>
                    </a:cubicBezTo>
                    <a:cubicBezTo>
                      <a:pt x="11859" y="568"/>
                      <a:pt x="11948" y="493"/>
                      <a:pt x="11968" y="391"/>
                    </a:cubicBezTo>
                    <a:cubicBezTo>
                      <a:pt x="11992" y="273"/>
                      <a:pt x="11915" y="158"/>
                      <a:pt x="11797" y="134"/>
                    </a:cubicBezTo>
                    <a:cubicBezTo>
                      <a:pt x="11321" y="43"/>
                      <a:pt x="10854" y="0"/>
                      <a:pt x="10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56"/>
              <p:cNvSpPr/>
              <p:nvPr/>
            </p:nvSpPr>
            <p:spPr>
              <a:xfrm>
                <a:off x="6909900" y="1615710"/>
                <a:ext cx="186872" cy="109378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5818" extrusionOk="0">
                    <a:moveTo>
                      <a:pt x="9642" y="1"/>
                    </a:moveTo>
                    <a:cubicBezTo>
                      <a:pt x="7012" y="1"/>
                      <a:pt x="268" y="4420"/>
                      <a:pt x="24" y="5554"/>
                    </a:cubicBezTo>
                    <a:cubicBezTo>
                      <a:pt x="0" y="5672"/>
                      <a:pt x="75" y="5787"/>
                      <a:pt x="193" y="5814"/>
                    </a:cubicBezTo>
                    <a:cubicBezTo>
                      <a:pt x="210" y="5817"/>
                      <a:pt x="223" y="5817"/>
                      <a:pt x="240" y="5817"/>
                    </a:cubicBezTo>
                    <a:cubicBezTo>
                      <a:pt x="341" y="5817"/>
                      <a:pt x="428" y="5750"/>
                      <a:pt x="453" y="5646"/>
                    </a:cubicBezTo>
                    <a:cubicBezTo>
                      <a:pt x="635" y="4799"/>
                      <a:pt x="7151" y="441"/>
                      <a:pt x="9636" y="441"/>
                    </a:cubicBezTo>
                    <a:lnTo>
                      <a:pt x="9706" y="441"/>
                    </a:lnTo>
                    <a:cubicBezTo>
                      <a:pt x="9828" y="430"/>
                      <a:pt x="9929" y="349"/>
                      <a:pt x="9932" y="228"/>
                    </a:cubicBezTo>
                    <a:cubicBezTo>
                      <a:pt x="9939" y="110"/>
                      <a:pt x="9841" y="9"/>
                      <a:pt x="9723" y="2"/>
                    </a:cubicBezTo>
                    <a:cubicBezTo>
                      <a:pt x="9697" y="1"/>
                      <a:pt x="9669" y="1"/>
                      <a:pt x="9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56"/>
              <p:cNvSpPr/>
              <p:nvPr/>
            </p:nvSpPr>
            <p:spPr>
              <a:xfrm>
                <a:off x="7036030" y="1652220"/>
                <a:ext cx="89770" cy="57791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3074" extrusionOk="0">
                    <a:moveTo>
                      <a:pt x="4533" y="1"/>
                    </a:moveTo>
                    <a:cubicBezTo>
                      <a:pt x="4519" y="1"/>
                      <a:pt x="4505" y="2"/>
                      <a:pt x="4491" y="5"/>
                    </a:cubicBezTo>
                    <a:cubicBezTo>
                      <a:pt x="4359" y="32"/>
                      <a:pt x="1237" y="696"/>
                      <a:pt x="58" y="2746"/>
                    </a:cubicBezTo>
                    <a:cubicBezTo>
                      <a:pt x="0" y="2851"/>
                      <a:pt x="34" y="2985"/>
                      <a:pt x="139" y="3046"/>
                    </a:cubicBezTo>
                    <a:cubicBezTo>
                      <a:pt x="172" y="3066"/>
                      <a:pt x="212" y="3073"/>
                      <a:pt x="250" y="3073"/>
                    </a:cubicBezTo>
                    <a:cubicBezTo>
                      <a:pt x="324" y="3073"/>
                      <a:pt x="398" y="3036"/>
                      <a:pt x="439" y="2965"/>
                    </a:cubicBezTo>
                    <a:cubicBezTo>
                      <a:pt x="1521" y="1088"/>
                      <a:pt x="4548" y="440"/>
                      <a:pt x="4578" y="433"/>
                    </a:cubicBezTo>
                    <a:cubicBezTo>
                      <a:pt x="4696" y="410"/>
                      <a:pt x="4774" y="295"/>
                      <a:pt x="4751" y="177"/>
                    </a:cubicBezTo>
                    <a:cubicBezTo>
                      <a:pt x="4726" y="74"/>
                      <a:pt x="4635" y="1"/>
                      <a:pt x="4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6"/>
              <p:cNvSpPr/>
              <p:nvPr/>
            </p:nvSpPr>
            <p:spPr>
              <a:xfrm>
                <a:off x="6501414" y="1703224"/>
                <a:ext cx="1004973" cy="603010"/>
              </a:xfrm>
              <a:custGeom>
                <a:avLst/>
                <a:gdLst/>
                <a:ahLst/>
                <a:cxnLst/>
                <a:rect l="l" t="t" r="r" b="b"/>
                <a:pathLst>
                  <a:path w="53456" h="32075" extrusionOk="0">
                    <a:moveTo>
                      <a:pt x="26962" y="1"/>
                    </a:moveTo>
                    <a:cubicBezTo>
                      <a:pt x="24979" y="1"/>
                      <a:pt x="22992" y="336"/>
                      <a:pt x="21095" y="1008"/>
                    </a:cubicBezTo>
                    <a:cubicBezTo>
                      <a:pt x="12845" y="3924"/>
                      <a:pt x="1" y="11816"/>
                      <a:pt x="6662" y="31922"/>
                    </a:cubicBezTo>
                    <a:cubicBezTo>
                      <a:pt x="6693" y="32017"/>
                      <a:pt x="6780" y="32074"/>
                      <a:pt x="6871" y="32074"/>
                    </a:cubicBezTo>
                    <a:cubicBezTo>
                      <a:pt x="6895" y="32074"/>
                      <a:pt x="6918" y="32070"/>
                      <a:pt x="6939" y="32060"/>
                    </a:cubicBezTo>
                    <a:cubicBezTo>
                      <a:pt x="7054" y="32023"/>
                      <a:pt x="7117" y="31898"/>
                      <a:pt x="7077" y="31784"/>
                    </a:cubicBezTo>
                    <a:cubicBezTo>
                      <a:pt x="533" y="12032"/>
                      <a:pt x="13142" y="4281"/>
                      <a:pt x="21240" y="1419"/>
                    </a:cubicBezTo>
                    <a:cubicBezTo>
                      <a:pt x="23091" y="765"/>
                      <a:pt x="25029" y="438"/>
                      <a:pt x="26963" y="438"/>
                    </a:cubicBezTo>
                    <a:cubicBezTo>
                      <a:pt x="28931" y="438"/>
                      <a:pt x="30894" y="777"/>
                      <a:pt x="32756" y="1456"/>
                    </a:cubicBezTo>
                    <a:cubicBezTo>
                      <a:pt x="40652" y="4328"/>
                      <a:pt x="52922" y="12089"/>
                      <a:pt x="46396" y="31784"/>
                    </a:cubicBezTo>
                    <a:cubicBezTo>
                      <a:pt x="46359" y="31898"/>
                      <a:pt x="46420" y="32023"/>
                      <a:pt x="46535" y="32060"/>
                    </a:cubicBezTo>
                    <a:cubicBezTo>
                      <a:pt x="46558" y="32069"/>
                      <a:pt x="46582" y="32072"/>
                      <a:pt x="46605" y="32072"/>
                    </a:cubicBezTo>
                    <a:cubicBezTo>
                      <a:pt x="46696" y="32072"/>
                      <a:pt x="46781" y="32013"/>
                      <a:pt x="46810" y="31922"/>
                    </a:cubicBezTo>
                    <a:cubicBezTo>
                      <a:pt x="53456" y="11876"/>
                      <a:pt x="40952" y="3971"/>
                      <a:pt x="32908" y="1045"/>
                    </a:cubicBezTo>
                    <a:cubicBezTo>
                      <a:pt x="30997" y="349"/>
                      <a:pt x="28982" y="1"/>
                      <a:pt x="26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56"/>
              <p:cNvSpPr/>
              <p:nvPr/>
            </p:nvSpPr>
            <p:spPr>
              <a:xfrm>
                <a:off x="6843292" y="2747433"/>
                <a:ext cx="325278" cy="77870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4142" extrusionOk="0">
                    <a:moveTo>
                      <a:pt x="165" y="1"/>
                    </a:moveTo>
                    <a:cubicBezTo>
                      <a:pt x="128" y="1"/>
                      <a:pt x="91" y="15"/>
                      <a:pt x="61" y="42"/>
                    </a:cubicBezTo>
                    <a:cubicBezTo>
                      <a:pt x="0" y="96"/>
                      <a:pt x="0" y="193"/>
                      <a:pt x="54" y="254"/>
                    </a:cubicBezTo>
                    <a:cubicBezTo>
                      <a:pt x="1156" y="1427"/>
                      <a:pt x="4184" y="4142"/>
                      <a:pt x="8648" y="4142"/>
                    </a:cubicBezTo>
                    <a:lnTo>
                      <a:pt x="8785" y="4142"/>
                    </a:lnTo>
                    <a:cubicBezTo>
                      <a:pt x="13185" y="4088"/>
                      <a:pt x="16165" y="1404"/>
                      <a:pt x="17245" y="254"/>
                    </a:cubicBezTo>
                    <a:cubicBezTo>
                      <a:pt x="17301" y="193"/>
                      <a:pt x="17298" y="96"/>
                      <a:pt x="17237" y="42"/>
                    </a:cubicBezTo>
                    <a:cubicBezTo>
                      <a:pt x="17208" y="15"/>
                      <a:pt x="17171" y="1"/>
                      <a:pt x="17135" y="1"/>
                    </a:cubicBezTo>
                    <a:cubicBezTo>
                      <a:pt x="17095" y="1"/>
                      <a:pt x="17055" y="17"/>
                      <a:pt x="17025" y="49"/>
                    </a:cubicBezTo>
                    <a:cubicBezTo>
                      <a:pt x="15973" y="1172"/>
                      <a:pt x="13064" y="3787"/>
                      <a:pt x="8779" y="3842"/>
                    </a:cubicBezTo>
                    <a:lnTo>
                      <a:pt x="8648" y="3842"/>
                    </a:lnTo>
                    <a:cubicBezTo>
                      <a:pt x="4302" y="3842"/>
                      <a:pt x="1349" y="1195"/>
                      <a:pt x="274" y="49"/>
                    </a:cubicBezTo>
                    <a:cubicBezTo>
                      <a:pt x="244" y="17"/>
                      <a:pt x="20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4" name="Google Shape;1554;p56"/>
            <p:cNvSpPr/>
            <p:nvPr/>
          </p:nvSpPr>
          <p:spPr>
            <a:xfrm>
              <a:off x="4269501" y="2027000"/>
              <a:ext cx="273937" cy="273937"/>
            </a:xfrm>
            <a:custGeom>
              <a:avLst/>
              <a:gdLst/>
              <a:ahLst/>
              <a:cxnLst/>
              <a:rect l="l" t="t" r="r" b="b"/>
              <a:pathLst>
                <a:path w="15366" h="15366" extrusionOk="0">
                  <a:moveTo>
                    <a:pt x="7681" y="345"/>
                  </a:moveTo>
                  <a:cubicBezTo>
                    <a:pt x="11727" y="345"/>
                    <a:pt x="15020" y="3638"/>
                    <a:pt x="15020" y="7681"/>
                  </a:cubicBezTo>
                  <a:cubicBezTo>
                    <a:pt x="15020" y="11728"/>
                    <a:pt x="11727" y="15015"/>
                    <a:pt x="7681" y="15015"/>
                  </a:cubicBezTo>
                  <a:cubicBezTo>
                    <a:pt x="3638" y="15015"/>
                    <a:pt x="345" y="11728"/>
                    <a:pt x="345" y="7681"/>
                  </a:cubicBezTo>
                  <a:cubicBezTo>
                    <a:pt x="345" y="3638"/>
                    <a:pt x="3638" y="345"/>
                    <a:pt x="7681" y="345"/>
                  </a:cubicBezTo>
                  <a:close/>
                  <a:moveTo>
                    <a:pt x="7681" y="0"/>
                  </a:moveTo>
                  <a:cubicBezTo>
                    <a:pt x="3448" y="0"/>
                    <a:pt x="1" y="3448"/>
                    <a:pt x="1" y="7681"/>
                  </a:cubicBezTo>
                  <a:cubicBezTo>
                    <a:pt x="1" y="11918"/>
                    <a:pt x="3448" y="15365"/>
                    <a:pt x="7681" y="15365"/>
                  </a:cubicBezTo>
                  <a:cubicBezTo>
                    <a:pt x="11918" y="15365"/>
                    <a:pt x="15366" y="11918"/>
                    <a:pt x="15366" y="7681"/>
                  </a:cubicBezTo>
                  <a:cubicBezTo>
                    <a:pt x="15366" y="3448"/>
                    <a:pt x="11918" y="0"/>
                    <a:pt x="7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588010" y="2027000"/>
              <a:ext cx="273937" cy="273937"/>
            </a:xfrm>
            <a:custGeom>
              <a:avLst/>
              <a:gdLst/>
              <a:ahLst/>
              <a:cxnLst/>
              <a:rect l="l" t="t" r="r" b="b"/>
              <a:pathLst>
                <a:path w="15366" h="15366" extrusionOk="0">
                  <a:moveTo>
                    <a:pt x="7681" y="345"/>
                  </a:moveTo>
                  <a:cubicBezTo>
                    <a:pt x="11729" y="345"/>
                    <a:pt x="15015" y="3638"/>
                    <a:pt x="15015" y="7681"/>
                  </a:cubicBezTo>
                  <a:cubicBezTo>
                    <a:pt x="15015" y="11728"/>
                    <a:pt x="11729" y="15015"/>
                    <a:pt x="7681" y="15015"/>
                  </a:cubicBezTo>
                  <a:cubicBezTo>
                    <a:pt x="3638" y="15015"/>
                    <a:pt x="346" y="11728"/>
                    <a:pt x="346" y="7681"/>
                  </a:cubicBezTo>
                  <a:cubicBezTo>
                    <a:pt x="346" y="3638"/>
                    <a:pt x="3638" y="345"/>
                    <a:pt x="7681" y="345"/>
                  </a:cubicBezTo>
                  <a:close/>
                  <a:moveTo>
                    <a:pt x="7681" y="0"/>
                  </a:moveTo>
                  <a:cubicBezTo>
                    <a:pt x="3448" y="0"/>
                    <a:pt x="1" y="3448"/>
                    <a:pt x="1" y="7681"/>
                  </a:cubicBezTo>
                  <a:cubicBezTo>
                    <a:pt x="1" y="11918"/>
                    <a:pt x="3448" y="15365"/>
                    <a:pt x="7681" y="15365"/>
                  </a:cubicBezTo>
                  <a:cubicBezTo>
                    <a:pt x="11919" y="15365"/>
                    <a:pt x="15366" y="11918"/>
                    <a:pt x="15366" y="7681"/>
                  </a:cubicBezTo>
                  <a:cubicBezTo>
                    <a:pt x="15366" y="3448"/>
                    <a:pt x="11919" y="0"/>
                    <a:pt x="7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086846" y="2367075"/>
              <a:ext cx="121580" cy="136225"/>
            </a:xfrm>
            <a:custGeom>
              <a:avLst/>
              <a:gdLst/>
              <a:ahLst/>
              <a:cxnLst/>
              <a:rect l="l" t="t" r="r" b="b"/>
              <a:pathLst>
                <a:path w="6467" h="7246" extrusionOk="0">
                  <a:moveTo>
                    <a:pt x="3233" y="0"/>
                  </a:moveTo>
                  <a:cubicBezTo>
                    <a:pt x="1942" y="263"/>
                    <a:pt x="1" y="6213"/>
                    <a:pt x="745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932371" y="2367075"/>
              <a:ext cx="121580" cy="136225"/>
            </a:xfrm>
            <a:custGeom>
              <a:avLst/>
              <a:gdLst/>
              <a:ahLst/>
              <a:cxnLst/>
              <a:rect l="l" t="t" r="r" b="b"/>
              <a:pathLst>
                <a:path w="6467" h="7246" extrusionOk="0">
                  <a:moveTo>
                    <a:pt x="3233" y="0"/>
                  </a:moveTo>
                  <a:cubicBezTo>
                    <a:pt x="1942" y="263"/>
                    <a:pt x="1" y="6213"/>
                    <a:pt x="745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509571" y="2819975"/>
              <a:ext cx="121580" cy="136225"/>
            </a:xfrm>
            <a:custGeom>
              <a:avLst/>
              <a:gdLst/>
              <a:ahLst/>
              <a:cxnLst/>
              <a:rect l="l" t="t" r="r" b="b"/>
              <a:pathLst>
                <a:path w="6467" h="7246" extrusionOk="0">
                  <a:moveTo>
                    <a:pt x="3233" y="0"/>
                  </a:moveTo>
                  <a:cubicBezTo>
                    <a:pt x="1942" y="263"/>
                    <a:pt x="1" y="6213"/>
                    <a:pt x="745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9" name="Google Shape;1559;p56"/>
            <p:cNvGrpSpPr/>
            <p:nvPr/>
          </p:nvGrpSpPr>
          <p:grpSpPr>
            <a:xfrm>
              <a:off x="4075860" y="2036690"/>
              <a:ext cx="992226" cy="286652"/>
              <a:chOff x="1640335" y="2036690"/>
              <a:chExt cx="992226" cy="286652"/>
            </a:xfrm>
          </p:grpSpPr>
          <p:sp>
            <p:nvSpPr>
              <p:cNvPr id="1560" name="Google Shape;1560;p56"/>
              <p:cNvSpPr/>
              <p:nvPr/>
            </p:nvSpPr>
            <p:spPr>
              <a:xfrm>
                <a:off x="1640335" y="2228628"/>
                <a:ext cx="90578" cy="94714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5038" extrusionOk="0">
                    <a:moveTo>
                      <a:pt x="2267" y="0"/>
                    </a:moveTo>
                    <a:cubicBezTo>
                      <a:pt x="2252" y="0"/>
                      <a:pt x="2237" y="0"/>
                      <a:pt x="2222" y="1"/>
                    </a:cubicBezTo>
                    <a:cubicBezTo>
                      <a:pt x="1672" y="17"/>
                      <a:pt x="1116" y="294"/>
                      <a:pt x="701" y="759"/>
                    </a:cubicBezTo>
                    <a:cubicBezTo>
                      <a:pt x="236" y="1281"/>
                      <a:pt x="0" y="1955"/>
                      <a:pt x="54" y="2613"/>
                    </a:cubicBezTo>
                    <a:lnTo>
                      <a:pt x="422" y="2582"/>
                    </a:lnTo>
                    <a:cubicBezTo>
                      <a:pt x="374" y="2027"/>
                      <a:pt x="576" y="1450"/>
                      <a:pt x="974" y="1005"/>
                    </a:cubicBezTo>
                    <a:cubicBezTo>
                      <a:pt x="1325" y="614"/>
                      <a:pt x="1783" y="385"/>
                      <a:pt x="2235" y="368"/>
                    </a:cubicBezTo>
                    <a:cubicBezTo>
                      <a:pt x="2252" y="367"/>
                      <a:pt x="2270" y="367"/>
                      <a:pt x="2287" y="367"/>
                    </a:cubicBezTo>
                    <a:cubicBezTo>
                      <a:pt x="2723" y="367"/>
                      <a:pt x="3170" y="571"/>
                      <a:pt x="3523" y="924"/>
                    </a:cubicBezTo>
                    <a:cubicBezTo>
                      <a:pt x="3897" y="1298"/>
                      <a:pt x="4123" y="1784"/>
                      <a:pt x="4156" y="2279"/>
                    </a:cubicBezTo>
                    <a:cubicBezTo>
                      <a:pt x="3856" y="2296"/>
                      <a:pt x="3563" y="2438"/>
                      <a:pt x="3324" y="2684"/>
                    </a:cubicBezTo>
                    <a:cubicBezTo>
                      <a:pt x="2997" y="3021"/>
                      <a:pt x="2842" y="3483"/>
                      <a:pt x="2916" y="3914"/>
                    </a:cubicBezTo>
                    <a:cubicBezTo>
                      <a:pt x="2991" y="4342"/>
                      <a:pt x="3280" y="4714"/>
                      <a:pt x="3694" y="4905"/>
                    </a:cubicBezTo>
                    <a:cubicBezTo>
                      <a:pt x="3877" y="4993"/>
                      <a:pt x="4069" y="5037"/>
                      <a:pt x="4254" y="5037"/>
                    </a:cubicBezTo>
                    <a:cubicBezTo>
                      <a:pt x="4453" y="5037"/>
                      <a:pt x="4645" y="4986"/>
                      <a:pt x="4818" y="4888"/>
                    </a:cubicBezTo>
                    <a:lnTo>
                      <a:pt x="4635" y="4568"/>
                    </a:lnTo>
                    <a:cubicBezTo>
                      <a:pt x="4519" y="4635"/>
                      <a:pt x="4388" y="4669"/>
                      <a:pt x="4251" y="4669"/>
                    </a:cubicBezTo>
                    <a:cubicBezTo>
                      <a:pt x="4120" y="4669"/>
                      <a:pt x="3984" y="4638"/>
                      <a:pt x="3850" y="4575"/>
                    </a:cubicBezTo>
                    <a:cubicBezTo>
                      <a:pt x="3543" y="4430"/>
                      <a:pt x="3330" y="4160"/>
                      <a:pt x="3277" y="3850"/>
                    </a:cubicBezTo>
                    <a:cubicBezTo>
                      <a:pt x="3226" y="3540"/>
                      <a:pt x="3344" y="3189"/>
                      <a:pt x="3590" y="2940"/>
                    </a:cubicBezTo>
                    <a:cubicBezTo>
                      <a:pt x="3772" y="2750"/>
                      <a:pt x="3996" y="2646"/>
                      <a:pt x="4217" y="2646"/>
                    </a:cubicBezTo>
                    <a:cubicBezTo>
                      <a:pt x="4251" y="2646"/>
                      <a:pt x="4285" y="2649"/>
                      <a:pt x="4318" y="2654"/>
                    </a:cubicBezTo>
                    <a:lnTo>
                      <a:pt x="4521" y="2680"/>
                    </a:lnTo>
                    <a:lnTo>
                      <a:pt x="4528" y="2475"/>
                    </a:lnTo>
                    <a:cubicBezTo>
                      <a:pt x="4544" y="1817"/>
                      <a:pt x="4275" y="1157"/>
                      <a:pt x="3783" y="664"/>
                    </a:cubicBezTo>
                    <a:cubicBezTo>
                      <a:pt x="3353" y="238"/>
                      <a:pt x="2802" y="0"/>
                      <a:pt x="2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6"/>
              <p:cNvSpPr/>
              <p:nvPr/>
            </p:nvSpPr>
            <p:spPr>
              <a:xfrm>
                <a:off x="2541908" y="2228628"/>
                <a:ext cx="90654" cy="94714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5038" extrusionOk="0">
                    <a:moveTo>
                      <a:pt x="2561" y="0"/>
                    </a:moveTo>
                    <a:cubicBezTo>
                      <a:pt x="2022" y="0"/>
                      <a:pt x="1468" y="236"/>
                      <a:pt x="1039" y="664"/>
                    </a:cubicBezTo>
                    <a:cubicBezTo>
                      <a:pt x="547" y="1157"/>
                      <a:pt x="273" y="1817"/>
                      <a:pt x="293" y="2475"/>
                    </a:cubicBezTo>
                    <a:lnTo>
                      <a:pt x="297" y="2680"/>
                    </a:lnTo>
                    <a:lnTo>
                      <a:pt x="502" y="2654"/>
                    </a:lnTo>
                    <a:cubicBezTo>
                      <a:pt x="534" y="2649"/>
                      <a:pt x="566" y="2647"/>
                      <a:pt x="598" y="2647"/>
                    </a:cubicBezTo>
                    <a:cubicBezTo>
                      <a:pt x="819" y="2647"/>
                      <a:pt x="1045" y="2749"/>
                      <a:pt x="1230" y="2940"/>
                    </a:cubicBezTo>
                    <a:cubicBezTo>
                      <a:pt x="1477" y="3193"/>
                      <a:pt x="1594" y="3540"/>
                      <a:pt x="1541" y="3850"/>
                    </a:cubicBezTo>
                    <a:cubicBezTo>
                      <a:pt x="1490" y="4160"/>
                      <a:pt x="1275" y="4430"/>
                      <a:pt x="971" y="4575"/>
                    </a:cubicBezTo>
                    <a:cubicBezTo>
                      <a:pt x="837" y="4638"/>
                      <a:pt x="700" y="4669"/>
                      <a:pt x="569" y="4669"/>
                    </a:cubicBezTo>
                    <a:cubicBezTo>
                      <a:pt x="432" y="4669"/>
                      <a:pt x="301" y="4635"/>
                      <a:pt x="186" y="4568"/>
                    </a:cubicBezTo>
                    <a:lnTo>
                      <a:pt x="1" y="4888"/>
                    </a:lnTo>
                    <a:cubicBezTo>
                      <a:pt x="172" y="4986"/>
                      <a:pt x="368" y="5037"/>
                      <a:pt x="567" y="5037"/>
                    </a:cubicBezTo>
                    <a:cubicBezTo>
                      <a:pt x="752" y="5037"/>
                      <a:pt x="941" y="4993"/>
                      <a:pt x="1126" y="4905"/>
                    </a:cubicBezTo>
                    <a:cubicBezTo>
                      <a:pt x="1541" y="4714"/>
                      <a:pt x="1831" y="4342"/>
                      <a:pt x="1905" y="3914"/>
                    </a:cubicBezTo>
                    <a:cubicBezTo>
                      <a:pt x="1976" y="3483"/>
                      <a:pt x="1824" y="3021"/>
                      <a:pt x="1493" y="2684"/>
                    </a:cubicBezTo>
                    <a:cubicBezTo>
                      <a:pt x="1258" y="2438"/>
                      <a:pt x="961" y="2296"/>
                      <a:pt x="664" y="2279"/>
                    </a:cubicBezTo>
                    <a:cubicBezTo>
                      <a:pt x="698" y="1784"/>
                      <a:pt x="924" y="1298"/>
                      <a:pt x="1298" y="924"/>
                    </a:cubicBezTo>
                    <a:cubicBezTo>
                      <a:pt x="1652" y="571"/>
                      <a:pt x="2098" y="367"/>
                      <a:pt x="2534" y="367"/>
                    </a:cubicBezTo>
                    <a:cubicBezTo>
                      <a:pt x="2551" y="367"/>
                      <a:pt x="2568" y="367"/>
                      <a:pt x="2586" y="368"/>
                    </a:cubicBezTo>
                    <a:cubicBezTo>
                      <a:pt x="3038" y="385"/>
                      <a:pt x="3496" y="614"/>
                      <a:pt x="3847" y="1005"/>
                    </a:cubicBezTo>
                    <a:cubicBezTo>
                      <a:pt x="4244" y="1450"/>
                      <a:pt x="4443" y="2027"/>
                      <a:pt x="4400" y="2582"/>
                    </a:cubicBezTo>
                    <a:lnTo>
                      <a:pt x="4767" y="2613"/>
                    </a:lnTo>
                    <a:cubicBezTo>
                      <a:pt x="4821" y="1955"/>
                      <a:pt x="4585" y="1281"/>
                      <a:pt x="4120" y="759"/>
                    </a:cubicBezTo>
                    <a:cubicBezTo>
                      <a:pt x="3702" y="297"/>
                      <a:pt x="3149" y="17"/>
                      <a:pt x="2596" y="1"/>
                    </a:cubicBezTo>
                    <a:cubicBezTo>
                      <a:pt x="2584" y="0"/>
                      <a:pt x="2573" y="0"/>
                      <a:pt x="25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6"/>
              <p:cNvSpPr/>
              <p:nvPr/>
            </p:nvSpPr>
            <p:spPr>
              <a:xfrm rot="323668">
                <a:off x="1879122" y="2042718"/>
                <a:ext cx="131549" cy="70371"/>
              </a:xfrm>
              <a:custGeom>
                <a:avLst/>
                <a:gdLst/>
                <a:ahLst/>
                <a:cxnLst/>
                <a:rect l="l" t="t" r="r" b="b"/>
                <a:pathLst>
                  <a:path w="6997" h="3743" extrusionOk="0">
                    <a:moveTo>
                      <a:pt x="5247" y="0"/>
                    </a:moveTo>
                    <a:cubicBezTo>
                      <a:pt x="3122" y="0"/>
                      <a:pt x="989" y="1269"/>
                      <a:pt x="1" y="3307"/>
                    </a:cubicBezTo>
                    <a:lnTo>
                      <a:pt x="901" y="3742"/>
                    </a:lnTo>
                    <a:cubicBezTo>
                      <a:pt x="1721" y="2049"/>
                      <a:pt x="3487" y="993"/>
                      <a:pt x="5236" y="993"/>
                    </a:cubicBezTo>
                    <a:cubicBezTo>
                      <a:pt x="5716" y="993"/>
                      <a:pt x="6195" y="1073"/>
                      <a:pt x="6653" y="1240"/>
                    </a:cubicBezTo>
                    <a:lnTo>
                      <a:pt x="6996" y="307"/>
                    </a:lnTo>
                    <a:cubicBezTo>
                      <a:pt x="6430" y="99"/>
                      <a:pt x="5839" y="0"/>
                      <a:pt x="5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3" name="Google Shape;1563;p56"/>
            <p:cNvSpPr/>
            <p:nvPr/>
          </p:nvSpPr>
          <p:spPr>
            <a:xfrm rot="-543539" flipH="1">
              <a:off x="4681405" y="2042717"/>
              <a:ext cx="131540" cy="70366"/>
            </a:xfrm>
            <a:custGeom>
              <a:avLst/>
              <a:gdLst/>
              <a:ahLst/>
              <a:cxnLst/>
              <a:rect l="l" t="t" r="r" b="b"/>
              <a:pathLst>
                <a:path w="6997" h="3743" extrusionOk="0">
                  <a:moveTo>
                    <a:pt x="5247" y="0"/>
                  </a:moveTo>
                  <a:cubicBezTo>
                    <a:pt x="3122" y="0"/>
                    <a:pt x="989" y="1269"/>
                    <a:pt x="1" y="3307"/>
                  </a:cubicBezTo>
                  <a:lnTo>
                    <a:pt x="901" y="3742"/>
                  </a:lnTo>
                  <a:cubicBezTo>
                    <a:pt x="1721" y="2049"/>
                    <a:pt x="3487" y="993"/>
                    <a:pt x="5236" y="993"/>
                  </a:cubicBezTo>
                  <a:cubicBezTo>
                    <a:pt x="5716" y="993"/>
                    <a:pt x="6195" y="1073"/>
                    <a:pt x="6653" y="1240"/>
                  </a:cubicBezTo>
                  <a:lnTo>
                    <a:pt x="6996" y="307"/>
                  </a:lnTo>
                  <a:cubicBezTo>
                    <a:pt x="6430" y="99"/>
                    <a:pt x="5839" y="0"/>
                    <a:pt x="5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" name="Google Shape;1564;p56"/>
          <p:cNvGrpSpPr/>
          <p:nvPr/>
        </p:nvGrpSpPr>
        <p:grpSpPr>
          <a:xfrm>
            <a:off x="6733194" y="1670209"/>
            <a:ext cx="1333877" cy="1567531"/>
            <a:chOff x="6733203" y="1551559"/>
            <a:chExt cx="1333877" cy="1567531"/>
          </a:xfrm>
        </p:grpSpPr>
        <p:grpSp>
          <p:nvGrpSpPr>
            <p:cNvPr id="1565" name="Google Shape;1565;p56"/>
            <p:cNvGrpSpPr/>
            <p:nvPr/>
          </p:nvGrpSpPr>
          <p:grpSpPr>
            <a:xfrm>
              <a:off x="6733203" y="1551559"/>
              <a:ext cx="1333877" cy="1567531"/>
              <a:chOff x="5160195" y="3096897"/>
              <a:chExt cx="1163739" cy="1367470"/>
            </a:xfrm>
          </p:grpSpPr>
          <p:sp>
            <p:nvSpPr>
              <p:cNvPr id="1566" name="Google Shape;1566;p56"/>
              <p:cNvSpPr/>
              <p:nvPr/>
            </p:nvSpPr>
            <p:spPr>
              <a:xfrm>
                <a:off x="5367966" y="3237363"/>
                <a:ext cx="685980" cy="797926"/>
              </a:xfrm>
              <a:custGeom>
                <a:avLst/>
                <a:gdLst/>
                <a:ahLst/>
                <a:cxnLst/>
                <a:rect l="l" t="t" r="r" b="b"/>
                <a:pathLst>
                  <a:path w="37010" h="44608" extrusionOk="0">
                    <a:moveTo>
                      <a:pt x="18507" y="0"/>
                    </a:moveTo>
                    <a:cubicBezTo>
                      <a:pt x="8286" y="0"/>
                      <a:pt x="1" y="8929"/>
                      <a:pt x="1" y="19948"/>
                    </a:cubicBezTo>
                    <a:cubicBezTo>
                      <a:pt x="1" y="36591"/>
                      <a:pt x="8286" y="44608"/>
                      <a:pt x="18507" y="44608"/>
                    </a:cubicBezTo>
                    <a:cubicBezTo>
                      <a:pt x="28725" y="44608"/>
                      <a:pt x="37009" y="37481"/>
                      <a:pt x="37009" y="19948"/>
                    </a:cubicBezTo>
                    <a:cubicBezTo>
                      <a:pt x="37009" y="8929"/>
                      <a:pt x="28725" y="0"/>
                      <a:pt x="185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6"/>
              <p:cNvSpPr/>
              <p:nvPr/>
            </p:nvSpPr>
            <p:spPr>
              <a:xfrm>
                <a:off x="5593257" y="3907294"/>
                <a:ext cx="235450" cy="466433"/>
              </a:xfrm>
              <a:custGeom>
                <a:avLst/>
                <a:gdLst/>
                <a:ahLst/>
                <a:cxnLst/>
                <a:rect l="l" t="t" r="r" b="b"/>
                <a:pathLst>
                  <a:path w="12703" h="25165" extrusionOk="0">
                    <a:moveTo>
                      <a:pt x="0" y="0"/>
                    </a:moveTo>
                    <a:lnTo>
                      <a:pt x="0" y="25164"/>
                    </a:lnTo>
                    <a:lnTo>
                      <a:pt x="12702" y="25164"/>
                    </a:lnTo>
                    <a:lnTo>
                      <a:pt x="127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6"/>
              <p:cNvSpPr/>
              <p:nvPr/>
            </p:nvSpPr>
            <p:spPr>
              <a:xfrm>
                <a:off x="5356877" y="4107424"/>
                <a:ext cx="718620" cy="354964"/>
              </a:xfrm>
              <a:custGeom>
                <a:avLst/>
                <a:gdLst/>
                <a:ahLst/>
                <a:cxnLst/>
                <a:rect l="l" t="t" r="r" b="b"/>
                <a:pathLst>
                  <a:path w="38771" h="19151" extrusionOk="0">
                    <a:moveTo>
                      <a:pt x="19101" y="0"/>
                    </a:moveTo>
                    <a:cubicBezTo>
                      <a:pt x="8702" y="0"/>
                      <a:pt x="0" y="13361"/>
                      <a:pt x="0" y="18943"/>
                    </a:cubicBezTo>
                    <a:lnTo>
                      <a:pt x="19101" y="19151"/>
                    </a:lnTo>
                    <a:lnTo>
                      <a:pt x="38206" y="19151"/>
                    </a:lnTo>
                    <a:cubicBezTo>
                      <a:pt x="38771" y="14366"/>
                      <a:pt x="29583" y="0"/>
                      <a:pt x="19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6"/>
              <p:cNvSpPr/>
              <p:nvPr/>
            </p:nvSpPr>
            <p:spPr>
              <a:xfrm>
                <a:off x="5219059" y="3624281"/>
                <a:ext cx="257803" cy="276134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898" extrusionOk="0">
                    <a:moveTo>
                      <a:pt x="6278" y="0"/>
                    </a:moveTo>
                    <a:cubicBezTo>
                      <a:pt x="5657" y="0"/>
                      <a:pt x="5036" y="118"/>
                      <a:pt x="4437" y="366"/>
                    </a:cubicBezTo>
                    <a:cubicBezTo>
                      <a:pt x="1364" y="1636"/>
                      <a:pt x="1" y="5836"/>
                      <a:pt x="1392" y="9749"/>
                    </a:cubicBezTo>
                    <a:cubicBezTo>
                      <a:pt x="2515" y="12896"/>
                      <a:pt x="5078" y="14897"/>
                      <a:pt x="7639" y="14897"/>
                    </a:cubicBezTo>
                    <a:cubicBezTo>
                      <a:pt x="8259" y="14897"/>
                      <a:pt x="8878" y="14780"/>
                      <a:pt x="9477" y="14534"/>
                    </a:cubicBezTo>
                    <a:cubicBezTo>
                      <a:pt x="12546" y="13263"/>
                      <a:pt x="13909" y="9063"/>
                      <a:pt x="12518" y="5151"/>
                    </a:cubicBezTo>
                    <a:cubicBezTo>
                      <a:pt x="11399" y="2002"/>
                      <a:pt x="8836" y="0"/>
                      <a:pt x="6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6"/>
              <p:cNvSpPr/>
              <p:nvPr/>
            </p:nvSpPr>
            <p:spPr>
              <a:xfrm>
                <a:off x="5946568" y="3624281"/>
                <a:ext cx="257785" cy="276134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14898" extrusionOk="0">
                    <a:moveTo>
                      <a:pt x="7630" y="0"/>
                    </a:moveTo>
                    <a:cubicBezTo>
                      <a:pt x="5073" y="0"/>
                      <a:pt x="2510" y="2002"/>
                      <a:pt x="1391" y="5151"/>
                    </a:cubicBezTo>
                    <a:cubicBezTo>
                      <a:pt x="0" y="9063"/>
                      <a:pt x="1363" y="13263"/>
                      <a:pt x="4437" y="14534"/>
                    </a:cubicBezTo>
                    <a:cubicBezTo>
                      <a:pt x="5035" y="14780"/>
                      <a:pt x="5654" y="14897"/>
                      <a:pt x="6273" y="14897"/>
                    </a:cubicBezTo>
                    <a:cubicBezTo>
                      <a:pt x="8832" y="14897"/>
                      <a:pt x="11397" y="12896"/>
                      <a:pt x="12517" y="9749"/>
                    </a:cubicBezTo>
                    <a:cubicBezTo>
                      <a:pt x="13908" y="5836"/>
                      <a:pt x="12545" y="1636"/>
                      <a:pt x="9472" y="366"/>
                    </a:cubicBezTo>
                    <a:cubicBezTo>
                      <a:pt x="8872" y="118"/>
                      <a:pt x="8251" y="0"/>
                      <a:pt x="76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6"/>
              <p:cNvSpPr/>
              <p:nvPr/>
            </p:nvSpPr>
            <p:spPr>
              <a:xfrm>
                <a:off x="5540751" y="3564732"/>
                <a:ext cx="34475" cy="70211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8" extrusionOk="0">
                    <a:moveTo>
                      <a:pt x="927" y="0"/>
                    </a:moveTo>
                    <a:cubicBezTo>
                      <a:pt x="418" y="0"/>
                      <a:pt x="1" y="848"/>
                      <a:pt x="1" y="1896"/>
                    </a:cubicBezTo>
                    <a:cubicBezTo>
                      <a:pt x="1" y="2940"/>
                      <a:pt x="418" y="3788"/>
                      <a:pt x="927" y="3788"/>
                    </a:cubicBezTo>
                    <a:cubicBezTo>
                      <a:pt x="1443" y="3788"/>
                      <a:pt x="1860" y="2940"/>
                      <a:pt x="1860" y="1896"/>
                    </a:cubicBezTo>
                    <a:cubicBezTo>
                      <a:pt x="1860" y="848"/>
                      <a:pt x="1443" y="0"/>
                      <a:pt x="9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6"/>
              <p:cNvSpPr/>
              <p:nvPr/>
            </p:nvSpPr>
            <p:spPr>
              <a:xfrm>
                <a:off x="5825931" y="3564732"/>
                <a:ext cx="34475" cy="70211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8" extrusionOk="0">
                    <a:moveTo>
                      <a:pt x="933" y="0"/>
                    </a:moveTo>
                    <a:cubicBezTo>
                      <a:pt x="417" y="0"/>
                      <a:pt x="0" y="848"/>
                      <a:pt x="0" y="1896"/>
                    </a:cubicBezTo>
                    <a:cubicBezTo>
                      <a:pt x="0" y="2940"/>
                      <a:pt x="417" y="3788"/>
                      <a:pt x="933" y="3788"/>
                    </a:cubicBezTo>
                    <a:cubicBezTo>
                      <a:pt x="1447" y="3788"/>
                      <a:pt x="1859" y="2940"/>
                      <a:pt x="1859" y="1896"/>
                    </a:cubicBezTo>
                    <a:cubicBezTo>
                      <a:pt x="1859" y="848"/>
                      <a:pt x="1447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6"/>
              <p:cNvSpPr/>
              <p:nvPr/>
            </p:nvSpPr>
            <p:spPr>
              <a:xfrm>
                <a:off x="5262966" y="3692190"/>
                <a:ext cx="111822" cy="116845"/>
              </a:xfrm>
              <a:custGeom>
                <a:avLst/>
                <a:gdLst/>
                <a:ahLst/>
                <a:cxnLst/>
                <a:rect l="l" t="t" r="r" b="b"/>
                <a:pathLst>
                  <a:path w="6033" h="6304" extrusionOk="0">
                    <a:moveTo>
                      <a:pt x="2869" y="1"/>
                    </a:moveTo>
                    <a:cubicBezTo>
                      <a:pt x="2840" y="1"/>
                      <a:pt x="2811" y="1"/>
                      <a:pt x="2782" y="3"/>
                    </a:cubicBezTo>
                    <a:cubicBezTo>
                      <a:pt x="2091" y="21"/>
                      <a:pt x="1396" y="369"/>
                      <a:pt x="877" y="948"/>
                    </a:cubicBezTo>
                    <a:cubicBezTo>
                      <a:pt x="298" y="1602"/>
                      <a:pt x="1" y="2446"/>
                      <a:pt x="65" y="3267"/>
                    </a:cubicBezTo>
                    <a:lnTo>
                      <a:pt x="525" y="3229"/>
                    </a:lnTo>
                    <a:cubicBezTo>
                      <a:pt x="469" y="2534"/>
                      <a:pt x="724" y="1815"/>
                      <a:pt x="1220" y="1254"/>
                    </a:cubicBezTo>
                    <a:cubicBezTo>
                      <a:pt x="1656" y="768"/>
                      <a:pt x="2230" y="475"/>
                      <a:pt x="2797" y="462"/>
                    </a:cubicBezTo>
                    <a:cubicBezTo>
                      <a:pt x="2816" y="461"/>
                      <a:pt x="2835" y="461"/>
                      <a:pt x="2855" y="461"/>
                    </a:cubicBezTo>
                    <a:cubicBezTo>
                      <a:pt x="3394" y="461"/>
                      <a:pt x="3966" y="714"/>
                      <a:pt x="4410" y="1157"/>
                    </a:cubicBezTo>
                    <a:cubicBezTo>
                      <a:pt x="4877" y="1626"/>
                      <a:pt x="5161" y="2232"/>
                      <a:pt x="5202" y="2854"/>
                    </a:cubicBezTo>
                    <a:cubicBezTo>
                      <a:pt x="4832" y="2878"/>
                      <a:pt x="4460" y="3053"/>
                      <a:pt x="4164" y="3359"/>
                    </a:cubicBezTo>
                    <a:cubicBezTo>
                      <a:pt x="3751" y="3781"/>
                      <a:pt x="3561" y="4356"/>
                      <a:pt x="3653" y="4898"/>
                    </a:cubicBezTo>
                    <a:cubicBezTo>
                      <a:pt x="3742" y="5431"/>
                      <a:pt x="4108" y="5899"/>
                      <a:pt x="4622" y="6141"/>
                    </a:cubicBezTo>
                    <a:cubicBezTo>
                      <a:pt x="4855" y="6252"/>
                      <a:pt x="5095" y="6303"/>
                      <a:pt x="5328" y="6303"/>
                    </a:cubicBezTo>
                    <a:cubicBezTo>
                      <a:pt x="5578" y="6303"/>
                      <a:pt x="5818" y="6243"/>
                      <a:pt x="6032" y="6117"/>
                    </a:cubicBezTo>
                    <a:lnTo>
                      <a:pt x="5801" y="5719"/>
                    </a:lnTo>
                    <a:cubicBezTo>
                      <a:pt x="5657" y="5802"/>
                      <a:pt x="5494" y="5843"/>
                      <a:pt x="5325" y="5843"/>
                    </a:cubicBezTo>
                    <a:cubicBezTo>
                      <a:pt x="5160" y="5843"/>
                      <a:pt x="4989" y="5804"/>
                      <a:pt x="4822" y="5724"/>
                    </a:cubicBezTo>
                    <a:cubicBezTo>
                      <a:pt x="4438" y="5548"/>
                      <a:pt x="4173" y="5208"/>
                      <a:pt x="4104" y="4819"/>
                    </a:cubicBezTo>
                    <a:cubicBezTo>
                      <a:pt x="4038" y="4430"/>
                      <a:pt x="4187" y="3995"/>
                      <a:pt x="4493" y="3679"/>
                    </a:cubicBezTo>
                    <a:cubicBezTo>
                      <a:pt x="4729" y="3439"/>
                      <a:pt x="5012" y="3310"/>
                      <a:pt x="5290" y="3310"/>
                    </a:cubicBezTo>
                    <a:cubicBezTo>
                      <a:pt x="5329" y="3310"/>
                      <a:pt x="5367" y="3312"/>
                      <a:pt x="5406" y="3317"/>
                    </a:cubicBezTo>
                    <a:lnTo>
                      <a:pt x="5662" y="3355"/>
                    </a:lnTo>
                    <a:lnTo>
                      <a:pt x="5670" y="3100"/>
                    </a:lnTo>
                    <a:cubicBezTo>
                      <a:pt x="5694" y="2270"/>
                      <a:pt x="5350" y="1444"/>
                      <a:pt x="4734" y="833"/>
                    </a:cubicBezTo>
                    <a:cubicBezTo>
                      <a:pt x="4210" y="304"/>
                      <a:pt x="3533" y="1"/>
                      <a:pt x="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6"/>
              <p:cNvSpPr/>
              <p:nvPr/>
            </p:nvSpPr>
            <p:spPr>
              <a:xfrm>
                <a:off x="6047096" y="3692190"/>
                <a:ext cx="111803" cy="116845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6304" extrusionOk="0">
                    <a:moveTo>
                      <a:pt x="3152" y="0"/>
                    </a:moveTo>
                    <a:cubicBezTo>
                      <a:pt x="2492" y="0"/>
                      <a:pt x="1824" y="307"/>
                      <a:pt x="1299" y="833"/>
                    </a:cubicBezTo>
                    <a:cubicBezTo>
                      <a:pt x="682" y="1444"/>
                      <a:pt x="343" y="2270"/>
                      <a:pt x="366" y="3100"/>
                    </a:cubicBezTo>
                    <a:lnTo>
                      <a:pt x="371" y="3355"/>
                    </a:lnTo>
                    <a:lnTo>
                      <a:pt x="626" y="3317"/>
                    </a:lnTo>
                    <a:cubicBezTo>
                      <a:pt x="667" y="3311"/>
                      <a:pt x="708" y="3308"/>
                      <a:pt x="749" y="3308"/>
                    </a:cubicBezTo>
                    <a:cubicBezTo>
                      <a:pt x="1026" y="3308"/>
                      <a:pt x="1309" y="3441"/>
                      <a:pt x="1539" y="3679"/>
                    </a:cubicBezTo>
                    <a:cubicBezTo>
                      <a:pt x="1845" y="3995"/>
                      <a:pt x="1994" y="4430"/>
                      <a:pt x="1928" y="4819"/>
                    </a:cubicBezTo>
                    <a:cubicBezTo>
                      <a:pt x="1864" y="5208"/>
                      <a:pt x="1594" y="5548"/>
                      <a:pt x="1215" y="5724"/>
                    </a:cubicBezTo>
                    <a:cubicBezTo>
                      <a:pt x="1046" y="5804"/>
                      <a:pt x="873" y="5843"/>
                      <a:pt x="708" y="5843"/>
                    </a:cubicBezTo>
                    <a:cubicBezTo>
                      <a:pt x="538" y="5843"/>
                      <a:pt x="375" y="5802"/>
                      <a:pt x="232" y="5719"/>
                    </a:cubicBezTo>
                    <a:lnTo>
                      <a:pt x="0" y="6117"/>
                    </a:lnTo>
                    <a:cubicBezTo>
                      <a:pt x="214" y="6243"/>
                      <a:pt x="460" y="6303"/>
                      <a:pt x="704" y="6303"/>
                    </a:cubicBezTo>
                    <a:cubicBezTo>
                      <a:pt x="937" y="6303"/>
                      <a:pt x="1177" y="6252"/>
                      <a:pt x="1410" y="6141"/>
                    </a:cubicBezTo>
                    <a:cubicBezTo>
                      <a:pt x="1928" y="5899"/>
                      <a:pt x="2290" y="5431"/>
                      <a:pt x="2383" y="4898"/>
                    </a:cubicBezTo>
                    <a:cubicBezTo>
                      <a:pt x="2471" y="4356"/>
                      <a:pt x="2281" y="3781"/>
                      <a:pt x="1868" y="3359"/>
                    </a:cubicBezTo>
                    <a:cubicBezTo>
                      <a:pt x="1572" y="3053"/>
                      <a:pt x="1201" y="2878"/>
                      <a:pt x="830" y="2854"/>
                    </a:cubicBezTo>
                    <a:cubicBezTo>
                      <a:pt x="871" y="2232"/>
                      <a:pt x="1155" y="1626"/>
                      <a:pt x="1622" y="1157"/>
                    </a:cubicBezTo>
                    <a:cubicBezTo>
                      <a:pt x="2074" y="710"/>
                      <a:pt x="2643" y="461"/>
                      <a:pt x="3189" y="461"/>
                    </a:cubicBezTo>
                    <a:cubicBezTo>
                      <a:pt x="3205" y="461"/>
                      <a:pt x="3220" y="462"/>
                      <a:pt x="3236" y="462"/>
                    </a:cubicBezTo>
                    <a:cubicBezTo>
                      <a:pt x="3802" y="475"/>
                      <a:pt x="4376" y="768"/>
                      <a:pt x="4812" y="1254"/>
                    </a:cubicBezTo>
                    <a:cubicBezTo>
                      <a:pt x="5308" y="1815"/>
                      <a:pt x="5563" y="2534"/>
                      <a:pt x="5508" y="3229"/>
                    </a:cubicBezTo>
                    <a:lnTo>
                      <a:pt x="5967" y="3267"/>
                    </a:lnTo>
                    <a:cubicBezTo>
                      <a:pt x="6032" y="2446"/>
                      <a:pt x="5735" y="1602"/>
                      <a:pt x="5155" y="948"/>
                    </a:cubicBezTo>
                    <a:cubicBezTo>
                      <a:pt x="4636" y="369"/>
                      <a:pt x="3941" y="21"/>
                      <a:pt x="3250" y="3"/>
                    </a:cubicBezTo>
                    <a:cubicBezTo>
                      <a:pt x="3217" y="1"/>
                      <a:pt x="3185" y="0"/>
                      <a:pt x="3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6"/>
              <p:cNvSpPr/>
              <p:nvPr/>
            </p:nvSpPr>
            <p:spPr>
              <a:xfrm>
                <a:off x="5485316" y="3475139"/>
                <a:ext cx="119643" cy="64001"/>
              </a:xfrm>
              <a:custGeom>
                <a:avLst/>
                <a:gdLst/>
                <a:ahLst/>
                <a:cxnLst/>
                <a:rect l="l" t="t" r="r" b="b"/>
                <a:pathLst>
                  <a:path w="6455" h="3453" extrusionOk="0">
                    <a:moveTo>
                      <a:pt x="4845" y="1"/>
                    </a:moveTo>
                    <a:cubicBezTo>
                      <a:pt x="2884" y="1"/>
                      <a:pt x="912" y="1171"/>
                      <a:pt x="1" y="3054"/>
                    </a:cubicBezTo>
                    <a:lnTo>
                      <a:pt x="831" y="3452"/>
                    </a:lnTo>
                    <a:cubicBezTo>
                      <a:pt x="1587" y="1893"/>
                      <a:pt x="3216" y="918"/>
                      <a:pt x="4829" y="918"/>
                    </a:cubicBezTo>
                    <a:cubicBezTo>
                      <a:pt x="5273" y="918"/>
                      <a:pt x="5716" y="992"/>
                      <a:pt x="6139" y="1148"/>
                    </a:cubicBezTo>
                    <a:lnTo>
                      <a:pt x="6454" y="281"/>
                    </a:lnTo>
                    <a:cubicBezTo>
                      <a:pt x="5934" y="91"/>
                      <a:pt x="5390" y="1"/>
                      <a:pt x="4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6"/>
              <p:cNvSpPr/>
              <p:nvPr/>
            </p:nvSpPr>
            <p:spPr>
              <a:xfrm>
                <a:off x="5783823" y="3464741"/>
                <a:ext cx="140347" cy="84890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4580" extrusionOk="0">
                    <a:moveTo>
                      <a:pt x="2233" y="0"/>
                    </a:moveTo>
                    <a:cubicBezTo>
                      <a:pt x="1468" y="0"/>
                      <a:pt x="702" y="167"/>
                      <a:pt x="0" y="500"/>
                    </a:cubicBezTo>
                    <a:lnTo>
                      <a:pt x="395" y="1330"/>
                    </a:lnTo>
                    <a:cubicBezTo>
                      <a:pt x="972" y="1055"/>
                      <a:pt x="1600" y="919"/>
                      <a:pt x="2229" y="919"/>
                    </a:cubicBezTo>
                    <a:cubicBezTo>
                      <a:pt x="2909" y="919"/>
                      <a:pt x="3589" y="1079"/>
                      <a:pt x="4206" y="1394"/>
                    </a:cubicBezTo>
                    <a:cubicBezTo>
                      <a:pt x="5402" y="2006"/>
                      <a:pt x="6324" y="3198"/>
                      <a:pt x="6682" y="4580"/>
                    </a:cubicBezTo>
                    <a:lnTo>
                      <a:pt x="7572" y="4352"/>
                    </a:lnTo>
                    <a:cubicBezTo>
                      <a:pt x="7154" y="2716"/>
                      <a:pt x="6051" y="1306"/>
                      <a:pt x="4623" y="574"/>
                    </a:cubicBezTo>
                    <a:cubicBezTo>
                      <a:pt x="3879" y="192"/>
                      <a:pt x="3056" y="0"/>
                      <a:pt x="2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6"/>
              <p:cNvSpPr/>
              <p:nvPr/>
            </p:nvSpPr>
            <p:spPr>
              <a:xfrm>
                <a:off x="5553892" y="4162655"/>
                <a:ext cx="114231" cy="301713"/>
              </a:xfrm>
              <a:custGeom>
                <a:avLst/>
                <a:gdLst/>
                <a:ahLst/>
                <a:cxnLst/>
                <a:rect l="l" t="t" r="r" b="b"/>
                <a:pathLst>
                  <a:path w="6163" h="16278" extrusionOk="0">
                    <a:moveTo>
                      <a:pt x="455" y="1"/>
                    </a:moveTo>
                    <a:lnTo>
                      <a:pt x="0" y="89"/>
                    </a:lnTo>
                    <a:cubicBezTo>
                      <a:pt x="1132" y="5740"/>
                      <a:pt x="3066" y="11183"/>
                      <a:pt x="5754" y="16277"/>
                    </a:cubicBezTo>
                    <a:lnTo>
                      <a:pt x="6162" y="16064"/>
                    </a:lnTo>
                    <a:cubicBezTo>
                      <a:pt x="3492" y="11006"/>
                      <a:pt x="1573" y="5605"/>
                      <a:pt x="4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6"/>
              <p:cNvSpPr/>
              <p:nvPr/>
            </p:nvSpPr>
            <p:spPr>
              <a:xfrm>
                <a:off x="5774129" y="4143676"/>
                <a:ext cx="88505" cy="316300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17065" extrusionOk="0">
                    <a:moveTo>
                      <a:pt x="3745" y="0"/>
                    </a:moveTo>
                    <a:lnTo>
                      <a:pt x="3291" y="75"/>
                    </a:lnTo>
                    <a:cubicBezTo>
                      <a:pt x="4297" y="6212"/>
                      <a:pt x="1896" y="12605"/>
                      <a:pt x="0" y="16875"/>
                    </a:cubicBezTo>
                    <a:lnTo>
                      <a:pt x="422" y="17064"/>
                    </a:lnTo>
                    <a:cubicBezTo>
                      <a:pt x="2341" y="12735"/>
                      <a:pt x="4775" y="6259"/>
                      <a:pt x="3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9" name="Google Shape;1579;p56"/>
              <p:cNvGrpSpPr/>
              <p:nvPr/>
            </p:nvGrpSpPr>
            <p:grpSpPr>
              <a:xfrm>
                <a:off x="5160195" y="3096897"/>
                <a:ext cx="1163739" cy="1091508"/>
                <a:chOff x="214725" y="3206450"/>
                <a:chExt cx="1564375" cy="1467475"/>
              </a:xfrm>
            </p:grpSpPr>
            <p:sp>
              <p:nvSpPr>
                <p:cNvPr id="1580" name="Google Shape;1580;p56"/>
                <p:cNvSpPr/>
                <p:nvPr/>
              </p:nvSpPr>
              <p:spPr>
                <a:xfrm>
                  <a:off x="692283" y="3394071"/>
                  <a:ext cx="753550" cy="425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4" h="16148" extrusionOk="0">
                      <a:moveTo>
                        <a:pt x="178" y="1"/>
                      </a:moveTo>
                      <a:cubicBezTo>
                        <a:pt x="94" y="1"/>
                        <a:pt x="15" y="68"/>
                        <a:pt x="5" y="157"/>
                      </a:cubicBezTo>
                      <a:cubicBezTo>
                        <a:pt x="0" y="256"/>
                        <a:pt x="51" y="357"/>
                        <a:pt x="206" y="527"/>
                      </a:cubicBezTo>
                      <a:cubicBezTo>
                        <a:pt x="1907" y="2403"/>
                        <a:pt x="20244" y="16147"/>
                        <a:pt x="28444" y="16147"/>
                      </a:cubicBezTo>
                      <a:cubicBezTo>
                        <a:pt x="28539" y="16147"/>
                        <a:pt x="28613" y="16067"/>
                        <a:pt x="28613" y="15972"/>
                      </a:cubicBezTo>
                      <a:cubicBezTo>
                        <a:pt x="28613" y="15877"/>
                        <a:pt x="28539" y="15801"/>
                        <a:pt x="28444" y="15801"/>
                      </a:cubicBezTo>
                      <a:cubicBezTo>
                        <a:pt x="19993" y="15801"/>
                        <a:pt x="866" y="1187"/>
                        <a:pt x="351" y="157"/>
                      </a:cubicBezTo>
                      <a:cubicBezTo>
                        <a:pt x="341" y="76"/>
                        <a:pt x="281" y="11"/>
                        <a:pt x="196" y="2"/>
                      </a:cubicBezTo>
                      <a:cubicBezTo>
                        <a:pt x="190" y="1"/>
                        <a:pt x="184" y="1"/>
                        <a:pt x="1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56"/>
                <p:cNvSpPr/>
                <p:nvPr/>
              </p:nvSpPr>
              <p:spPr>
                <a:xfrm>
                  <a:off x="691900" y="3206450"/>
                  <a:ext cx="1087200" cy="1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88" h="58699" extrusionOk="0">
                      <a:moveTo>
                        <a:pt x="10389" y="0"/>
                      </a:moveTo>
                      <a:cubicBezTo>
                        <a:pt x="8798" y="0"/>
                        <a:pt x="7531" y="316"/>
                        <a:pt x="6744" y="753"/>
                      </a:cubicBezTo>
                      <a:cubicBezTo>
                        <a:pt x="3543" y="2533"/>
                        <a:pt x="2287" y="4350"/>
                        <a:pt x="386" y="7096"/>
                      </a:cubicBezTo>
                      <a:lnTo>
                        <a:pt x="50" y="7581"/>
                      </a:lnTo>
                      <a:cubicBezTo>
                        <a:pt x="1" y="7662"/>
                        <a:pt x="15" y="7766"/>
                        <a:pt x="96" y="7821"/>
                      </a:cubicBezTo>
                      <a:cubicBezTo>
                        <a:pt x="126" y="7842"/>
                        <a:pt x="161" y="7853"/>
                        <a:pt x="194" y="7853"/>
                      </a:cubicBezTo>
                      <a:cubicBezTo>
                        <a:pt x="249" y="7853"/>
                        <a:pt x="302" y="7826"/>
                        <a:pt x="336" y="7777"/>
                      </a:cubicBezTo>
                      <a:lnTo>
                        <a:pt x="671" y="7297"/>
                      </a:lnTo>
                      <a:cubicBezTo>
                        <a:pt x="2548" y="4584"/>
                        <a:pt x="3783" y="2794"/>
                        <a:pt x="6915" y="1053"/>
                      </a:cubicBezTo>
                      <a:cubicBezTo>
                        <a:pt x="7668" y="634"/>
                        <a:pt x="8880" y="332"/>
                        <a:pt x="10405" y="332"/>
                      </a:cubicBezTo>
                      <a:cubicBezTo>
                        <a:pt x="14289" y="332"/>
                        <a:pt x="20204" y="2288"/>
                        <a:pt x="25722" y="9237"/>
                      </a:cubicBezTo>
                      <a:cubicBezTo>
                        <a:pt x="29420" y="13890"/>
                        <a:pt x="31020" y="17397"/>
                        <a:pt x="32717" y="21110"/>
                      </a:cubicBezTo>
                      <a:cubicBezTo>
                        <a:pt x="34368" y="24733"/>
                        <a:pt x="36079" y="28479"/>
                        <a:pt x="39906" y="33353"/>
                      </a:cubicBezTo>
                      <a:cubicBezTo>
                        <a:pt x="42857" y="37106"/>
                        <a:pt x="43113" y="42033"/>
                        <a:pt x="40621" y="46867"/>
                      </a:cubicBezTo>
                      <a:cubicBezTo>
                        <a:pt x="37616" y="52690"/>
                        <a:pt x="30344" y="58352"/>
                        <a:pt x="20672" y="58352"/>
                      </a:cubicBezTo>
                      <a:cubicBezTo>
                        <a:pt x="20281" y="58352"/>
                        <a:pt x="19886" y="58343"/>
                        <a:pt x="19488" y="58324"/>
                      </a:cubicBezTo>
                      <a:cubicBezTo>
                        <a:pt x="19483" y="58324"/>
                        <a:pt x="19477" y="58323"/>
                        <a:pt x="19472" y="58323"/>
                      </a:cubicBezTo>
                      <a:cubicBezTo>
                        <a:pt x="19388" y="58323"/>
                        <a:pt x="19312" y="58400"/>
                        <a:pt x="19308" y="58489"/>
                      </a:cubicBezTo>
                      <a:cubicBezTo>
                        <a:pt x="19303" y="58584"/>
                        <a:pt x="19378" y="58669"/>
                        <a:pt x="19472" y="58674"/>
                      </a:cubicBezTo>
                      <a:cubicBezTo>
                        <a:pt x="19878" y="58689"/>
                        <a:pt x="20283" y="58699"/>
                        <a:pt x="20679" y="58699"/>
                      </a:cubicBezTo>
                      <a:cubicBezTo>
                        <a:pt x="30495" y="58699"/>
                        <a:pt x="37874" y="52940"/>
                        <a:pt x="40926" y="47026"/>
                      </a:cubicBezTo>
                      <a:cubicBezTo>
                        <a:pt x="43488" y="42068"/>
                        <a:pt x="43213" y="37005"/>
                        <a:pt x="40181" y="33138"/>
                      </a:cubicBezTo>
                      <a:cubicBezTo>
                        <a:pt x="36379" y="28294"/>
                        <a:pt x="34678" y="24572"/>
                        <a:pt x="33031" y="20965"/>
                      </a:cubicBezTo>
                      <a:cubicBezTo>
                        <a:pt x="31401" y="17397"/>
                        <a:pt x="29715" y="13710"/>
                        <a:pt x="25993" y="9022"/>
                      </a:cubicBezTo>
                      <a:cubicBezTo>
                        <a:pt x="20402" y="1984"/>
                        <a:pt x="14378" y="0"/>
                        <a:pt x="103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56"/>
                <p:cNvSpPr/>
                <p:nvPr/>
              </p:nvSpPr>
              <p:spPr>
                <a:xfrm>
                  <a:off x="479115" y="3429062"/>
                  <a:ext cx="258704" cy="51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1" h="18255" extrusionOk="0">
                      <a:moveTo>
                        <a:pt x="9063" y="1"/>
                      </a:moveTo>
                      <a:cubicBezTo>
                        <a:pt x="8979" y="1"/>
                        <a:pt x="8909" y="58"/>
                        <a:pt x="8891" y="143"/>
                      </a:cubicBezTo>
                      <a:cubicBezTo>
                        <a:pt x="8861" y="298"/>
                        <a:pt x="5949" y="15984"/>
                        <a:pt x="139" y="17915"/>
                      </a:cubicBezTo>
                      <a:cubicBezTo>
                        <a:pt x="49" y="17949"/>
                        <a:pt x="0" y="18044"/>
                        <a:pt x="30" y="18134"/>
                      </a:cubicBezTo>
                      <a:cubicBezTo>
                        <a:pt x="55" y="18210"/>
                        <a:pt x="120" y="18254"/>
                        <a:pt x="195" y="18254"/>
                      </a:cubicBezTo>
                      <a:cubicBezTo>
                        <a:pt x="215" y="18254"/>
                        <a:pt x="230" y="18250"/>
                        <a:pt x="250" y="18245"/>
                      </a:cubicBezTo>
                      <a:cubicBezTo>
                        <a:pt x="6254" y="16243"/>
                        <a:pt x="9115" y="859"/>
                        <a:pt x="9230" y="203"/>
                      </a:cubicBezTo>
                      <a:cubicBezTo>
                        <a:pt x="9251" y="109"/>
                        <a:pt x="9186" y="19"/>
                        <a:pt x="9091" y="3"/>
                      </a:cubicBezTo>
                      <a:cubicBezTo>
                        <a:pt x="9082" y="1"/>
                        <a:pt x="9072" y="1"/>
                        <a:pt x="906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3" name="Google Shape;1583;p56"/>
                <p:cNvSpPr/>
                <p:nvPr/>
              </p:nvSpPr>
              <p:spPr>
                <a:xfrm>
                  <a:off x="214725" y="3394050"/>
                  <a:ext cx="489975" cy="127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9" h="51195" extrusionOk="0">
                      <a:moveTo>
                        <a:pt x="19296" y="1"/>
                      </a:moveTo>
                      <a:cubicBezTo>
                        <a:pt x="19289" y="1"/>
                        <a:pt x="19281" y="2"/>
                        <a:pt x="19273" y="3"/>
                      </a:cubicBezTo>
                      <a:cubicBezTo>
                        <a:pt x="16216" y="148"/>
                        <a:pt x="13459" y="2049"/>
                        <a:pt x="12258" y="4841"/>
                      </a:cubicBezTo>
                      <a:cubicBezTo>
                        <a:pt x="10558" y="8788"/>
                        <a:pt x="7700" y="14512"/>
                        <a:pt x="3763" y="19375"/>
                      </a:cubicBezTo>
                      <a:cubicBezTo>
                        <a:pt x="386" y="23538"/>
                        <a:pt x="1" y="30962"/>
                        <a:pt x="2807" y="37846"/>
                      </a:cubicBezTo>
                      <a:cubicBezTo>
                        <a:pt x="5910" y="45461"/>
                        <a:pt x="11953" y="50329"/>
                        <a:pt x="19393" y="51195"/>
                      </a:cubicBezTo>
                      <a:lnTo>
                        <a:pt x="19413" y="51195"/>
                      </a:lnTo>
                      <a:cubicBezTo>
                        <a:pt x="19503" y="51195"/>
                        <a:pt x="19578" y="51130"/>
                        <a:pt x="19587" y="51045"/>
                      </a:cubicBezTo>
                      <a:cubicBezTo>
                        <a:pt x="19598" y="50950"/>
                        <a:pt x="19527" y="50860"/>
                        <a:pt x="19433" y="50850"/>
                      </a:cubicBezTo>
                      <a:cubicBezTo>
                        <a:pt x="12123" y="49999"/>
                        <a:pt x="6180" y="45211"/>
                        <a:pt x="3127" y="37716"/>
                      </a:cubicBezTo>
                      <a:cubicBezTo>
                        <a:pt x="366" y="30942"/>
                        <a:pt x="731" y="23658"/>
                        <a:pt x="4028" y="19590"/>
                      </a:cubicBezTo>
                      <a:cubicBezTo>
                        <a:pt x="7995" y="14701"/>
                        <a:pt x="10867" y="8944"/>
                        <a:pt x="12574" y="4981"/>
                      </a:cubicBezTo>
                      <a:cubicBezTo>
                        <a:pt x="13729" y="2303"/>
                        <a:pt x="16361" y="488"/>
                        <a:pt x="19293" y="347"/>
                      </a:cubicBezTo>
                      <a:cubicBezTo>
                        <a:pt x="19388" y="343"/>
                        <a:pt x="19458" y="262"/>
                        <a:pt x="19453" y="167"/>
                      </a:cubicBezTo>
                      <a:cubicBezTo>
                        <a:pt x="19453" y="80"/>
                        <a:pt x="19385" y="1"/>
                        <a:pt x="192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84" name="Google Shape;1584;p56"/>
              <p:cNvGrpSpPr/>
              <p:nvPr/>
            </p:nvGrpSpPr>
            <p:grpSpPr>
              <a:xfrm>
                <a:off x="6031216" y="3843573"/>
                <a:ext cx="88494" cy="159635"/>
                <a:chOff x="7576025" y="3427025"/>
                <a:chExt cx="147000" cy="265175"/>
              </a:xfrm>
            </p:grpSpPr>
            <p:sp>
              <p:nvSpPr>
                <p:cNvPr id="1585" name="Google Shape;1585;p56"/>
                <p:cNvSpPr/>
                <p:nvPr/>
              </p:nvSpPr>
              <p:spPr>
                <a:xfrm>
                  <a:off x="7620575" y="3506825"/>
                  <a:ext cx="57825" cy="18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" h="7415" extrusionOk="0">
                      <a:moveTo>
                        <a:pt x="1156" y="0"/>
                      </a:moveTo>
                      <a:cubicBezTo>
                        <a:pt x="1156" y="0"/>
                        <a:pt x="1" y="3468"/>
                        <a:pt x="1" y="4868"/>
                      </a:cubicBezTo>
                      <a:cubicBezTo>
                        <a:pt x="1" y="6274"/>
                        <a:pt x="521" y="7415"/>
                        <a:pt x="1156" y="7415"/>
                      </a:cubicBezTo>
                      <a:cubicBezTo>
                        <a:pt x="1791" y="7415"/>
                        <a:pt x="2312" y="6274"/>
                        <a:pt x="2312" y="4868"/>
                      </a:cubicBezTo>
                      <a:cubicBezTo>
                        <a:pt x="2312" y="3468"/>
                        <a:pt x="1156" y="0"/>
                        <a:pt x="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56"/>
                <p:cNvSpPr/>
                <p:nvPr/>
              </p:nvSpPr>
              <p:spPr>
                <a:xfrm>
                  <a:off x="7645075" y="3427025"/>
                  <a:ext cx="8800" cy="11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4488" extrusionOk="0">
                      <a:moveTo>
                        <a:pt x="176" y="0"/>
                      </a:moveTo>
                      <a:cubicBezTo>
                        <a:pt x="81" y="0"/>
                        <a:pt x="1" y="75"/>
                        <a:pt x="1" y="176"/>
                      </a:cubicBezTo>
                      <a:lnTo>
                        <a:pt x="1" y="4318"/>
                      </a:lnTo>
                      <a:cubicBezTo>
                        <a:pt x="1" y="4413"/>
                        <a:pt x="81" y="4488"/>
                        <a:pt x="176" y="4488"/>
                      </a:cubicBezTo>
                      <a:cubicBezTo>
                        <a:pt x="271" y="4488"/>
                        <a:pt x="351" y="4413"/>
                        <a:pt x="351" y="4318"/>
                      </a:cubicBezTo>
                      <a:lnTo>
                        <a:pt x="351" y="176"/>
                      </a:lnTo>
                      <a:cubicBezTo>
                        <a:pt x="351" y="75"/>
                        <a:pt x="271" y="0"/>
                        <a:pt x="1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1587;p56"/>
                <p:cNvSpPr/>
                <p:nvPr/>
              </p:nvSpPr>
              <p:spPr>
                <a:xfrm>
                  <a:off x="7620575" y="3506825"/>
                  <a:ext cx="57825" cy="18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" h="7415" extrusionOk="0">
                      <a:moveTo>
                        <a:pt x="1156" y="0"/>
                      </a:moveTo>
                      <a:cubicBezTo>
                        <a:pt x="1156" y="0"/>
                        <a:pt x="1" y="3468"/>
                        <a:pt x="1" y="4868"/>
                      </a:cubicBezTo>
                      <a:cubicBezTo>
                        <a:pt x="1" y="6274"/>
                        <a:pt x="521" y="7415"/>
                        <a:pt x="1156" y="7415"/>
                      </a:cubicBezTo>
                      <a:cubicBezTo>
                        <a:pt x="1791" y="7415"/>
                        <a:pt x="2312" y="6274"/>
                        <a:pt x="2312" y="4868"/>
                      </a:cubicBezTo>
                      <a:cubicBezTo>
                        <a:pt x="2312" y="3468"/>
                        <a:pt x="1156" y="0"/>
                        <a:pt x="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56"/>
                <p:cNvSpPr/>
                <p:nvPr/>
              </p:nvSpPr>
              <p:spPr>
                <a:xfrm>
                  <a:off x="7649450" y="3506825"/>
                  <a:ext cx="73575" cy="11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448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506" y="2472"/>
                        <a:pt x="992" y="3307"/>
                      </a:cubicBezTo>
                      <a:cubicBezTo>
                        <a:pt x="1400" y="4014"/>
                        <a:pt x="1961" y="4485"/>
                        <a:pt x="2355" y="4485"/>
                      </a:cubicBezTo>
                      <a:cubicBezTo>
                        <a:pt x="2429" y="4485"/>
                        <a:pt x="2497" y="4468"/>
                        <a:pt x="2557" y="4433"/>
                      </a:cubicBezTo>
                      <a:cubicBezTo>
                        <a:pt x="2943" y="4214"/>
                        <a:pt x="2858" y="3353"/>
                        <a:pt x="2372" y="2512"/>
                      </a:cubicBezTo>
                      <a:cubicBezTo>
                        <a:pt x="1887" y="167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56"/>
                <p:cNvSpPr/>
                <p:nvPr/>
              </p:nvSpPr>
              <p:spPr>
                <a:xfrm>
                  <a:off x="7576025" y="3506825"/>
                  <a:ext cx="73450" cy="11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" h="4485" extrusionOk="0">
                      <a:moveTo>
                        <a:pt x="2938" y="0"/>
                      </a:moveTo>
                      <a:cubicBezTo>
                        <a:pt x="2938" y="0"/>
                        <a:pt x="1051" y="1676"/>
                        <a:pt x="566" y="2512"/>
                      </a:cubicBezTo>
                      <a:cubicBezTo>
                        <a:pt x="86" y="3353"/>
                        <a:pt x="1" y="4214"/>
                        <a:pt x="381" y="4433"/>
                      </a:cubicBezTo>
                      <a:cubicBezTo>
                        <a:pt x="442" y="4468"/>
                        <a:pt x="510" y="4485"/>
                        <a:pt x="584" y="4485"/>
                      </a:cubicBezTo>
                      <a:cubicBezTo>
                        <a:pt x="978" y="4485"/>
                        <a:pt x="1539" y="4014"/>
                        <a:pt x="1947" y="3307"/>
                      </a:cubicBezTo>
                      <a:cubicBezTo>
                        <a:pt x="2432" y="2472"/>
                        <a:pt x="2938" y="0"/>
                        <a:pt x="29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90" name="Google Shape;1590;p56"/>
              <p:cNvGrpSpPr/>
              <p:nvPr/>
            </p:nvGrpSpPr>
            <p:grpSpPr>
              <a:xfrm>
                <a:off x="5298391" y="3843573"/>
                <a:ext cx="88494" cy="159635"/>
                <a:chOff x="7576025" y="3427025"/>
                <a:chExt cx="147000" cy="265175"/>
              </a:xfrm>
            </p:grpSpPr>
            <p:sp>
              <p:nvSpPr>
                <p:cNvPr id="1591" name="Google Shape;1591;p56"/>
                <p:cNvSpPr/>
                <p:nvPr/>
              </p:nvSpPr>
              <p:spPr>
                <a:xfrm>
                  <a:off x="7620575" y="3506825"/>
                  <a:ext cx="57825" cy="18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" h="7415" extrusionOk="0">
                      <a:moveTo>
                        <a:pt x="1156" y="0"/>
                      </a:moveTo>
                      <a:cubicBezTo>
                        <a:pt x="1156" y="0"/>
                        <a:pt x="1" y="3468"/>
                        <a:pt x="1" y="4868"/>
                      </a:cubicBezTo>
                      <a:cubicBezTo>
                        <a:pt x="1" y="6274"/>
                        <a:pt x="521" y="7415"/>
                        <a:pt x="1156" y="7415"/>
                      </a:cubicBezTo>
                      <a:cubicBezTo>
                        <a:pt x="1791" y="7415"/>
                        <a:pt x="2312" y="6274"/>
                        <a:pt x="2312" y="4868"/>
                      </a:cubicBezTo>
                      <a:cubicBezTo>
                        <a:pt x="2312" y="3468"/>
                        <a:pt x="1156" y="0"/>
                        <a:pt x="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" name="Google Shape;1592;p56"/>
                <p:cNvSpPr/>
                <p:nvPr/>
              </p:nvSpPr>
              <p:spPr>
                <a:xfrm>
                  <a:off x="7645075" y="3427025"/>
                  <a:ext cx="8800" cy="11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4488" extrusionOk="0">
                      <a:moveTo>
                        <a:pt x="176" y="0"/>
                      </a:moveTo>
                      <a:cubicBezTo>
                        <a:pt x="81" y="0"/>
                        <a:pt x="1" y="75"/>
                        <a:pt x="1" y="176"/>
                      </a:cubicBezTo>
                      <a:lnTo>
                        <a:pt x="1" y="4318"/>
                      </a:lnTo>
                      <a:cubicBezTo>
                        <a:pt x="1" y="4413"/>
                        <a:pt x="81" y="4488"/>
                        <a:pt x="176" y="4488"/>
                      </a:cubicBezTo>
                      <a:cubicBezTo>
                        <a:pt x="271" y="4488"/>
                        <a:pt x="351" y="4413"/>
                        <a:pt x="351" y="4318"/>
                      </a:cubicBezTo>
                      <a:lnTo>
                        <a:pt x="351" y="176"/>
                      </a:lnTo>
                      <a:cubicBezTo>
                        <a:pt x="351" y="75"/>
                        <a:pt x="271" y="0"/>
                        <a:pt x="1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3" name="Google Shape;1593;p56"/>
                <p:cNvSpPr/>
                <p:nvPr/>
              </p:nvSpPr>
              <p:spPr>
                <a:xfrm>
                  <a:off x="7620575" y="3506825"/>
                  <a:ext cx="57825" cy="18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" h="7415" extrusionOk="0">
                      <a:moveTo>
                        <a:pt x="1156" y="0"/>
                      </a:moveTo>
                      <a:cubicBezTo>
                        <a:pt x="1156" y="0"/>
                        <a:pt x="1" y="3468"/>
                        <a:pt x="1" y="4868"/>
                      </a:cubicBezTo>
                      <a:cubicBezTo>
                        <a:pt x="1" y="6274"/>
                        <a:pt x="521" y="7415"/>
                        <a:pt x="1156" y="7415"/>
                      </a:cubicBezTo>
                      <a:cubicBezTo>
                        <a:pt x="1791" y="7415"/>
                        <a:pt x="2312" y="6274"/>
                        <a:pt x="2312" y="4868"/>
                      </a:cubicBezTo>
                      <a:cubicBezTo>
                        <a:pt x="2312" y="3468"/>
                        <a:pt x="1156" y="0"/>
                        <a:pt x="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56"/>
                <p:cNvSpPr/>
                <p:nvPr/>
              </p:nvSpPr>
              <p:spPr>
                <a:xfrm>
                  <a:off x="7649450" y="3506825"/>
                  <a:ext cx="73575" cy="11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" h="448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506" y="2472"/>
                        <a:pt x="992" y="3307"/>
                      </a:cubicBezTo>
                      <a:cubicBezTo>
                        <a:pt x="1400" y="4014"/>
                        <a:pt x="1961" y="4485"/>
                        <a:pt x="2355" y="4485"/>
                      </a:cubicBezTo>
                      <a:cubicBezTo>
                        <a:pt x="2429" y="4485"/>
                        <a:pt x="2497" y="4468"/>
                        <a:pt x="2557" y="4433"/>
                      </a:cubicBezTo>
                      <a:cubicBezTo>
                        <a:pt x="2943" y="4214"/>
                        <a:pt x="2858" y="3353"/>
                        <a:pt x="2372" y="2512"/>
                      </a:cubicBezTo>
                      <a:cubicBezTo>
                        <a:pt x="1887" y="167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56"/>
                <p:cNvSpPr/>
                <p:nvPr/>
              </p:nvSpPr>
              <p:spPr>
                <a:xfrm>
                  <a:off x="7576025" y="3506825"/>
                  <a:ext cx="73450" cy="11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" h="4485" extrusionOk="0">
                      <a:moveTo>
                        <a:pt x="2938" y="0"/>
                      </a:moveTo>
                      <a:cubicBezTo>
                        <a:pt x="2938" y="0"/>
                        <a:pt x="1051" y="1676"/>
                        <a:pt x="566" y="2512"/>
                      </a:cubicBezTo>
                      <a:cubicBezTo>
                        <a:pt x="86" y="3353"/>
                        <a:pt x="1" y="4214"/>
                        <a:pt x="381" y="4433"/>
                      </a:cubicBezTo>
                      <a:cubicBezTo>
                        <a:pt x="442" y="4468"/>
                        <a:pt x="510" y="4485"/>
                        <a:pt x="584" y="4485"/>
                      </a:cubicBezTo>
                      <a:cubicBezTo>
                        <a:pt x="978" y="4485"/>
                        <a:pt x="1539" y="4014"/>
                        <a:pt x="1947" y="3307"/>
                      </a:cubicBezTo>
                      <a:cubicBezTo>
                        <a:pt x="2432" y="2472"/>
                        <a:pt x="2938" y="0"/>
                        <a:pt x="29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6" name="Google Shape;1596;p56"/>
            <p:cNvSpPr/>
            <p:nvPr/>
          </p:nvSpPr>
          <p:spPr>
            <a:xfrm>
              <a:off x="7298734" y="2196875"/>
              <a:ext cx="121580" cy="136225"/>
            </a:xfrm>
            <a:custGeom>
              <a:avLst/>
              <a:gdLst/>
              <a:ahLst/>
              <a:cxnLst/>
              <a:rect l="l" t="t" r="r" b="b"/>
              <a:pathLst>
                <a:path w="6467" h="7246" extrusionOk="0">
                  <a:moveTo>
                    <a:pt x="3233" y="0"/>
                  </a:moveTo>
                  <a:cubicBezTo>
                    <a:pt x="1942" y="263"/>
                    <a:pt x="1" y="6213"/>
                    <a:pt x="745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7" name="Google Shape;1597;p56"/>
          <p:cNvSpPr txBox="1">
            <a:spLocks noGrp="1"/>
          </p:cNvSpPr>
          <p:nvPr>
            <p:ph type="subTitle" idx="1"/>
          </p:nvPr>
        </p:nvSpPr>
        <p:spPr>
          <a:xfrm>
            <a:off x="720203" y="3923502"/>
            <a:ext cx="21513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icon with a picture of this person</a:t>
            </a:r>
            <a:endParaRPr/>
          </a:p>
        </p:txBody>
      </p:sp>
      <p:sp>
        <p:nvSpPr>
          <p:cNvPr id="1598" name="Google Shape;1598;p56"/>
          <p:cNvSpPr txBox="1">
            <a:spLocks noGrp="1"/>
          </p:cNvSpPr>
          <p:nvPr>
            <p:ph type="subTitle" idx="2"/>
          </p:nvPr>
        </p:nvSpPr>
        <p:spPr>
          <a:xfrm>
            <a:off x="6272497" y="3923502"/>
            <a:ext cx="21513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icon with a picture of this person</a:t>
            </a:r>
            <a:endParaRPr/>
          </a:p>
        </p:txBody>
      </p:sp>
      <p:sp>
        <p:nvSpPr>
          <p:cNvPr id="1599" name="Google Shape;1599;p56"/>
          <p:cNvSpPr txBox="1">
            <a:spLocks noGrp="1"/>
          </p:cNvSpPr>
          <p:nvPr>
            <p:ph type="subTitle" idx="3"/>
          </p:nvPr>
        </p:nvSpPr>
        <p:spPr>
          <a:xfrm>
            <a:off x="3491493" y="3923499"/>
            <a:ext cx="21513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icon with a picture of this person</a:t>
            </a:r>
            <a:endParaRPr/>
          </a:p>
        </p:txBody>
      </p:sp>
      <p:sp>
        <p:nvSpPr>
          <p:cNvPr id="1600" name="Google Shape;1600;p56"/>
          <p:cNvSpPr txBox="1">
            <a:spLocks noGrp="1"/>
          </p:cNvSpPr>
          <p:nvPr>
            <p:ph type="subTitle" idx="4"/>
          </p:nvPr>
        </p:nvSpPr>
        <p:spPr>
          <a:xfrm>
            <a:off x="720203" y="3549550"/>
            <a:ext cx="21513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1601" name="Google Shape;1601;p56"/>
          <p:cNvSpPr txBox="1">
            <a:spLocks noGrp="1"/>
          </p:cNvSpPr>
          <p:nvPr>
            <p:ph type="subTitle" idx="5"/>
          </p:nvPr>
        </p:nvSpPr>
        <p:spPr>
          <a:xfrm>
            <a:off x="6272464" y="3549550"/>
            <a:ext cx="21513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1602" name="Google Shape;1602;p56"/>
          <p:cNvSpPr txBox="1">
            <a:spLocks noGrp="1"/>
          </p:cNvSpPr>
          <p:nvPr>
            <p:ph type="subTitle" idx="6"/>
          </p:nvPr>
        </p:nvSpPr>
        <p:spPr>
          <a:xfrm>
            <a:off x="3491493" y="3549550"/>
            <a:ext cx="21513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JENNA DOE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subTitle" idx="1"/>
          </p:nvPr>
        </p:nvSpPr>
        <p:spPr>
          <a:xfrm>
            <a:off x="713175" y="2114900"/>
            <a:ext cx="3858900" cy="23547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Help state health care systems properly manage and observe the ongoing COVID-19 Pandemic</a:t>
            </a:r>
          </a:p>
        </p:txBody>
      </p:sp>
      <p:sp>
        <p:nvSpPr>
          <p:cNvPr id="267" name="Google Shape;267;p30"/>
          <p:cNvSpPr txBox="1">
            <a:spLocks noGrp="1"/>
          </p:cNvSpPr>
          <p:nvPr>
            <p:ph type="ctrTitle"/>
          </p:nvPr>
        </p:nvSpPr>
        <p:spPr>
          <a:xfrm>
            <a:off x="3066000" y="576853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mission</a:t>
            </a:r>
            <a:endParaRPr dirty="0"/>
          </a:p>
        </p:txBody>
      </p:sp>
      <p:grpSp>
        <p:nvGrpSpPr>
          <p:cNvPr id="268" name="Google Shape;268;p30"/>
          <p:cNvGrpSpPr/>
          <p:nvPr/>
        </p:nvGrpSpPr>
        <p:grpSpPr>
          <a:xfrm>
            <a:off x="6186996" y="2508625"/>
            <a:ext cx="1916908" cy="1916908"/>
            <a:chOff x="6186996" y="2375625"/>
            <a:chExt cx="1916908" cy="1916908"/>
          </a:xfrm>
        </p:grpSpPr>
        <p:sp>
          <p:nvSpPr>
            <p:cNvPr id="269" name="Google Shape;269;p30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0" name="Google Shape;270;p30"/>
            <p:cNvCxnSpPr>
              <a:stCxn id="269" idx="0"/>
              <a:endCxn id="271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1" name="Google Shape;271;p30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2" name="Google Shape;272;p30"/>
            <p:cNvCxnSpPr>
              <a:stCxn id="273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3" name="Google Shape;273;p30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" name="Google Shape;274;p30"/>
            <p:cNvCxnSpPr>
              <a:stCxn id="269" idx="2"/>
              <a:endCxn id="275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5" name="Google Shape;275;p30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6" name="Google Shape;276;p30"/>
            <p:cNvCxnSpPr>
              <a:stCxn id="277" idx="0"/>
              <a:endCxn id="269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7" name="Google Shape;277;p30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8" name="Google Shape;278;p30"/>
            <p:cNvCxnSpPr>
              <a:endCxn id="279" idx="4"/>
            </p:cNvCxnSpPr>
            <p:nvPr/>
          </p:nvCxnSpPr>
          <p:spPr>
            <a:xfrm rot="10800000">
              <a:off x="6577478" y="2766192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9" name="Google Shape;279;p30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0" name="Google Shape;280;p30"/>
            <p:cNvCxnSpPr>
              <a:stCxn id="281" idx="0"/>
            </p:cNvCxnSpPr>
            <p:nvPr/>
          </p:nvCxnSpPr>
          <p:spPr>
            <a:xfrm rot="10800000">
              <a:off x="7566553" y="3755266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1" name="Google Shape;281;p30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2" name="Google Shape;282;p30"/>
            <p:cNvCxnSpPr>
              <a:endCxn id="283" idx="4"/>
            </p:cNvCxnSpPr>
            <p:nvPr/>
          </p:nvCxnSpPr>
          <p:spPr>
            <a:xfrm flipH="1">
              <a:off x="6577563" y="3755351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3" name="Google Shape;283;p30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0"/>
            <p:cNvCxnSpPr>
              <a:stCxn id="285" idx="0"/>
            </p:cNvCxnSpPr>
            <p:nvPr/>
          </p:nvCxnSpPr>
          <p:spPr>
            <a:xfrm flipH="1">
              <a:off x="7566637" y="2766276"/>
              <a:ext cx="146700" cy="146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" name="Google Shape;285;p30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30"/>
          <p:cNvGrpSpPr/>
          <p:nvPr/>
        </p:nvGrpSpPr>
        <p:grpSpPr>
          <a:xfrm>
            <a:off x="7942514" y="2247857"/>
            <a:ext cx="429112" cy="429112"/>
            <a:chOff x="7942514" y="2247857"/>
            <a:chExt cx="429112" cy="429112"/>
          </a:xfrm>
        </p:grpSpPr>
        <p:sp>
          <p:nvSpPr>
            <p:cNvPr id="290" name="Google Shape;290;p30"/>
            <p:cNvSpPr/>
            <p:nvPr/>
          </p:nvSpPr>
          <p:spPr>
            <a:xfrm rot="8100000">
              <a:off x="8023676" y="2329045"/>
              <a:ext cx="266764" cy="2667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1" name="Google Shape;291;p30"/>
            <p:cNvCxnSpPr>
              <a:stCxn id="290" idx="0"/>
              <a:endCxn id="292" idx="4"/>
            </p:cNvCxnSpPr>
            <p:nvPr/>
          </p:nvCxnSpPr>
          <p:spPr>
            <a:xfrm>
              <a:off x="8251372" y="2556742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2" name="Google Shape;292;p30"/>
            <p:cNvSpPr/>
            <p:nvPr/>
          </p:nvSpPr>
          <p:spPr>
            <a:xfrm rot="8100000">
              <a:off x="8279085" y="2584455"/>
              <a:ext cx="34789" cy="34789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3" name="Google Shape;293;p30"/>
            <p:cNvCxnSpPr>
              <a:stCxn id="294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4" name="Google Shape;294;p30"/>
            <p:cNvSpPr/>
            <p:nvPr/>
          </p:nvSpPr>
          <p:spPr>
            <a:xfrm rot="8100000">
              <a:off x="8000239" y="2305608"/>
              <a:ext cx="34789" cy="34789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5" name="Google Shape;295;p30"/>
            <p:cNvCxnSpPr>
              <a:stCxn id="290" idx="2"/>
              <a:endCxn id="296" idx="4"/>
            </p:cNvCxnSpPr>
            <p:nvPr/>
          </p:nvCxnSpPr>
          <p:spPr>
            <a:xfrm rot="10800000" flipH="1">
              <a:off x="8251372" y="2335412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6" name="Google Shape;296;p30"/>
            <p:cNvSpPr/>
            <p:nvPr/>
          </p:nvSpPr>
          <p:spPr>
            <a:xfrm rot="2700000">
              <a:off x="8279085" y="2305608"/>
              <a:ext cx="34789" cy="34789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7" name="Google Shape;297;p30"/>
            <p:cNvCxnSpPr>
              <a:stCxn id="298" idx="0"/>
              <a:endCxn id="290" idx="6"/>
            </p:cNvCxnSpPr>
            <p:nvPr/>
          </p:nvCxnSpPr>
          <p:spPr>
            <a:xfrm rot="10800000" flipH="1">
              <a:off x="8029933" y="2556849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30"/>
            <p:cNvSpPr/>
            <p:nvPr/>
          </p:nvSpPr>
          <p:spPr>
            <a:xfrm rot="2700000">
              <a:off x="8000239" y="2584455"/>
              <a:ext cx="34789" cy="34789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9" name="Google Shape;299;p30"/>
            <p:cNvCxnSpPr>
              <a:endCxn id="300" idx="4"/>
            </p:cNvCxnSpPr>
            <p:nvPr/>
          </p:nvCxnSpPr>
          <p:spPr>
            <a:xfrm>
              <a:off x="8290663" y="2462413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0" name="Google Shape;300;p30"/>
            <p:cNvSpPr/>
            <p:nvPr/>
          </p:nvSpPr>
          <p:spPr>
            <a:xfrm rot="5400000">
              <a:off x="8336863" y="2445031"/>
              <a:ext cx="34763" cy="3476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1" name="Google Shape;301;p30"/>
            <p:cNvCxnSpPr>
              <a:stCxn id="302" idx="0"/>
            </p:cNvCxnSpPr>
            <p:nvPr/>
          </p:nvCxnSpPr>
          <p:spPr>
            <a:xfrm>
              <a:off x="7977277" y="2462413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2" name="Google Shape;302;p30"/>
            <p:cNvSpPr/>
            <p:nvPr/>
          </p:nvSpPr>
          <p:spPr>
            <a:xfrm rot="5400000">
              <a:off x="7942514" y="2445031"/>
              <a:ext cx="34763" cy="3476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8139662" y="2247857"/>
              <a:ext cx="34763" cy="3476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8139662" y="2642206"/>
              <a:ext cx="34763" cy="3476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 rot="2700000">
              <a:off x="8182996" y="2401697"/>
              <a:ext cx="34789" cy="3478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8" name="Google Shape;308;p30"/>
            <p:cNvCxnSpPr>
              <a:stCxn id="303" idx="4"/>
              <a:endCxn id="290" idx="3"/>
            </p:cNvCxnSpPr>
            <p:nvPr/>
          </p:nvCxnSpPr>
          <p:spPr>
            <a:xfrm>
              <a:off x="8157043" y="2282620"/>
              <a:ext cx="0" cy="46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30"/>
            <p:cNvCxnSpPr>
              <a:stCxn id="304" idx="0"/>
              <a:endCxn id="290" idx="7"/>
            </p:cNvCxnSpPr>
            <p:nvPr/>
          </p:nvCxnSpPr>
          <p:spPr>
            <a:xfrm rot="10800000">
              <a:off x="8157043" y="2595706"/>
              <a:ext cx="0" cy="46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57"/>
          <p:cNvSpPr/>
          <p:nvPr/>
        </p:nvSpPr>
        <p:spPr>
          <a:xfrm>
            <a:off x="3489850" y="1634513"/>
            <a:ext cx="2164200" cy="4827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8" name="Google Shape;1608;p57"/>
          <p:cNvSpPr txBox="1">
            <a:spLocks noGrp="1"/>
          </p:cNvSpPr>
          <p:nvPr>
            <p:ph type="title"/>
          </p:nvPr>
        </p:nvSpPr>
        <p:spPr>
          <a:xfrm>
            <a:off x="1531975" y="582675"/>
            <a:ext cx="6080100" cy="9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609" name="Google Shape;1609;p57"/>
          <p:cNvSpPr txBox="1">
            <a:spLocks noGrp="1"/>
          </p:cNvSpPr>
          <p:nvPr>
            <p:ph type="subTitle" idx="1"/>
          </p:nvPr>
        </p:nvSpPr>
        <p:spPr>
          <a:xfrm flipH="1">
            <a:off x="2410650" y="2335275"/>
            <a:ext cx="4322700" cy="9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 you have any questions?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youremail@freepik.com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+91  620 421 838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yourcompany.com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0" name="Google Shape;1610;p57"/>
          <p:cNvSpPr txBox="1"/>
          <p:nvPr/>
        </p:nvSpPr>
        <p:spPr>
          <a:xfrm>
            <a:off x="3176250" y="4222426"/>
            <a:ext cx="2791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Please keep this slide for attribution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611" name="Google Shape;1611;p57"/>
          <p:cNvSpPr/>
          <p:nvPr/>
        </p:nvSpPr>
        <p:spPr>
          <a:xfrm>
            <a:off x="3724597" y="170291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2" name="Google Shape;1612;p57"/>
          <p:cNvGrpSpPr/>
          <p:nvPr/>
        </p:nvGrpSpPr>
        <p:grpSpPr>
          <a:xfrm>
            <a:off x="4174068" y="1702911"/>
            <a:ext cx="346056" cy="345674"/>
            <a:chOff x="3303268" y="3817349"/>
            <a:chExt cx="346056" cy="345674"/>
          </a:xfrm>
        </p:grpSpPr>
        <p:sp>
          <p:nvSpPr>
            <p:cNvPr id="1613" name="Google Shape;1613;p5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" name="Google Shape;1617;p57"/>
          <p:cNvGrpSpPr/>
          <p:nvPr/>
        </p:nvGrpSpPr>
        <p:grpSpPr>
          <a:xfrm>
            <a:off x="4623922" y="1702911"/>
            <a:ext cx="346024" cy="345674"/>
            <a:chOff x="4201447" y="3817349"/>
            <a:chExt cx="346024" cy="345674"/>
          </a:xfrm>
        </p:grpSpPr>
        <p:sp>
          <p:nvSpPr>
            <p:cNvPr id="1618" name="Google Shape;1618;p5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7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" name="Google Shape;1620;p57"/>
          <p:cNvGrpSpPr/>
          <p:nvPr/>
        </p:nvGrpSpPr>
        <p:grpSpPr>
          <a:xfrm>
            <a:off x="5073761" y="1702911"/>
            <a:ext cx="345642" cy="345674"/>
            <a:chOff x="5549861" y="3817349"/>
            <a:chExt cx="345642" cy="345674"/>
          </a:xfrm>
        </p:grpSpPr>
        <p:sp>
          <p:nvSpPr>
            <p:cNvPr id="1621" name="Google Shape;1621;p57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7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7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57"/>
          <p:cNvGrpSpPr/>
          <p:nvPr/>
        </p:nvGrpSpPr>
        <p:grpSpPr>
          <a:xfrm flipH="1">
            <a:off x="6738666" y="428923"/>
            <a:ext cx="1620937" cy="1620937"/>
            <a:chOff x="6186996" y="2375625"/>
            <a:chExt cx="1916908" cy="1916908"/>
          </a:xfrm>
        </p:grpSpPr>
        <p:sp>
          <p:nvSpPr>
            <p:cNvPr id="1625" name="Google Shape;1625;p57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26" name="Google Shape;1626;p57"/>
            <p:cNvCxnSpPr>
              <a:stCxn id="1625" idx="0"/>
              <a:endCxn id="1627" idx="4"/>
            </p:cNvCxnSpPr>
            <p:nvPr/>
          </p:nvCxnSpPr>
          <p:spPr>
            <a:xfrm rot="10800000">
              <a:off x="7145450" y="2530975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27" name="Google Shape;1627;p57"/>
            <p:cNvSpPr/>
            <p:nvPr/>
          </p:nvSpPr>
          <p:spPr>
            <a:xfrm>
              <a:off x="7067750" y="2375625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28" name="Google Shape;1628;p57"/>
            <p:cNvCxnSpPr>
              <a:stCxn id="1629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29" name="Google Shape;1629;p57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0" name="Google Shape;1630;p57"/>
            <p:cNvCxnSpPr>
              <a:stCxn id="1625" idx="2"/>
              <a:endCxn id="1631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31" name="Google Shape;1631;p57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2" name="Google Shape;1632;p57"/>
            <p:cNvCxnSpPr>
              <a:stCxn id="1633" idx="0"/>
              <a:endCxn id="1625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33" name="Google Shape;1633;p57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4" name="Google Shape;1634;p57"/>
            <p:cNvCxnSpPr>
              <a:endCxn id="1635" idx="4"/>
            </p:cNvCxnSpPr>
            <p:nvPr/>
          </p:nvCxnSpPr>
          <p:spPr>
            <a:xfrm rot="10800000">
              <a:off x="6577478" y="2766192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35" name="Google Shape;1635;p57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6" name="Google Shape;1636;p57"/>
            <p:cNvCxnSpPr>
              <a:stCxn id="1637" idx="0"/>
            </p:cNvCxnSpPr>
            <p:nvPr/>
          </p:nvCxnSpPr>
          <p:spPr>
            <a:xfrm rot="10800000">
              <a:off x="7566853" y="375556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37" name="Google Shape;1637;p57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8" name="Google Shape;1638;p57"/>
            <p:cNvCxnSpPr>
              <a:endCxn id="1639" idx="4"/>
            </p:cNvCxnSpPr>
            <p:nvPr/>
          </p:nvCxnSpPr>
          <p:spPr>
            <a:xfrm flipH="1">
              <a:off x="6577563" y="3755651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39" name="Google Shape;1639;p57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0" name="Google Shape;1640;p57"/>
            <p:cNvCxnSpPr>
              <a:stCxn id="1641" idx="0"/>
            </p:cNvCxnSpPr>
            <p:nvPr/>
          </p:nvCxnSpPr>
          <p:spPr>
            <a:xfrm flipH="1">
              <a:off x="7566937" y="2766276"/>
              <a:ext cx="146400" cy="14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41" name="Google Shape;1641;p57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7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7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7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57"/>
          <p:cNvGrpSpPr/>
          <p:nvPr/>
        </p:nvGrpSpPr>
        <p:grpSpPr>
          <a:xfrm>
            <a:off x="1369877" y="1054107"/>
            <a:ext cx="429149" cy="429149"/>
            <a:chOff x="7942477" y="2247857"/>
            <a:chExt cx="429149" cy="429149"/>
          </a:xfrm>
        </p:grpSpPr>
        <p:sp>
          <p:nvSpPr>
            <p:cNvPr id="1646" name="Google Shape;1646;p57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7" name="Google Shape;1647;p57"/>
            <p:cNvCxnSpPr>
              <a:stCxn id="1646" idx="0"/>
              <a:endCxn id="1648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48" name="Google Shape;1648;p57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9" name="Google Shape;1649;p57"/>
            <p:cNvCxnSpPr>
              <a:stCxn id="1650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50" name="Google Shape;1650;p57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1" name="Google Shape;1651;p57"/>
            <p:cNvCxnSpPr>
              <a:stCxn id="1646" idx="2"/>
              <a:endCxn id="1652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52" name="Google Shape;1652;p57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3" name="Google Shape;1653;p57"/>
            <p:cNvCxnSpPr>
              <a:stCxn id="1654" idx="0"/>
              <a:endCxn id="1646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54" name="Google Shape;1654;p57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5" name="Google Shape;1655;p57"/>
            <p:cNvCxnSpPr>
              <a:endCxn id="1656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56" name="Google Shape;1656;p57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7" name="Google Shape;1657;p57"/>
            <p:cNvCxnSpPr>
              <a:stCxn id="1658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58" name="Google Shape;1658;p57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7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7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7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7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7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64" name="Google Shape;1664;p57"/>
            <p:cNvCxnSpPr>
              <a:stCxn id="1659" idx="4"/>
              <a:endCxn id="1646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5" name="Google Shape;1665;p57"/>
            <p:cNvCxnSpPr>
              <a:stCxn id="1660" idx="0"/>
              <a:endCxn id="1646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66" name="Google Shape;1666;p57"/>
          <p:cNvGrpSpPr/>
          <p:nvPr/>
        </p:nvGrpSpPr>
        <p:grpSpPr>
          <a:xfrm>
            <a:off x="650244" y="3565267"/>
            <a:ext cx="1108792" cy="1108792"/>
            <a:chOff x="7942477" y="2247857"/>
            <a:chExt cx="429149" cy="429149"/>
          </a:xfrm>
        </p:grpSpPr>
        <p:sp>
          <p:nvSpPr>
            <p:cNvPr id="1667" name="Google Shape;1667;p57"/>
            <p:cNvSpPr/>
            <p:nvPr/>
          </p:nvSpPr>
          <p:spPr>
            <a:xfrm rot="8100000">
              <a:off x="8023557" y="2328996"/>
              <a:ext cx="266862" cy="2668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68" name="Google Shape;1668;p57"/>
            <p:cNvCxnSpPr>
              <a:stCxn id="1667" idx="0"/>
              <a:endCxn id="1669" idx="4"/>
            </p:cNvCxnSpPr>
            <p:nvPr/>
          </p:nvCxnSpPr>
          <p:spPr>
            <a:xfrm>
              <a:off x="8251338" y="25567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69" name="Google Shape;1669;p57"/>
            <p:cNvSpPr/>
            <p:nvPr/>
          </p:nvSpPr>
          <p:spPr>
            <a:xfrm rot="8100000">
              <a:off x="8279085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0" name="Google Shape;1670;p57"/>
            <p:cNvCxnSpPr>
              <a:stCxn id="1671" idx="0"/>
            </p:cNvCxnSpPr>
            <p:nvPr/>
          </p:nvCxnSpPr>
          <p:spPr>
            <a:xfrm>
              <a:off x="8029933" y="2335303"/>
              <a:ext cx="33000" cy="33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1" name="Google Shape;1671;p57"/>
            <p:cNvSpPr/>
            <p:nvPr/>
          </p:nvSpPr>
          <p:spPr>
            <a:xfrm rot="8100000">
              <a:off x="8000238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2" name="Google Shape;1672;p57"/>
            <p:cNvCxnSpPr>
              <a:stCxn id="1667" idx="2"/>
              <a:endCxn id="1673" idx="4"/>
            </p:cNvCxnSpPr>
            <p:nvPr/>
          </p:nvCxnSpPr>
          <p:spPr>
            <a:xfrm rot="10800000" flipH="1">
              <a:off x="8251338" y="2335377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3" name="Google Shape;1673;p57"/>
            <p:cNvSpPr/>
            <p:nvPr/>
          </p:nvSpPr>
          <p:spPr>
            <a:xfrm rot="2700000">
              <a:off x="8279085" y="2305608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4" name="Google Shape;1674;p57"/>
            <p:cNvCxnSpPr>
              <a:stCxn id="1675" idx="0"/>
              <a:endCxn id="1667" idx="6"/>
            </p:cNvCxnSpPr>
            <p:nvPr/>
          </p:nvCxnSpPr>
          <p:spPr>
            <a:xfrm rot="10800000" flipH="1">
              <a:off x="8029933" y="2556850"/>
              <a:ext cx="32700" cy="32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5" name="Google Shape;1675;p57"/>
            <p:cNvSpPr/>
            <p:nvPr/>
          </p:nvSpPr>
          <p:spPr>
            <a:xfrm rot="2700000">
              <a:off x="8000238" y="2584455"/>
              <a:ext cx="34790" cy="3479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6" name="Google Shape;1676;p57"/>
            <p:cNvCxnSpPr>
              <a:endCxn id="1677" idx="4"/>
            </p:cNvCxnSpPr>
            <p:nvPr/>
          </p:nvCxnSpPr>
          <p:spPr>
            <a:xfrm>
              <a:off x="8290626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7" name="Google Shape;1677;p57"/>
            <p:cNvSpPr/>
            <p:nvPr/>
          </p:nvSpPr>
          <p:spPr>
            <a:xfrm rot="5400000">
              <a:off x="8336826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78" name="Google Shape;1678;p57"/>
            <p:cNvCxnSpPr>
              <a:stCxn id="1679" idx="0"/>
            </p:cNvCxnSpPr>
            <p:nvPr/>
          </p:nvCxnSpPr>
          <p:spPr>
            <a:xfrm>
              <a:off x="7977277" y="2462431"/>
              <a:ext cx="46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9" name="Google Shape;1679;p57"/>
            <p:cNvSpPr/>
            <p:nvPr/>
          </p:nvSpPr>
          <p:spPr>
            <a:xfrm rot="5400000">
              <a:off x="7942477" y="2445031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7"/>
            <p:cNvSpPr/>
            <p:nvPr/>
          </p:nvSpPr>
          <p:spPr>
            <a:xfrm>
              <a:off x="8139662" y="2247857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7"/>
            <p:cNvSpPr/>
            <p:nvPr/>
          </p:nvSpPr>
          <p:spPr>
            <a:xfrm>
              <a:off x="8139662" y="2642206"/>
              <a:ext cx="34800" cy="34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7"/>
            <p:cNvSpPr/>
            <p:nvPr/>
          </p:nvSpPr>
          <p:spPr>
            <a:xfrm rot="2700000">
              <a:off x="8182996" y="2401697"/>
              <a:ext cx="34790" cy="3479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7"/>
            <p:cNvSpPr/>
            <p:nvPr/>
          </p:nvSpPr>
          <p:spPr>
            <a:xfrm rot="2700000">
              <a:off x="8100315" y="2489473"/>
              <a:ext cx="17395" cy="1739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7"/>
            <p:cNvSpPr/>
            <p:nvPr/>
          </p:nvSpPr>
          <p:spPr>
            <a:xfrm rot="2700000">
              <a:off x="8199613" y="2504983"/>
              <a:ext cx="17395" cy="173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85" name="Google Shape;1685;p57"/>
            <p:cNvCxnSpPr>
              <a:stCxn id="1680" idx="4"/>
              <a:endCxn id="1667" idx="3"/>
            </p:cNvCxnSpPr>
            <p:nvPr/>
          </p:nvCxnSpPr>
          <p:spPr>
            <a:xfrm>
              <a:off x="8157062" y="2282657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6" name="Google Shape;1686;p57"/>
            <p:cNvCxnSpPr>
              <a:stCxn id="1681" idx="0"/>
              <a:endCxn id="1667" idx="7"/>
            </p:cNvCxnSpPr>
            <p:nvPr/>
          </p:nvCxnSpPr>
          <p:spPr>
            <a:xfrm rot="10800000">
              <a:off x="8157062" y="2596006"/>
              <a:ext cx="0" cy="4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58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692" name="Google Shape;1692;p58"/>
          <p:cNvGrpSpPr/>
          <p:nvPr/>
        </p:nvGrpSpPr>
        <p:grpSpPr>
          <a:xfrm>
            <a:off x="763286" y="1616987"/>
            <a:ext cx="374196" cy="381262"/>
            <a:chOff x="1823025" y="238025"/>
            <a:chExt cx="233975" cy="233975"/>
          </a:xfrm>
        </p:grpSpPr>
        <p:sp>
          <p:nvSpPr>
            <p:cNvPr id="1693" name="Google Shape;1693;p58"/>
            <p:cNvSpPr/>
            <p:nvPr/>
          </p:nvSpPr>
          <p:spPr>
            <a:xfrm>
              <a:off x="1926025" y="341325"/>
              <a:ext cx="28425" cy="27500"/>
            </a:xfrm>
            <a:custGeom>
              <a:avLst/>
              <a:gdLst/>
              <a:ahLst/>
              <a:cxnLst/>
              <a:rect l="l" t="t" r="r" b="b"/>
              <a:pathLst>
                <a:path w="1137" h="1100" extrusionOk="0">
                  <a:moveTo>
                    <a:pt x="568" y="274"/>
                  </a:moveTo>
                  <a:cubicBezTo>
                    <a:pt x="592" y="274"/>
                    <a:pt x="616" y="277"/>
                    <a:pt x="639" y="284"/>
                  </a:cubicBezTo>
                  <a:cubicBezTo>
                    <a:pt x="711" y="304"/>
                    <a:pt x="769" y="349"/>
                    <a:pt x="806" y="414"/>
                  </a:cubicBezTo>
                  <a:cubicBezTo>
                    <a:pt x="843" y="475"/>
                    <a:pt x="851" y="549"/>
                    <a:pt x="833" y="621"/>
                  </a:cubicBezTo>
                  <a:cubicBezTo>
                    <a:pt x="813" y="692"/>
                    <a:pt x="769" y="750"/>
                    <a:pt x="704" y="787"/>
                  </a:cubicBezTo>
                  <a:cubicBezTo>
                    <a:pt x="664" y="812"/>
                    <a:pt x="618" y="825"/>
                    <a:pt x="571" y="825"/>
                  </a:cubicBezTo>
                  <a:cubicBezTo>
                    <a:pt x="546" y="825"/>
                    <a:pt x="521" y="821"/>
                    <a:pt x="497" y="814"/>
                  </a:cubicBezTo>
                  <a:cubicBezTo>
                    <a:pt x="426" y="794"/>
                    <a:pt x="368" y="750"/>
                    <a:pt x="330" y="685"/>
                  </a:cubicBezTo>
                  <a:cubicBezTo>
                    <a:pt x="293" y="624"/>
                    <a:pt x="286" y="549"/>
                    <a:pt x="303" y="478"/>
                  </a:cubicBezTo>
                  <a:cubicBezTo>
                    <a:pt x="324" y="406"/>
                    <a:pt x="368" y="349"/>
                    <a:pt x="432" y="312"/>
                  </a:cubicBezTo>
                  <a:cubicBezTo>
                    <a:pt x="473" y="288"/>
                    <a:pt x="520" y="274"/>
                    <a:pt x="568" y="274"/>
                  </a:cubicBezTo>
                  <a:close/>
                  <a:moveTo>
                    <a:pt x="570" y="1"/>
                  </a:moveTo>
                  <a:cubicBezTo>
                    <a:pt x="474" y="1"/>
                    <a:pt x="380" y="26"/>
                    <a:pt x="293" y="73"/>
                  </a:cubicBezTo>
                  <a:cubicBezTo>
                    <a:pt x="167" y="148"/>
                    <a:pt x="76" y="268"/>
                    <a:pt x="38" y="406"/>
                  </a:cubicBezTo>
                  <a:cubicBezTo>
                    <a:pt x="1" y="549"/>
                    <a:pt x="21" y="696"/>
                    <a:pt x="92" y="825"/>
                  </a:cubicBezTo>
                  <a:cubicBezTo>
                    <a:pt x="167" y="950"/>
                    <a:pt x="286" y="1043"/>
                    <a:pt x="426" y="1079"/>
                  </a:cubicBezTo>
                  <a:cubicBezTo>
                    <a:pt x="473" y="1093"/>
                    <a:pt x="520" y="1100"/>
                    <a:pt x="568" y="1100"/>
                  </a:cubicBezTo>
                  <a:cubicBezTo>
                    <a:pt x="663" y="1100"/>
                    <a:pt x="758" y="1073"/>
                    <a:pt x="843" y="1025"/>
                  </a:cubicBezTo>
                  <a:cubicBezTo>
                    <a:pt x="969" y="950"/>
                    <a:pt x="1061" y="835"/>
                    <a:pt x="1099" y="692"/>
                  </a:cubicBezTo>
                  <a:cubicBezTo>
                    <a:pt x="1136" y="549"/>
                    <a:pt x="1116" y="403"/>
                    <a:pt x="1044" y="274"/>
                  </a:cubicBezTo>
                  <a:cubicBezTo>
                    <a:pt x="969" y="148"/>
                    <a:pt x="851" y="56"/>
                    <a:pt x="711" y="19"/>
                  </a:cubicBezTo>
                  <a:cubicBezTo>
                    <a:pt x="664" y="7"/>
                    <a:pt x="61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1941675" y="371025"/>
              <a:ext cx="29925" cy="27475"/>
            </a:xfrm>
            <a:custGeom>
              <a:avLst/>
              <a:gdLst/>
              <a:ahLst/>
              <a:cxnLst/>
              <a:rect l="l" t="t" r="r" b="b"/>
              <a:pathLst>
                <a:path w="1197" h="1099" extrusionOk="0">
                  <a:moveTo>
                    <a:pt x="628" y="276"/>
                  </a:moveTo>
                  <a:cubicBezTo>
                    <a:pt x="653" y="276"/>
                    <a:pt x="677" y="279"/>
                    <a:pt x="700" y="286"/>
                  </a:cubicBezTo>
                  <a:cubicBezTo>
                    <a:pt x="768" y="303"/>
                    <a:pt x="829" y="347"/>
                    <a:pt x="867" y="412"/>
                  </a:cubicBezTo>
                  <a:cubicBezTo>
                    <a:pt x="901" y="476"/>
                    <a:pt x="911" y="548"/>
                    <a:pt x="894" y="619"/>
                  </a:cubicBezTo>
                  <a:cubicBezTo>
                    <a:pt x="873" y="691"/>
                    <a:pt x="829" y="748"/>
                    <a:pt x="765" y="785"/>
                  </a:cubicBezTo>
                  <a:cubicBezTo>
                    <a:pt x="722" y="810"/>
                    <a:pt x="676" y="823"/>
                    <a:pt x="629" y="823"/>
                  </a:cubicBezTo>
                  <a:cubicBezTo>
                    <a:pt x="605" y="823"/>
                    <a:pt x="581" y="820"/>
                    <a:pt x="557" y="813"/>
                  </a:cubicBezTo>
                  <a:cubicBezTo>
                    <a:pt x="486" y="796"/>
                    <a:pt x="429" y="748"/>
                    <a:pt x="391" y="687"/>
                  </a:cubicBezTo>
                  <a:cubicBezTo>
                    <a:pt x="316" y="555"/>
                    <a:pt x="360" y="388"/>
                    <a:pt x="490" y="313"/>
                  </a:cubicBezTo>
                  <a:cubicBezTo>
                    <a:pt x="534" y="286"/>
                    <a:pt x="581" y="276"/>
                    <a:pt x="628" y="276"/>
                  </a:cubicBezTo>
                  <a:close/>
                  <a:moveTo>
                    <a:pt x="623" y="0"/>
                  </a:moveTo>
                  <a:cubicBezTo>
                    <a:pt x="530" y="0"/>
                    <a:pt x="436" y="26"/>
                    <a:pt x="354" y="75"/>
                  </a:cubicBezTo>
                  <a:cubicBezTo>
                    <a:pt x="92" y="225"/>
                    <a:pt x="0" y="561"/>
                    <a:pt x="153" y="823"/>
                  </a:cubicBezTo>
                  <a:cubicBezTo>
                    <a:pt x="225" y="949"/>
                    <a:pt x="343" y="1041"/>
                    <a:pt x="486" y="1078"/>
                  </a:cubicBezTo>
                  <a:cubicBezTo>
                    <a:pt x="534" y="1091"/>
                    <a:pt x="581" y="1099"/>
                    <a:pt x="628" y="1099"/>
                  </a:cubicBezTo>
                  <a:cubicBezTo>
                    <a:pt x="724" y="1099"/>
                    <a:pt x="816" y="1071"/>
                    <a:pt x="901" y="1024"/>
                  </a:cubicBezTo>
                  <a:cubicBezTo>
                    <a:pt x="1030" y="952"/>
                    <a:pt x="1118" y="834"/>
                    <a:pt x="1155" y="691"/>
                  </a:cubicBezTo>
                  <a:cubicBezTo>
                    <a:pt x="1196" y="551"/>
                    <a:pt x="1176" y="401"/>
                    <a:pt x="1102" y="276"/>
                  </a:cubicBezTo>
                  <a:cubicBezTo>
                    <a:pt x="1030" y="147"/>
                    <a:pt x="911" y="59"/>
                    <a:pt x="768" y="21"/>
                  </a:cubicBezTo>
                  <a:cubicBezTo>
                    <a:pt x="720" y="7"/>
                    <a:pt x="672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1960775" y="341375"/>
              <a:ext cx="27475" cy="27375"/>
            </a:xfrm>
            <a:custGeom>
              <a:avLst/>
              <a:gdLst/>
              <a:ahLst/>
              <a:cxnLst/>
              <a:rect l="l" t="t" r="r" b="b"/>
              <a:pathLst>
                <a:path w="1099" h="1095" extrusionOk="0">
                  <a:moveTo>
                    <a:pt x="548" y="272"/>
                  </a:moveTo>
                  <a:cubicBezTo>
                    <a:pt x="701" y="272"/>
                    <a:pt x="823" y="398"/>
                    <a:pt x="823" y="547"/>
                  </a:cubicBezTo>
                  <a:cubicBezTo>
                    <a:pt x="823" y="700"/>
                    <a:pt x="701" y="823"/>
                    <a:pt x="548" y="823"/>
                  </a:cubicBezTo>
                  <a:cubicBezTo>
                    <a:pt x="399" y="823"/>
                    <a:pt x="276" y="700"/>
                    <a:pt x="276" y="547"/>
                  </a:cubicBezTo>
                  <a:cubicBezTo>
                    <a:pt x="276" y="398"/>
                    <a:pt x="399" y="272"/>
                    <a:pt x="548" y="272"/>
                  </a:cubicBezTo>
                  <a:close/>
                  <a:moveTo>
                    <a:pt x="548" y="0"/>
                  </a:moveTo>
                  <a:cubicBezTo>
                    <a:pt x="245" y="0"/>
                    <a:pt x="1" y="245"/>
                    <a:pt x="1" y="547"/>
                  </a:cubicBezTo>
                  <a:cubicBezTo>
                    <a:pt x="1" y="850"/>
                    <a:pt x="245" y="1094"/>
                    <a:pt x="548" y="1094"/>
                  </a:cubicBezTo>
                  <a:cubicBezTo>
                    <a:pt x="851" y="1094"/>
                    <a:pt x="1099" y="850"/>
                    <a:pt x="1099" y="547"/>
                  </a:cubicBezTo>
                  <a:cubicBezTo>
                    <a:pt x="1099" y="245"/>
                    <a:pt x="851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8"/>
            <p:cNvSpPr/>
            <p:nvPr/>
          </p:nvSpPr>
          <p:spPr>
            <a:xfrm>
              <a:off x="1941675" y="311675"/>
              <a:ext cx="29925" cy="27425"/>
            </a:xfrm>
            <a:custGeom>
              <a:avLst/>
              <a:gdLst/>
              <a:ahLst/>
              <a:cxnLst/>
              <a:rect l="l" t="t" r="r" b="b"/>
              <a:pathLst>
                <a:path w="1197" h="1097" extrusionOk="0">
                  <a:moveTo>
                    <a:pt x="628" y="274"/>
                  </a:moveTo>
                  <a:cubicBezTo>
                    <a:pt x="677" y="274"/>
                    <a:pt x="724" y="287"/>
                    <a:pt x="765" y="311"/>
                  </a:cubicBezTo>
                  <a:cubicBezTo>
                    <a:pt x="829" y="348"/>
                    <a:pt x="873" y="406"/>
                    <a:pt x="894" y="478"/>
                  </a:cubicBezTo>
                  <a:cubicBezTo>
                    <a:pt x="911" y="549"/>
                    <a:pt x="901" y="624"/>
                    <a:pt x="867" y="685"/>
                  </a:cubicBezTo>
                  <a:cubicBezTo>
                    <a:pt x="829" y="750"/>
                    <a:pt x="768" y="794"/>
                    <a:pt x="700" y="814"/>
                  </a:cubicBezTo>
                  <a:cubicBezTo>
                    <a:pt x="677" y="819"/>
                    <a:pt x="654" y="822"/>
                    <a:pt x="630" y="822"/>
                  </a:cubicBezTo>
                  <a:cubicBezTo>
                    <a:pt x="582" y="822"/>
                    <a:pt x="533" y="810"/>
                    <a:pt x="490" y="787"/>
                  </a:cubicBezTo>
                  <a:cubicBezTo>
                    <a:pt x="360" y="709"/>
                    <a:pt x="316" y="542"/>
                    <a:pt x="391" y="413"/>
                  </a:cubicBezTo>
                  <a:cubicBezTo>
                    <a:pt x="429" y="348"/>
                    <a:pt x="486" y="301"/>
                    <a:pt x="557" y="284"/>
                  </a:cubicBezTo>
                  <a:cubicBezTo>
                    <a:pt x="581" y="277"/>
                    <a:pt x="605" y="274"/>
                    <a:pt x="628" y="274"/>
                  </a:cubicBezTo>
                  <a:close/>
                  <a:moveTo>
                    <a:pt x="627" y="0"/>
                  </a:moveTo>
                  <a:cubicBezTo>
                    <a:pt x="580" y="0"/>
                    <a:pt x="533" y="6"/>
                    <a:pt x="486" y="19"/>
                  </a:cubicBezTo>
                  <a:cubicBezTo>
                    <a:pt x="343" y="56"/>
                    <a:pt x="225" y="148"/>
                    <a:pt x="153" y="274"/>
                  </a:cubicBezTo>
                  <a:cubicBezTo>
                    <a:pt x="0" y="536"/>
                    <a:pt x="92" y="872"/>
                    <a:pt x="354" y="1025"/>
                  </a:cubicBezTo>
                  <a:cubicBezTo>
                    <a:pt x="438" y="1073"/>
                    <a:pt x="531" y="1096"/>
                    <a:pt x="625" y="1096"/>
                  </a:cubicBezTo>
                  <a:cubicBezTo>
                    <a:pt x="673" y="1096"/>
                    <a:pt x="721" y="1090"/>
                    <a:pt x="768" y="1079"/>
                  </a:cubicBezTo>
                  <a:cubicBezTo>
                    <a:pt x="911" y="1042"/>
                    <a:pt x="1030" y="950"/>
                    <a:pt x="1102" y="821"/>
                  </a:cubicBezTo>
                  <a:cubicBezTo>
                    <a:pt x="1176" y="695"/>
                    <a:pt x="1196" y="549"/>
                    <a:pt x="1155" y="406"/>
                  </a:cubicBezTo>
                  <a:cubicBezTo>
                    <a:pt x="1118" y="263"/>
                    <a:pt x="1030" y="148"/>
                    <a:pt x="901" y="73"/>
                  </a:cubicBezTo>
                  <a:cubicBezTo>
                    <a:pt x="817" y="25"/>
                    <a:pt x="723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8"/>
            <p:cNvSpPr/>
            <p:nvPr/>
          </p:nvSpPr>
          <p:spPr>
            <a:xfrm>
              <a:off x="1908850" y="311675"/>
              <a:ext cx="29950" cy="27425"/>
            </a:xfrm>
            <a:custGeom>
              <a:avLst/>
              <a:gdLst/>
              <a:ahLst/>
              <a:cxnLst/>
              <a:rect l="l" t="t" r="r" b="b"/>
              <a:pathLst>
                <a:path w="1198" h="1097" extrusionOk="0">
                  <a:moveTo>
                    <a:pt x="568" y="274"/>
                  </a:moveTo>
                  <a:cubicBezTo>
                    <a:pt x="592" y="274"/>
                    <a:pt x="616" y="277"/>
                    <a:pt x="640" y="284"/>
                  </a:cubicBezTo>
                  <a:cubicBezTo>
                    <a:pt x="711" y="304"/>
                    <a:pt x="769" y="348"/>
                    <a:pt x="807" y="413"/>
                  </a:cubicBezTo>
                  <a:cubicBezTo>
                    <a:pt x="881" y="542"/>
                    <a:pt x="837" y="709"/>
                    <a:pt x="708" y="787"/>
                  </a:cubicBezTo>
                  <a:cubicBezTo>
                    <a:pt x="664" y="810"/>
                    <a:pt x="616" y="822"/>
                    <a:pt x="567" y="822"/>
                  </a:cubicBezTo>
                  <a:cubicBezTo>
                    <a:pt x="544" y="822"/>
                    <a:pt x="520" y="819"/>
                    <a:pt x="497" y="814"/>
                  </a:cubicBezTo>
                  <a:cubicBezTo>
                    <a:pt x="429" y="794"/>
                    <a:pt x="368" y="750"/>
                    <a:pt x="330" y="685"/>
                  </a:cubicBezTo>
                  <a:cubicBezTo>
                    <a:pt x="297" y="624"/>
                    <a:pt x="286" y="549"/>
                    <a:pt x="303" y="478"/>
                  </a:cubicBezTo>
                  <a:cubicBezTo>
                    <a:pt x="324" y="406"/>
                    <a:pt x="368" y="348"/>
                    <a:pt x="432" y="311"/>
                  </a:cubicBezTo>
                  <a:cubicBezTo>
                    <a:pt x="473" y="287"/>
                    <a:pt x="521" y="274"/>
                    <a:pt x="568" y="274"/>
                  </a:cubicBezTo>
                  <a:close/>
                  <a:moveTo>
                    <a:pt x="570" y="0"/>
                  </a:moveTo>
                  <a:cubicBezTo>
                    <a:pt x="474" y="0"/>
                    <a:pt x="381" y="25"/>
                    <a:pt x="297" y="73"/>
                  </a:cubicBezTo>
                  <a:cubicBezTo>
                    <a:pt x="167" y="148"/>
                    <a:pt x="79" y="263"/>
                    <a:pt x="41" y="406"/>
                  </a:cubicBezTo>
                  <a:cubicBezTo>
                    <a:pt x="1" y="549"/>
                    <a:pt x="21" y="695"/>
                    <a:pt x="96" y="821"/>
                  </a:cubicBezTo>
                  <a:cubicBezTo>
                    <a:pt x="167" y="950"/>
                    <a:pt x="286" y="1042"/>
                    <a:pt x="429" y="1079"/>
                  </a:cubicBezTo>
                  <a:cubicBezTo>
                    <a:pt x="473" y="1090"/>
                    <a:pt x="524" y="1096"/>
                    <a:pt x="572" y="1096"/>
                  </a:cubicBezTo>
                  <a:cubicBezTo>
                    <a:pt x="667" y="1096"/>
                    <a:pt x="759" y="1073"/>
                    <a:pt x="844" y="1025"/>
                  </a:cubicBezTo>
                  <a:cubicBezTo>
                    <a:pt x="1105" y="872"/>
                    <a:pt x="1197" y="536"/>
                    <a:pt x="1044" y="274"/>
                  </a:cubicBezTo>
                  <a:cubicBezTo>
                    <a:pt x="973" y="148"/>
                    <a:pt x="854" y="56"/>
                    <a:pt x="711" y="19"/>
                  </a:cubicBezTo>
                  <a:cubicBezTo>
                    <a:pt x="664" y="6"/>
                    <a:pt x="617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1892200" y="341375"/>
              <a:ext cx="27475" cy="27375"/>
            </a:xfrm>
            <a:custGeom>
              <a:avLst/>
              <a:gdLst/>
              <a:ahLst/>
              <a:cxnLst/>
              <a:rect l="l" t="t" r="r" b="b"/>
              <a:pathLst>
                <a:path w="1099" h="1095" extrusionOk="0">
                  <a:moveTo>
                    <a:pt x="552" y="272"/>
                  </a:moveTo>
                  <a:cubicBezTo>
                    <a:pt x="701" y="272"/>
                    <a:pt x="823" y="398"/>
                    <a:pt x="823" y="547"/>
                  </a:cubicBezTo>
                  <a:cubicBezTo>
                    <a:pt x="823" y="700"/>
                    <a:pt x="701" y="823"/>
                    <a:pt x="552" y="823"/>
                  </a:cubicBezTo>
                  <a:cubicBezTo>
                    <a:pt x="398" y="823"/>
                    <a:pt x="276" y="700"/>
                    <a:pt x="276" y="547"/>
                  </a:cubicBezTo>
                  <a:cubicBezTo>
                    <a:pt x="276" y="398"/>
                    <a:pt x="398" y="272"/>
                    <a:pt x="552" y="272"/>
                  </a:cubicBezTo>
                  <a:close/>
                  <a:moveTo>
                    <a:pt x="552" y="0"/>
                  </a:moveTo>
                  <a:cubicBezTo>
                    <a:pt x="249" y="0"/>
                    <a:pt x="1" y="245"/>
                    <a:pt x="1" y="547"/>
                  </a:cubicBezTo>
                  <a:cubicBezTo>
                    <a:pt x="1" y="850"/>
                    <a:pt x="249" y="1094"/>
                    <a:pt x="552" y="1094"/>
                  </a:cubicBezTo>
                  <a:cubicBezTo>
                    <a:pt x="853" y="1094"/>
                    <a:pt x="1098" y="850"/>
                    <a:pt x="1098" y="547"/>
                  </a:cubicBezTo>
                  <a:cubicBezTo>
                    <a:pt x="1098" y="245"/>
                    <a:pt x="853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1908850" y="371025"/>
              <a:ext cx="29950" cy="27475"/>
            </a:xfrm>
            <a:custGeom>
              <a:avLst/>
              <a:gdLst/>
              <a:ahLst/>
              <a:cxnLst/>
              <a:rect l="l" t="t" r="r" b="b"/>
              <a:pathLst>
                <a:path w="1198" h="1099" extrusionOk="0">
                  <a:moveTo>
                    <a:pt x="568" y="276"/>
                  </a:moveTo>
                  <a:cubicBezTo>
                    <a:pt x="616" y="276"/>
                    <a:pt x="664" y="286"/>
                    <a:pt x="708" y="313"/>
                  </a:cubicBezTo>
                  <a:cubicBezTo>
                    <a:pt x="837" y="388"/>
                    <a:pt x="881" y="555"/>
                    <a:pt x="807" y="687"/>
                  </a:cubicBezTo>
                  <a:cubicBezTo>
                    <a:pt x="769" y="748"/>
                    <a:pt x="711" y="796"/>
                    <a:pt x="640" y="813"/>
                  </a:cubicBezTo>
                  <a:cubicBezTo>
                    <a:pt x="616" y="820"/>
                    <a:pt x="592" y="823"/>
                    <a:pt x="568" y="823"/>
                  </a:cubicBezTo>
                  <a:cubicBezTo>
                    <a:pt x="521" y="823"/>
                    <a:pt x="476" y="810"/>
                    <a:pt x="432" y="785"/>
                  </a:cubicBezTo>
                  <a:cubicBezTo>
                    <a:pt x="368" y="748"/>
                    <a:pt x="324" y="691"/>
                    <a:pt x="303" y="619"/>
                  </a:cubicBezTo>
                  <a:cubicBezTo>
                    <a:pt x="286" y="548"/>
                    <a:pt x="297" y="476"/>
                    <a:pt x="330" y="412"/>
                  </a:cubicBezTo>
                  <a:cubicBezTo>
                    <a:pt x="368" y="347"/>
                    <a:pt x="429" y="303"/>
                    <a:pt x="497" y="286"/>
                  </a:cubicBezTo>
                  <a:cubicBezTo>
                    <a:pt x="521" y="279"/>
                    <a:pt x="545" y="276"/>
                    <a:pt x="568" y="276"/>
                  </a:cubicBezTo>
                  <a:close/>
                  <a:moveTo>
                    <a:pt x="573" y="0"/>
                  </a:moveTo>
                  <a:cubicBezTo>
                    <a:pt x="525" y="0"/>
                    <a:pt x="476" y="7"/>
                    <a:pt x="429" y="21"/>
                  </a:cubicBezTo>
                  <a:cubicBezTo>
                    <a:pt x="286" y="59"/>
                    <a:pt x="167" y="147"/>
                    <a:pt x="96" y="276"/>
                  </a:cubicBezTo>
                  <a:cubicBezTo>
                    <a:pt x="21" y="401"/>
                    <a:pt x="1" y="551"/>
                    <a:pt x="41" y="691"/>
                  </a:cubicBezTo>
                  <a:cubicBezTo>
                    <a:pt x="79" y="834"/>
                    <a:pt x="167" y="952"/>
                    <a:pt x="297" y="1024"/>
                  </a:cubicBezTo>
                  <a:cubicBezTo>
                    <a:pt x="382" y="1071"/>
                    <a:pt x="473" y="1099"/>
                    <a:pt x="568" y="1099"/>
                  </a:cubicBezTo>
                  <a:cubicBezTo>
                    <a:pt x="616" y="1099"/>
                    <a:pt x="664" y="1091"/>
                    <a:pt x="711" y="1078"/>
                  </a:cubicBezTo>
                  <a:cubicBezTo>
                    <a:pt x="854" y="1041"/>
                    <a:pt x="973" y="949"/>
                    <a:pt x="1044" y="823"/>
                  </a:cubicBezTo>
                  <a:cubicBezTo>
                    <a:pt x="1197" y="561"/>
                    <a:pt x="1105" y="225"/>
                    <a:pt x="844" y="75"/>
                  </a:cubicBezTo>
                  <a:cubicBezTo>
                    <a:pt x="761" y="26"/>
                    <a:pt x="667" y="0"/>
                    <a:pt x="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1823025" y="238025"/>
              <a:ext cx="233975" cy="233975"/>
            </a:xfrm>
            <a:custGeom>
              <a:avLst/>
              <a:gdLst/>
              <a:ahLst/>
              <a:cxnLst/>
              <a:rect l="l" t="t" r="r" b="b"/>
              <a:pathLst>
                <a:path w="9359" h="9359" extrusionOk="0">
                  <a:moveTo>
                    <a:pt x="4940" y="269"/>
                  </a:moveTo>
                  <a:cubicBezTo>
                    <a:pt x="5028" y="276"/>
                    <a:pt x="5100" y="347"/>
                    <a:pt x="5100" y="436"/>
                  </a:cubicBezTo>
                  <a:cubicBezTo>
                    <a:pt x="5100" y="459"/>
                    <a:pt x="5093" y="484"/>
                    <a:pt x="5082" y="507"/>
                  </a:cubicBezTo>
                  <a:lnTo>
                    <a:pt x="4841" y="994"/>
                  </a:lnTo>
                  <a:cubicBezTo>
                    <a:pt x="4831" y="1010"/>
                    <a:pt x="4828" y="1055"/>
                    <a:pt x="4828" y="1055"/>
                  </a:cubicBezTo>
                  <a:lnTo>
                    <a:pt x="4828" y="1816"/>
                  </a:lnTo>
                  <a:cubicBezTo>
                    <a:pt x="4828" y="1816"/>
                    <a:pt x="4878" y="1945"/>
                    <a:pt x="4950" y="1952"/>
                  </a:cubicBezTo>
                  <a:cubicBezTo>
                    <a:pt x="5256" y="1982"/>
                    <a:pt x="5548" y="2061"/>
                    <a:pt x="5827" y="2186"/>
                  </a:cubicBezTo>
                  <a:cubicBezTo>
                    <a:pt x="5846" y="2195"/>
                    <a:pt x="5866" y="2200"/>
                    <a:pt x="5885" y="2200"/>
                  </a:cubicBezTo>
                  <a:cubicBezTo>
                    <a:pt x="5932" y="2200"/>
                    <a:pt x="5977" y="2175"/>
                    <a:pt x="6003" y="2132"/>
                  </a:cubicBezTo>
                  <a:lnTo>
                    <a:pt x="6384" y="1472"/>
                  </a:lnTo>
                  <a:cubicBezTo>
                    <a:pt x="6394" y="1452"/>
                    <a:pt x="6402" y="1432"/>
                    <a:pt x="6402" y="1411"/>
                  </a:cubicBezTo>
                  <a:lnTo>
                    <a:pt x="6435" y="867"/>
                  </a:lnTo>
                  <a:cubicBezTo>
                    <a:pt x="6435" y="843"/>
                    <a:pt x="6442" y="820"/>
                    <a:pt x="6455" y="799"/>
                  </a:cubicBezTo>
                  <a:cubicBezTo>
                    <a:pt x="6476" y="762"/>
                    <a:pt x="6510" y="735"/>
                    <a:pt x="6551" y="724"/>
                  </a:cubicBezTo>
                  <a:cubicBezTo>
                    <a:pt x="6565" y="721"/>
                    <a:pt x="6579" y="719"/>
                    <a:pt x="6593" y="719"/>
                  </a:cubicBezTo>
                  <a:cubicBezTo>
                    <a:pt x="6621" y="719"/>
                    <a:pt x="6648" y="726"/>
                    <a:pt x="6673" y="741"/>
                  </a:cubicBezTo>
                  <a:lnTo>
                    <a:pt x="7108" y="994"/>
                  </a:lnTo>
                  <a:cubicBezTo>
                    <a:pt x="7146" y="1014"/>
                    <a:pt x="7173" y="1047"/>
                    <a:pt x="7183" y="1088"/>
                  </a:cubicBezTo>
                  <a:cubicBezTo>
                    <a:pt x="7194" y="1129"/>
                    <a:pt x="7190" y="1173"/>
                    <a:pt x="7166" y="1211"/>
                  </a:cubicBezTo>
                  <a:cubicBezTo>
                    <a:pt x="7156" y="1231"/>
                    <a:pt x="7139" y="1248"/>
                    <a:pt x="7119" y="1262"/>
                  </a:cubicBezTo>
                  <a:lnTo>
                    <a:pt x="6663" y="1561"/>
                  </a:lnTo>
                  <a:cubicBezTo>
                    <a:pt x="6646" y="1574"/>
                    <a:pt x="6632" y="1588"/>
                    <a:pt x="6623" y="1609"/>
                  </a:cubicBezTo>
                  <a:lnTo>
                    <a:pt x="6242" y="2268"/>
                  </a:lnTo>
                  <a:cubicBezTo>
                    <a:pt x="6204" y="2329"/>
                    <a:pt x="6221" y="2407"/>
                    <a:pt x="6279" y="2448"/>
                  </a:cubicBezTo>
                  <a:cubicBezTo>
                    <a:pt x="6527" y="2625"/>
                    <a:pt x="6745" y="2842"/>
                    <a:pt x="6921" y="3090"/>
                  </a:cubicBezTo>
                  <a:cubicBezTo>
                    <a:pt x="6948" y="3128"/>
                    <a:pt x="6991" y="3149"/>
                    <a:pt x="7034" y="3149"/>
                  </a:cubicBezTo>
                  <a:cubicBezTo>
                    <a:pt x="7057" y="3149"/>
                    <a:pt x="7080" y="3143"/>
                    <a:pt x="7101" y="3131"/>
                  </a:cubicBezTo>
                  <a:lnTo>
                    <a:pt x="7761" y="2748"/>
                  </a:lnTo>
                  <a:cubicBezTo>
                    <a:pt x="7781" y="2737"/>
                    <a:pt x="7795" y="2723"/>
                    <a:pt x="7809" y="2707"/>
                  </a:cubicBezTo>
                  <a:lnTo>
                    <a:pt x="8107" y="2251"/>
                  </a:lnTo>
                  <a:cubicBezTo>
                    <a:pt x="8121" y="2230"/>
                    <a:pt x="8138" y="2213"/>
                    <a:pt x="8159" y="2203"/>
                  </a:cubicBezTo>
                  <a:cubicBezTo>
                    <a:pt x="8183" y="2188"/>
                    <a:pt x="8211" y="2181"/>
                    <a:pt x="8239" y="2181"/>
                  </a:cubicBezTo>
                  <a:cubicBezTo>
                    <a:pt x="8253" y="2181"/>
                    <a:pt x="8267" y="2183"/>
                    <a:pt x="8281" y="2186"/>
                  </a:cubicBezTo>
                  <a:cubicBezTo>
                    <a:pt x="8322" y="2197"/>
                    <a:pt x="8356" y="2224"/>
                    <a:pt x="8377" y="2261"/>
                  </a:cubicBezTo>
                  <a:lnTo>
                    <a:pt x="8631" y="2696"/>
                  </a:lnTo>
                  <a:cubicBezTo>
                    <a:pt x="8672" y="2774"/>
                    <a:pt x="8648" y="2870"/>
                    <a:pt x="8570" y="2914"/>
                  </a:cubicBezTo>
                  <a:cubicBezTo>
                    <a:pt x="8550" y="2927"/>
                    <a:pt x="8526" y="2934"/>
                    <a:pt x="8502" y="2934"/>
                  </a:cubicBezTo>
                  <a:lnTo>
                    <a:pt x="7958" y="2968"/>
                  </a:lnTo>
                  <a:cubicBezTo>
                    <a:pt x="7938" y="2968"/>
                    <a:pt x="7917" y="2975"/>
                    <a:pt x="7900" y="2985"/>
                  </a:cubicBezTo>
                  <a:lnTo>
                    <a:pt x="7238" y="3366"/>
                  </a:lnTo>
                  <a:cubicBezTo>
                    <a:pt x="7177" y="3403"/>
                    <a:pt x="7153" y="3478"/>
                    <a:pt x="7183" y="3543"/>
                  </a:cubicBezTo>
                  <a:cubicBezTo>
                    <a:pt x="7309" y="3821"/>
                    <a:pt x="7387" y="4117"/>
                    <a:pt x="7418" y="4420"/>
                  </a:cubicBezTo>
                  <a:cubicBezTo>
                    <a:pt x="7425" y="4491"/>
                    <a:pt x="7482" y="4546"/>
                    <a:pt x="7553" y="4559"/>
                  </a:cubicBezTo>
                  <a:lnTo>
                    <a:pt x="8315" y="4559"/>
                  </a:lnTo>
                  <a:cubicBezTo>
                    <a:pt x="8339" y="4546"/>
                    <a:pt x="8359" y="4538"/>
                    <a:pt x="8377" y="4532"/>
                  </a:cubicBezTo>
                  <a:lnTo>
                    <a:pt x="8862" y="4287"/>
                  </a:lnTo>
                  <a:cubicBezTo>
                    <a:pt x="8886" y="4277"/>
                    <a:pt x="8910" y="4270"/>
                    <a:pt x="8934" y="4270"/>
                  </a:cubicBezTo>
                  <a:cubicBezTo>
                    <a:pt x="9022" y="4270"/>
                    <a:pt x="9094" y="4342"/>
                    <a:pt x="9090" y="4430"/>
                  </a:cubicBezTo>
                  <a:lnTo>
                    <a:pt x="9090" y="4933"/>
                  </a:lnTo>
                  <a:cubicBezTo>
                    <a:pt x="9094" y="5021"/>
                    <a:pt x="9022" y="5093"/>
                    <a:pt x="8934" y="5093"/>
                  </a:cubicBezTo>
                  <a:cubicBezTo>
                    <a:pt x="8910" y="5093"/>
                    <a:pt x="8886" y="5086"/>
                    <a:pt x="8862" y="5076"/>
                  </a:cubicBezTo>
                  <a:lnTo>
                    <a:pt x="8377" y="4834"/>
                  </a:lnTo>
                  <a:cubicBezTo>
                    <a:pt x="8367" y="4828"/>
                    <a:pt x="8349" y="4827"/>
                    <a:pt x="8335" y="4827"/>
                  </a:cubicBezTo>
                  <a:cubicBezTo>
                    <a:pt x="8324" y="4827"/>
                    <a:pt x="8315" y="4828"/>
                    <a:pt x="8315" y="4828"/>
                  </a:cubicBezTo>
                  <a:lnTo>
                    <a:pt x="7553" y="4828"/>
                  </a:lnTo>
                  <a:cubicBezTo>
                    <a:pt x="7553" y="4828"/>
                    <a:pt x="7425" y="4872"/>
                    <a:pt x="7418" y="4943"/>
                  </a:cubicBezTo>
                  <a:cubicBezTo>
                    <a:pt x="7390" y="5249"/>
                    <a:pt x="7309" y="5545"/>
                    <a:pt x="7183" y="5820"/>
                  </a:cubicBezTo>
                  <a:cubicBezTo>
                    <a:pt x="7153" y="5884"/>
                    <a:pt x="7177" y="5959"/>
                    <a:pt x="7238" y="5997"/>
                  </a:cubicBezTo>
                  <a:lnTo>
                    <a:pt x="7900" y="6378"/>
                  </a:lnTo>
                  <a:cubicBezTo>
                    <a:pt x="7917" y="6388"/>
                    <a:pt x="7938" y="6394"/>
                    <a:pt x="7958" y="6394"/>
                  </a:cubicBezTo>
                  <a:lnTo>
                    <a:pt x="8502" y="6428"/>
                  </a:lnTo>
                  <a:cubicBezTo>
                    <a:pt x="8526" y="6428"/>
                    <a:pt x="8550" y="6435"/>
                    <a:pt x="8570" y="6449"/>
                  </a:cubicBezTo>
                  <a:cubicBezTo>
                    <a:pt x="8607" y="6469"/>
                    <a:pt x="8634" y="6504"/>
                    <a:pt x="8645" y="6544"/>
                  </a:cubicBezTo>
                  <a:cubicBezTo>
                    <a:pt x="8655" y="6585"/>
                    <a:pt x="8652" y="6629"/>
                    <a:pt x="8631" y="6667"/>
                  </a:cubicBezTo>
                  <a:lnTo>
                    <a:pt x="8377" y="7102"/>
                  </a:lnTo>
                  <a:cubicBezTo>
                    <a:pt x="8356" y="7139"/>
                    <a:pt x="8322" y="7166"/>
                    <a:pt x="8281" y="7177"/>
                  </a:cubicBezTo>
                  <a:cubicBezTo>
                    <a:pt x="8267" y="7180"/>
                    <a:pt x="8252" y="7182"/>
                    <a:pt x="8237" y="7182"/>
                  </a:cubicBezTo>
                  <a:cubicBezTo>
                    <a:pt x="8210" y="7182"/>
                    <a:pt x="8183" y="7176"/>
                    <a:pt x="8159" y="7163"/>
                  </a:cubicBezTo>
                  <a:cubicBezTo>
                    <a:pt x="8138" y="7149"/>
                    <a:pt x="8121" y="7133"/>
                    <a:pt x="8107" y="7112"/>
                  </a:cubicBezTo>
                  <a:lnTo>
                    <a:pt x="7809" y="6656"/>
                  </a:lnTo>
                  <a:cubicBezTo>
                    <a:pt x="7795" y="6639"/>
                    <a:pt x="7781" y="6626"/>
                    <a:pt x="7761" y="6615"/>
                  </a:cubicBezTo>
                  <a:lnTo>
                    <a:pt x="7101" y="6235"/>
                  </a:lnTo>
                  <a:cubicBezTo>
                    <a:pt x="7079" y="6222"/>
                    <a:pt x="7055" y="6215"/>
                    <a:pt x="7031" y="6215"/>
                  </a:cubicBezTo>
                  <a:cubicBezTo>
                    <a:pt x="6989" y="6215"/>
                    <a:pt x="6947" y="6235"/>
                    <a:pt x="6921" y="6272"/>
                  </a:cubicBezTo>
                  <a:cubicBezTo>
                    <a:pt x="6745" y="6521"/>
                    <a:pt x="6527" y="6738"/>
                    <a:pt x="6279" y="6915"/>
                  </a:cubicBezTo>
                  <a:cubicBezTo>
                    <a:pt x="6221" y="6955"/>
                    <a:pt x="6204" y="7034"/>
                    <a:pt x="6242" y="7095"/>
                  </a:cubicBezTo>
                  <a:lnTo>
                    <a:pt x="6623" y="7754"/>
                  </a:lnTo>
                  <a:cubicBezTo>
                    <a:pt x="6632" y="7775"/>
                    <a:pt x="6646" y="7788"/>
                    <a:pt x="6663" y="7801"/>
                  </a:cubicBezTo>
                  <a:lnTo>
                    <a:pt x="7119" y="8101"/>
                  </a:lnTo>
                  <a:cubicBezTo>
                    <a:pt x="7139" y="8115"/>
                    <a:pt x="7156" y="8132"/>
                    <a:pt x="7166" y="8156"/>
                  </a:cubicBezTo>
                  <a:cubicBezTo>
                    <a:pt x="7190" y="8189"/>
                    <a:pt x="7194" y="8234"/>
                    <a:pt x="7183" y="8275"/>
                  </a:cubicBezTo>
                  <a:cubicBezTo>
                    <a:pt x="7173" y="8315"/>
                    <a:pt x="7146" y="8349"/>
                    <a:pt x="7108" y="8369"/>
                  </a:cubicBezTo>
                  <a:lnTo>
                    <a:pt x="6673" y="8625"/>
                  </a:lnTo>
                  <a:cubicBezTo>
                    <a:pt x="6649" y="8638"/>
                    <a:pt x="6623" y="8645"/>
                    <a:pt x="6596" y="8645"/>
                  </a:cubicBezTo>
                  <a:cubicBezTo>
                    <a:pt x="6581" y="8645"/>
                    <a:pt x="6566" y="8643"/>
                    <a:pt x="6551" y="8638"/>
                  </a:cubicBezTo>
                  <a:cubicBezTo>
                    <a:pt x="6510" y="8628"/>
                    <a:pt x="6476" y="8601"/>
                    <a:pt x="6455" y="8567"/>
                  </a:cubicBezTo>
                  <a:cubicBezTo>
                    <a:pt x="6442" y="8543"/>
                    <a:pt x="6435" y="8519"/>
                    <a:pt x="6435" y="8495"/>
                  </a:cubicBezTo>
                  <a:lnTo>
                    <a:pt x="6402" y="7952"/>
                  </a:lnTo>
                  <a:cubicBezTo>
                    <a:pt x="6402" y="7931"/>
                    <a:pt x="6394" y="7911"/>
                    <a:pt x="6384" y="7894"/>
                  </a:cubicBezTo>
                  <a:lnTo>
                    <a:pt x="6003" y="7234"/>
                  </a:lnTo>
                  <a:cubicBezTo>
                    <a:pt x="5976" y="7190"/>
                    <a:pt x="5930" y="7164"/>
                    <a:pt x="5883" y="7164"/>
                  </a:cubicBezTo>
                  <a:cubicBezTo>
                    <a:pt x="5864" y="7164"/>
                    <a:pt x="5845" y="7168"/>
                    <a:pt x="5827" y="7177"/>
                  </a:cubicBezTo>
                  <a:cubicBezTo>
                    <a:pt x="5548" y="7302"/>
                    <a:pt x="5256" y="7384"/>
                    <a:pt x="4950" y="7411"/>
                  </a:cubicBezTo>
                  <a:cubicBezTo>
                    <a:pt x="4878" y="7418"/>
                    <a:pt x="4824" y="7475"/>
                    <a:pt x="4828" y="7547"/>
                  </a:cubicBezTo>
                  <a:lnTo>
                    <a:pt x="4828" y="8311"/>
                  </a:lnTo>
                  <a:cubicBezTo>
                    <a:pt x="4824" y="8332"/>
                    <a:pt x="4831" y="8352"/>
                    <a:pt x="4841" y="8373"/>
                  </a:cubicBezTo>
                  <a:lnTo>
                    <a:pt x="5082" y="8859"/>
                  </a:lnTo>
                  <a:cubicBezTo>
                    <a:pt x="5093" y="8879"/>
                    <a:pt x="5100" y="8903"/>
                    <a:pt x="5100" y="8927"/>
                  </a:cubicBezTo>
                  <a:cubicBezTo>
                    <a:pt x="5100" y="9015"/>
                    <a:pt x="5028" y="9086"/>
                    <a:pt x="4940" y="9090"/>
                  </a:cubicBezTo>
                  <a:lnTo>
                    <a:pt x="4436" y="9090"/>
                  </a:lnTo>
                  <a:cubicBezTo>
                    <a:pt x="4348" y="9086"/>
                    <a:pt x="4277" y="9015"/>
                    <a:pt x="4277" y="8927"/>
                  </a:cubicBezTo>
                  <a:cubicBezTo>
                    <a:pt x="4277" y="8903"/>
                    <a:pt x="4284" y="8879"/>
                    <a:pt x="4293" y="8859"/>
                  </a:cubicBezTo>
                  <a:lnTo>
                    <a:pt x="4535" y="8373"/>
                  </a:lnTo>
                  <a:cubicBezTo>
                    <a:pt x="4546" y="8352"/>
                    <a:pt x="4559" y="8311"/>
                    <a:pt x="4559" y="8311"/>
                  </a:cubicBezTo>
                  <a:lnTo>
                    <a:pt x="4559" y="7547"/>
                  </a:lnTo>
                  <a:cubicBezTo>
                    <a:pt x="4559" y="7547"/>
                    <a:pt x="4497" y="7418"/>
                    <a:pt x="4426" y="7411"/>
                  </a:cubicBezTo>
                  <a:cubicBezTo>
                    <a:pt x="4121" y="7384"/>
                    <a:pt x="3828" y="7302"/>
                    <a:pt x="3549" y="7177"/>
                  </a:cubicBezTo>
                  <a:cubicBezTo>
                    <a:pt x="3532" y="7169"/>
                    <a:pt x="3512" y="7163"/>
                    <a:pt x="3492" y="7163"/>
                  </a:cubicBezTo>
                  <a:cubicBezTo>
                    <a:pt x="3444" y="7163"/>
                    <a:pt x="3400" y="7190"/>
                    <a:pt x="3372" y="7234"/>
                  </a:cubicBezTo>
                  <a:lnTo>
                    <a:pt x="2992" y="7894"/>
                  </a:lnTo>
                  <a:cubicBezTo>
                    <a:pt x="2982" y="7911"/>
                    <a:pt x="2975" y="7931"/>
                    <a:pt x="2975" y="7952"/>
                  </a:cubicBezTo>
                  <a:lnTo>
                    <a:pt x="2941" y="8495"/>
                  </a:lnTo>
                  <a:cubicBezTo>
                    <a:pt x="2941" y="8519"/>
                    <a:pt x="2934" y="8543"/>
                    <a:pt x="2920" y="8567"/>
                  </a:cubicBezTo>
                  <a:cubicBezTo>
                    <a:pt x="2900" y="8601"/>
                    <a:pt x="2866" y="8628"/>
                    <a:pt x="2825" y="8638"/>
                  </a:cubicBezTo>
                  <a:cubicBezTo>
                    <a:pt x="2810" y="8643"/>
                    <a:pt x="2795" y="8645"/>
                    <a:pt x="2780" y="8645"/>
                  </a:cubicBezTo>
                  <a:cubicBezTo>
                    <a:pt x="2753" y="8645"/>
                    <a:pt x="2727" y="8638"/>
                    <a:pt x="2703" y="8625"/>
                  </a:cubicBezTo>
                  <a:lnTo>
                    <a:pt x="2268" y="8369"/>
                  </a:lnTo>
                  <a:cubicBezTo>
                    <a:pt x="2190" y="8325"/>
                    <a:pt x="2166" y="8230"/>
                    <a:pt x="2210" y="8156"/>
                  </a:cubicBezTo>
                  <a:cubicBezTo>
                    <a:pt x="2221" y="8132"/>
                    <a:pt x="2238" y="8115"/>
                    <a:pt x="2258" y="8101"/>
                  </a:cubicBezTo>
                  <a:lnTo>
                    <a:pt x="2713" y="7801"/>
                  </a:lnTo>
                  <a:cubicBezTo>
                    <a:pt x="2730" y="7788"/>
                    <a:pt x="2743" y="7775"/>
                    <a:pt x="2754" y="7754"/>
                  </a:cubicBezTo>
                  <a:lnTo>
                    <a:pt x="3138" y="7095"/>
                  </a:lnTo>
                  <a:cubicBezTo>
                    <a:pt x="3172" y="7034"/>
                    <a:pt x="3155" y="6955"/>
                    <a:pt x="3098" y="6915"/>
                  </a:cubicBezTo>
                  <a:cubicBezTo>
                    <a:pt x="2850" y="6738"/>
                    <a:pt x="2632" y="6521"/>
                    <a:pt x="2455" y="6272"/>
                  </a:cubicBezTo>
                  <a:cubicBezTo>
                    <a:pt x="2429" y="6235"/>
                    <a:pt x="2387" y="6215"/>
                    <a:pt x="2345" y="6215"/>
                  </a:cubicBezTo>
                  <a:cubicBezTo>
                    <a:pt x="2321" y="6215"/>
                    <a:pt x="2296" y="6222"/>
                    <a:pt x="2274" y="6235"/>
                  </a:cubicBezTo>
                  <a:lnTo>
                    <a:pt x="1615" y="6615"/>
                  </a:lnTo>
                  <a:cubicBezTo>
                    <a:pt x="1595" y="6626"/>
                    <a:pt x="1581" y="6639"/>
                    <a:pt x="1568" y="6656"/>
                  </a:cubicBezTo>
                  <a:lnTo>
                    <a:pt x="1268" y="7112"/>
                  </a:lnTo>
                  <a:cubicBezTo>
                    <a:pt x="1255" y="7133"/>
                    <a:pt x="1238" y="7149"/>
                    <a:pt x="1218" y="7163"/>
                  </a:cubicBezTo>
                  <a:cubicBezTo>
                    <a:pt x="1194" y="7176"/>
                    <a:pt x="1167" y="7182"/>
                    <a:pt x="1140" y="7182"/>
                  </a:cubicBezTo>
                  <a:cubicBezTo>
                    <a:pt x="1125" y="7182"/>
                    <a:pt x="1110" y="7180"/>
                    <a:pt x="1096" y="7177"/>
                  </a:cubicBezTo>
                  <a:cubicBezTo>
                    <a:pt x="1055" y="7166"/>
                    <a:pt x="1020" y="7139"/>
                    <a:pt x="1000" y="7102"/>
                  </a:cubicBezTo>
                  <a:lnTo>
                    <a:pt x="749" y="6667"/>
                  </a:lnTo>
                  <a:cubicBezTo>
                    <a:pt x="704" y="6588"/>
                    <a:pt x="728" y="6493"/>
                    <a:pt x="806" y="6449"/>
                  </a:cubicBezTo>
                  <a:cubicBezTo>
                    <a:pt x="826" y="6435"/>
                    <a:pt x="851" y="6428"/>
                    <a:pt x="874" y="6428"/>
                  </a:cubicBezTo>
                  <a:lnTo>
                    <a:pt x="1418" y="6394"/>
                  </a:lnTo>
                  <a:cubicBezTo>
                    <a:pt x="1438" y="6394"/>
                    <a:pt x="1459" y="6388"/>
                    <a:pt x="1476" y="6378"/>
                  </a:cubicBezTo>
                  <a:lnTo>
                    <a:pt x="2139" y="5997"/>
                  </a:lnTo>
                  <a:cubicBezTo>
                    <a:pt x="2200" y="5959"/>
                    <a:pt x="2224" y="5884"/>
                    <a:pt x="2193" y="5820"/>
                  </a:cubicBezTo>
                  <a:cubicBezTo>
                    <a:pt x="2067" y="5545"/>
                    <a:pt x="1989" y="5249"/>
                    <a:pt x="1959" y="4943"/>
                  </a:cubicBezTo>
                  <a:cubicBezTo>
                    <a:pt x="1953" y="4878"/>
                    <a:pt x="1904" y="4827"/>
                    <a:pt x="1840" y="4827"/>
                  </a:cubicBezTo>
                  <a:cubicBezTo>
                    <a:pt x="1834" y="4827"/>
                    <a:pt x="1828" y="4827"/>
                    <a:pt x="1822" y="4828"/>
                  </a:cubicBezTo>
                  <a:lnTo>
                    <a:pt x="1061" y="4828"/>
                  </a:lnTo>
                  <a:cubicBezTo>
                    <a:pt x="1053" y="4824"/>
                    <a:pt x="1045" y="4822"/>
                    <a:pt x="1037" y="4822"/>
                  </a:cubicBezTo>
                  <a:cubicBezTo>
                    <a:pt x="1023" y="4822"/>
                    <a:pt x="1011" y="4828"/>
                    <a:pt x="1000" y="4834"/>
                  </a:cubicBezTo>
                  <a:lnTo>
                    <a:pt x="514" y="5076"/>
                  </a:lnTo>
                  <a:cubicBezTo>
                    <a:pt x="490" y="5086"/>
                    <a:pt x="467" y="5093"/>
                    <a:pt x="443" y="5093"/>
                  </a:cubicBezTo>
                  <a:cubicBezTo>
                    <a:pt x="354" y="5093"/>
                    <a:pt x="283" y="5021"/>
                    <a:pt x="293" y="4933"/>
                  </a:cubicBezTo>
                  <a:lnTo>
                    <a:pt x="293" y="4430"/>
                  </a:lnTo>
                  <a:cubicBezTo>
                    <a:pt x="283" y="4342"/>
                    <a:pt x="354" y="4270"/>
                    <a:pt x="443" y="4270"/>
                  </a:cubicBezTo>
                  <a:cubicBezTo>
                    <a:pt x="467" y="4270"/>
                    <a:pt x="490" y="4277"/>
                    <a:pt x="514" y="4287"/>
                  </a:cubicBezTo>
                  <a:lnTo>
                    <a:pt x="1000" y="4532"/>
                  </a:lnTo>
                  <a:cubicBezTo>
                    <a:pt x="1017" y="4538"/>
                    <a:pt x="1061" y="4559"/>
                    <a:pt x="1061" y="4559"/>
                  </a:cubicBezTo>
                  <a:lnTo>
                    <a:pt x="1822" y="4559"/>
                  </a:lnTo>
                  <a:cubicBezTo>
                    <a:pt x="1822" y="4559"/>
                    <a:pt x="1952" y="4491"/>
                    <a:pt x="1959" y="4420"/>
                  </a:cubicBezTo>
                  <a:cubicBezTo>
                    <a:pt x="1989" y="4117"/>
                    <a:pt x="2067" y="3821"/>
                    <a:pt x="2193" y="3543"/>
                  </a:cubicBezTo>
                  <a:cubicBezTo>
                    <a:pt x="2224" y="3478"/>
                    <a:pt x="2200" y="3403"/>
                    <a:pt x="2139" y="3366"/>
                  </a:cubicBezTo>
                  <a:lnTo>
                    <a:pt x="1476" y="2985"/>
                  </a:lnTo>
                  <a:cubicBezTo>
                    <a:pt x="1459" y="2975"/>
                    <a:pt x="1438" y="2968"/>
                    <a:pt x="1418" y="2968"/>
                  </a:cubicBezTo>
                  <a:lnTo>
                    <a:pt x="874" y="2934"/>
                  </a:lnTo>
                  <a:cubicBezTo>
                    <a:pt x="851" y="2934"/>
                    <a:pt x="826" y="2927"/>
                    <a:pt x="806" y="2914"/>
                  </a:cubicBezTo>
                  <a:cubicBezTo>
                    <a:pt x="728" y="2870"/>
                    <a:pt x="704" y="2774"/>
                    <a:pt x="745" y="2696"/>
                  </a:cubicBezTo>
                  <a:lnTo>
                    <a:pt x="1000" y="2261"/>
                  </a:lnTo>
                  <a:cubicBezTo>
                    <a:pt x="1020" y="2224"/>
                    <a:pt x="1055" y="2197"/>
                    <a:pt x="1096" y="2186"/>
                  </a:cubicBezTo>
                  <a:cubicBezTo>
                    <a:pt x="1110" y="2183"/>
                    <a:pt x="1124" y="2181"/>
                    <a:pt x="1138" y="2181"/>
                  </a:cubicBezTo>
                  <a:cubicBezTo>
                    <a:pt x="1166" y="2181"/>
                    <a:pt x="1193" y="2188"/>
                    <a:pt x="1218" y="2203"/>
                  </a:cubicBezTo>
                  <a:cubicBezTo>
                    <a:pt x="1238" y="2213"/>
                    <a:pt x="1255" y="2230"/>
                    <a:pt x="1268" y="2251"/>
                  </a:cubicBezTo>
                  <a:lnTo>
                    <a:pt x="1568" y="2707"/>
                  </a:lnTo>
                  <a:cubicBezTo>
                    <a:pt x="1581" y="2723"/>
                    <a:pt x="1595" y="2737"/>
                    <a:pt x="1615" y="2748"/>
                  </a:cubicBezTo>
                  <a:lnTo>
                    <a:pt x="2274" y="3131"/>
                  </a:lnTo>
                  <a:cubicBezTo>
                    <a:pt x="2296" y="3143"/>
                    <a:pt x="2319" y="3149"/>
                    <a:pt x="2342" y="3149"/>
                  </a:cubicBezTo>
                  <a:cubicBezTo>
                    <a:pt x="2385" y="3149"/>
                    <a:pt x="2428" y="3128"/>
                    <a:pt x="2455" y="3090"/>
                  </a:cubicBezTo>
                  <a:cubicBezTo>
                    <a:pt x="2632" y="2842"/>
                    <a:pt x="2850" y="2625"/>
                    <a:pt x="3098" y="2448"/>
                  </a:cubicBezTo>
                  <a:cubicBezTo>
                    <a:pt x="3155" y="2407"/>
                    <a:pt x="3172" y="2329"/>
                    <a:pt x="3135" y="2268"/>
                  </a:cubicBezTo>
                  <a:lnTo>
                    <a:pt x="2754" y="1609"/>
                  </a:lnTo>
                  <a:cubicBezTo>
                    <a:pt x="2743" y="1588"/>
                    <a:pt x="2730" y="1574"/>
                    <a:pt x="2713" y="1561"/>
                  </a:cubicBezTo>
                  <a:lnTo>
                    <a:pt x="2258" y="1262"/>
                  </a:lnTo>
                  <a:cubicBezTo>
                    <a:pt x="2238" y="1248"/>
                    <a:pt x="2221" y="1231"/>
                    <a:pt x="2210" y="1211"/>
                  </a:cubicBezTo>
                  <a:cubicBezTo>
                    <a:pt x="2186" y="1173"/>
                    <a:pt x="2183" y="1129"/>
                    <a:pt x="2193" y="1088"/>
                  </a:cubicBezTo>
                  <a:cubicBezTo>
                    <a:pt x="2203" y="1047"/>
                    <a:pt x="2230" y="1014"/>
                    <a:pt x="2268" y="994"/>
                  </a:cubicBezTo>
                  <a:lnTo>
                    <a:pt x="2703" y="741"/>
                  </a:lnTo>
                  <a:cubicBezTo>
                    <a:pt x="2727" y="726"/>
                    <a:pt x="2755" y="719"/>
                    <a:pt x="2782" y="719"/>
                  </a:cubicBezTo>
                  <a:cubicBezTo>
                    <a:pt x="2797" y="719"/>
                    <a:pt x="2811" y="721"/>
                    <a:pt x="2825" y="724"/>
                  </a:cubicBezTo>
                  <a:cubicBezTo>
                    <a:pt x="2866" y="735"/>
                    <a:pt x="2900" y="762"/>
                    <a:pt x="2920" y="799"/>
                  </a:cubicBezTo>
                  <a:cubicBezTo>
                    <a:pt x="2934" y="820"/>
                    <a:pt x="2941" y="843"/>
                    <a:pt x="2941" y="867"/>
                  </a:cubicBezTo>
                  <a:lnTo>
                    <a:pt x="2975" y="1411"/>
                  </a:lnTo>
                  <a:cubicBezTo>
                    <a:pt x="2975" y="1432"/>
                    <a:pt x="2982" y="1452"/>
                    <a:pt x="2992" y="1472"/>
                  </a:cubicBezTo>
                  <a:lnTo>
                    <a:pt x="3372" y="2132"/>
                  </a:lnTo>
                  <a:cubicBezTo>
                    <a:pt x="3399" y="2175"/>
                    <a:pt x="3444" y="2200"/>
                    <a:pt x="3491" y="2200"/>
                  </a:cubicBezTo>
                  <a:cubicBezTo>
                    <a:pt x="3511" y="2200"/>
                    <a:pt x="3531" y="2195"/>
                    <a:pt x="3549" y="2186"/>
                  </a:cubicBezTo>
                  <a:cubicBezTo>
                    <a:pt x="3828" y="2061"/>
                    <a:pt x="4121" y="1982"/>
                    <a:pt x="4426" y="1952"/>
                  </a:cubicBezTo>
                  <a:cubicBezTo>
                    <a:pt x="4497" y="1945"/>
                    <a:pt x="4552" y="1887"/>
                    <a:pt x="4559" y="1816"/>
                  </a:cubicBezTo>
                  <a:lnTo>
                    <a:pt x="4559" y="1055"/>
                  </a:lnTo>
                  <a:cubicBezTo>
                    <a:pt x="4552" y="1030"/>
                    <a:pt x="4546" y="1010"/>
                    <a:pt x="4535" y="994"/>
                  </a:cubicBezTo>
                  <a:lnTo>
                    <a:pt x="4293" y="507"/>
                  </a:lnTo>
                  <a:cubicBezTo>
                    <a:pt x="4284" y="484"/>
                    <a:pt x="4277" y="459"/>
                    <a:pt x="4277" y="436"/>
                  </a:cubicBezTo>
                  <a:cubicBezTo>
                    <a:pt x="4277" y="347"/>
                    <a:pt x="4348" y="276"/>
                    <a:pt x="4436" y="269"/>
                  </a:cubicBezTo>
                  <a:close/>
                  <a:moveTo>
                    <a:pt x="4426" y="1"/>
                  </a:moveTo>
                  <a:cubicBezTo>
                    <a:pt x="4158" y="1"/>
                    <a:pt x="3944" y="242"/>
                    <a:pt x="3998" y="517"/>
                  </a:cubicBezTo>
                  <a:cubicBezTo>
                    <a:pt x="4005" y="558"/>
                    <a:pt x="4019" y="595"/>
                    <a:pt x="4039" y="630"/>
                  </a:cubicBezTo>
                  <a:lnTo>
                    <a:pt x="4267" y="1085"/>
                  </a:lnTo>
                  <a:lnTo>
                    <a:pt x="4267" y="1670"/>
                  </a:lnTo>
                  <a:cubicBezTo>
                    <a:pt x="4015" y="1703"/>
                    <a:pt x="3774" y="1769"/>
                    <a:pt x="3539" y="1866"/>
                  </a:cubicBezTo>
                  <a:lnTo>
                    <a:pt x="3237" y="1336"/>
                  </a:lnTo>
                  <a:lnTo>
                    <a:pt x="3206" y="823"/>
                  </a:lnTo>
                  <a:cubicBezTo>
                    <a:pt x="3203" y="755"/>
                    <a:pt x="3182" y="688"/>
                    <a:pt x="3148" y="630"/>
                  </a:cubicBezTo>
                  <a:cubicBezTo>
                    <a:pt x="3090" y="528"/>
                    <a:pt x="2999" y="456"/>
                    <a:pt x="2886" y="426"/>
                  </a:cubicBezTo>
                  <a:cubicBezTo>
                    <a:pt x="2849" y="416"/>
                    <a:pt x="2812" y="411"/>
                    <a:pt x="2775" y="411"/>
                  </a:cubicBezTo>
                  <a:cubicBezTo>
                    <a:pt x="2699" y="411"/>
                    <a:pt x="2625" y="431"/>
                    <a:pt x="2557" y="470"/>
                  </a:cubicBezTo>
                  <a:lnTo>
                    <a:pt x="2122" y="724"/>
                  </a:lnTo>
                  <a:cubicBezTo>
                    <a:pt x="2020" y="782"/>
                    <a:pt x="1948" y="878"/>
                    <a:pt x="1918" y="989"/>
                  </a:cubicBezTo>
                  <a:cubicBezTo>
                    <a:pt x="1880" y="1129"/>
                    <a:pt x="1915" y="1275"/>
                    <a:pt x="2009" y="1391"/>
                  </a:cubicBezTo>
                  <a:cubicBezTo>
                    <a:pt x="2037" y="1422"/>
                    <a:pt x="2067" y="1446"/>
                    <a:pt x="2101" y="1469"/>
                  </a:cubicBezTo>
                  <a:lnTo>
                    <a:pt x="2523" y="1751"/>
                  </a:lnTo>
                  <a:lnTo>
                    <a:pt x="2829" y="2282"/>
                  </a:lnTo>
                  <a:cubicBezTo>
                    <a:pt x="2628" y="2438"/>
                    <a:pt x="2451" y="2615"/>
                    <a:pt x="2295" y="2815"/>
                  </a:cubicBezTo>
                  <a:lnTo>
                    <a:pt x="1772" y="2509"/>
                  </a:lnTo>
                  <a:lnTo>
                    <a:pt x="1490" y="2081"/>
                  </a:lnTo>
                  <a:cubicBezTo>
                    <a:pt x="1452" y="2023"/>
                    <a:pt x="1401" y="1976"/>
                    <a:pt x="1344" y="1942"/>
                  </a:cubicBezTo>
                  <a:cubicBezTo>
                    <a:pt x="1279" y="1904"/>
                    <a:pt x="1207" y="1885"/>
                    <a:pt x="1134" y="1885"/>
                  </a:cubicBezTo>
                  <a:cubicBezTo>
                    <a:pt x="1095" y="1885"/>
                    <a:pt x="1056" y="1890"/>
                    <a:pt x="1017" y="1901"/>
                  </a:cubicBezTo>
                  <a:cubicBezTo>
                    <a:pt x="905" y="1928"/>
                    <a:pt x="810" y="2003"/>
                    <a:pt x="752" y="2101"/>
                  </a:cubicBezTo>
                  <a:lnTo>
                    <a:pt x="500" y="2544"/>
                  </a:lnTo>
                  <a:cubicBezTo>
                    <a:pt x="382" y="2751"/>
                    <a:pt x="453" y="3019"/>
                    <a:pt x="660" y="3138"/>
                  </a:cubicBezTo>
                  <a:cubicBezTo>
                    <a:pt x="718" y="3172"/>
                    <a:pt x="782" y="3192"/>
                    <a:pt x="851" y="3196"/>
                  </a:cubicBezTo>
                  <a:lnTo>
                    <a:pt x="1361" y="3226"/>
                  </a:lnTo>
                  <a:lnTo>
                    <a:pt x="1884" y="3532"/>
                  </a:lnTo>
                  <a:cubicBezTo>
                    <a:pt x="1789" y="3767"/>
                    <a:pt x="1724" y="4015"/>
                    <a:pt x="1690" y="4267"/>
                  </a:cubicBezTo>
                  <a:lnTo>
                    <a:pt x="1085" y="4267"/>
                  </a:lnTo>
                  <a:lnTo>
                    <a:pt x="630" y="4039"/>
                  </a:lnTo>
                  <a:cubicBezTo>
                    <a:pt x="595" y="4019"/>
                    <a:pt x="558" y="4005"/>
                    <a:pt x="517" y="3998"/>
                  </a:cubicBezTo>
                  <a:cubicBezTo>
                    <a:pt x="488" y="3992"/>
                    <a:pt x="459" y="3990"/>
                    <a:pt x="431" y="3990"/>
                  </a:cubicBezTo>
                  <a:cubicBezTo>
                    <a:pt x="194" y="3990"/>
                    <a:pt x="1" y="4187"/>
                    <a:pt x="1" y="4426"/>
                  </a:cubicBezTo>
                  <a:lnTo>
                    <a:pt x="1" y="4936"/>
                  </a:lnTo>
                  <a:cubicBezTo>
                    <a:pt x="1" y="5176"/>
                    <a:pt x="194" y="5370"/>
                    <a:pt x="431" y="5370"/>
                  </a:cubicBezTo>
                  <a:cubicBezTo>
                    <a:pt x="459" y="5370"/>
                    <a:pt x="488" y="5367"/>
                    <a:pt x="517" y="5361"/>
                  </a:cubicBezTo>
                  <a:cubicBezTo>
                    <a:pt x="558" y="5354"/>
                    <a:pt x="595" y="5341"/>
                    <a:pt x="630" y="5324"/>
                  </a:cubicBezTo>
                  <a:lnTo>
                    <a:pt x="1085" y="5096"/>
                  </a:lnTo>
                  <a:lnTo>
                    <a:pt x="1670" y="5096"/>
                  </a:lnTo>
                  <a:cubicBezTo>
                    <a:pt x="1703" y="5344"/>
                    <a:pt x="1769" y="5589"/>
                    <a:pt x="1866" y="5820"/>
                  </a:cubicBezTo>
                  <a:lnTo>
                    <a:pt x="1336" y="6126"/>
                  </a:lnTo>
                  <a:lnTo>
                    <a:pt x="823" y="6157"/>
                  </a:lnTo>
                  <a:cubicBezTo>
                    <a:pt x="755" y="6160"/>
                    <a:pt x="688" y="6180"/>
                    <a:pt x="630" y="6211"/>
                  </a:cubicBezTo>
                  <a:cubicBezTo>
                    <a:pt x="423" y="6330"/>
                    <a:pt x="351" y="6595"/>
                    <a:pt x="470" y="6802"/>
                  </a:cubicBezTo>
                  <a:lnTo>
                    <a:pt x="724" y="7241"/>
                  </a:lnTo>
                  <a:cubicBezTo>
                    <a:pt x="782" y="7340"/>
                    <a:pt x="878" y="7411"/>
                    <a:pt x="989" y="7442"/>
                  </a:cubicBezTo>
                  <a:cubicBezTo>
                    <a:pt x="1026" y="7452"/>
                    <a:pt x="1064" y="7456"/>
                    <a:pt x="1101" y="7456"/>
                  </a:cubicBezTo>
                  <a:cubicBezTo>
                    <a:pt x="1178" y="7456"/>
                    <a:pt x="1253" y="7436"/>
                    <a:pt x="1320" y="7398"/>
                  </a:cubicBezTo>
                  <a:cubicBezTo>
                    <a:pt x="1377" y="7367"/>
                    <a:pt x="1428" y="7319"/>
                    <a:pt x="1466" y="7261"/>
                  </a:cubicBezTo>
                  <a:lnTo>
                    <a:pt x="1751" y="6836"/>
                  </a:lnTo>
                  <a:lnTo>
                    <a:pt x="2282" y="6534"/>
                  </a:lnTo>
                  <a:cubicBezTo>
                    <a:pt x="2438" y="6731"/>
                    <a:pt x="2615" y="6908"/>
                    <a:pt x="2815" y="7064"/>
                  </a:cubicBezTo>
                  <a:lnTo>
                    <a:pt x="2509" y="7591"/>
                  </a:lnTo>
                  <a:lnTo>
                    <a:pt x="2081" y="7873"/>
                  </a:lnTo>
                  <a:cubicBezTo>
                    <a:pt x="2023" y="7908"/>
                    <a:pt x="1976" y="7958"/>
                    <a:pt x="1942" y="8016"/>
                  </a:cubicBezTo>
                  <a:cubicBezTo>
                    <a:pt x="1822" y="8223"/>
                    <a:pt x="1894" y="8488"/>
                    <a:pt x="2101" y="8607"/>
                  </a:cubicBezTo>
                  <a:lnTo>
                    <a:pt x="2544" y="8859"/>
                  </a:lnTo>
                  <a:cubicBezTo>
                    <a:pt x="2612" y="8898"/>
                    <a:pt x="2686" y="8918"/>
                    <a:pt x="2761" y="8918"/>
                  </a:cubicBezTo>
                  <a:cubicBezTo>
                    <a:pt x="2799" y="8918"/>
                    <a:pt x="2836" y="8913"/>
                    <a:pt x="2873" y="8903"/>
                  </a:cubicBezTo>
                  <a:cubicBezTo>
                    <a:pt x="3013" y="8866"/>
                    <a:pt x="3124" y="8764"/>
                    <a:pt x="3176" y="8625"/>
                  </a:cubicBezTo>
                  <a:cubicBezTo>
                    <a:pt x="3189" y="8587"/>
                    <a:pt x="3196" y="8546"/>
                    <a:pt x="3196" y="8506"/>
                  </a:cubicBezTo>
                  <a:lnTo>
                    <a:pt x="3226" y="8002"/>
                  </a:lnTo>
                  <a:lnTo>
                    <a:pt x="3532" y="7475"/>
                  </a:lnTo>
                  <a:cubicBezTo>
                    <a:pt x="3767" y="7571"/>
                    <a:pt x="4015" y="7635"/>
                    <a:pt x="4267" y="7669"/>
                  </a:cubicBezTo>
                  <a:lnTo>
                    <a:pt x="4267" y="8278"/>
                  </a:lnTo>
                  <a:lnTo>
                    <a:pt x="4039" y="8730"/>
                  </a:lnTo>
                  <a:cubicBezTo>
                    <a:pt x="4019" y="8764"/>
                    <a:pt x="4005" y="8801"/>
                    <a:pt x="3998" y="8842"/>
                  </a:cubicBezTo>
                  <a:cubicBezTo>
                    <a:pt x="3944" y="9117"/>
                    <a:pt x="4158" y="9359"/>
                    <a:pt x="4426" y="9359"/>
                  </a:cubicBezTo>
                  <a:lnTo>
                    <a:pt x="4936" y="9359"/>
                  </a:lnTo>
                  <a:cubicBezTo>
                    <a:pt x="5205" y="9359"/>
                    <a:pt x="5415" y="9117"/>
                    <a:pt x="5361" y="8842"/>
                  </a:cubicBezTo>
                  <a:cubicBezTo>
                    <a:pt x="5354" y="8801"/>
                    <a:pt x="5341" y="8764"/>
                    <a:pt x="5324" y="8730"/>
                  </a:cubicBezTo>
                  <a:lnTo>
                    <a:pt x="5096" y="8278"/>
                  </a:lnTo>
                  <a:lnTo>
                    <a:pt x="5096" y="7690"/>
                  </a:lnTo>
                  <a:cubicBezTo>
                    <a:pt x="5344" y="7655"/>
                    <a:pt x="5589" y="7591"/>
                    <a:pt x="5820" y="7496"/>
                  </a:cubicBezTo>
                  <a:lnTo>
                    <a:pt x="6126" y="8026"/>
                  </a:lnTo>
                  <a:lnTo>
                    <a:pt x="6157" y="8540"/>
                  </a:lnTo>
                  <a:cubicBezTo>
                    <a:pt x="6160" y="8607"/>
                    <a:pt x="6180" y="8672"/>
                    <a:pt x="6211" y="8730"/>
                  </a:cubicBezTo>
                  <a:cubicBezTo>
                    <a:pt x="6269" y="8832"/>
                    <a:pt x="6364" y="8903"/>
                    <a:pt x="6476" y="8934"/>
                  </a:cubicBezTo>
                  <a:cubicBezTo>
                    <a:pt x="6512" y="8944"/>
                    <a:pt x="6549" y="8949"/>
                    <a:pt x="6586" y="8949"/>
                  </a:cubicBezTo>
                  <a:cubicBezTo>
                    <a:pt x="6661" y="8949"/>
                    <a:pt x="6737" y="8929"/>
                    <a:pt x="6802" y="8890"/>
                  </a:cubicBezTo>
                  <a:lnTo>
                    <a:pt x="7241" y="8634"/>
                  </a:lnTo>
                  <a:cubicBezTo>
                    <a:pt x="7448" y="8515"/>
                    <a:pt x="7516" y="8247"/>
                    <a:pt x="7398" y="8040"/>
                  </a:cubicBezTo>
                  <a:cubicBezTo>
                    <a:pt x="7367" y="7982"/>
                    <a:pt x="7319" y="7931"/>
                    <a:pt x="7261" y="7894"/>
                  </a:cubicBezTo>
                  <a:lnTo>
                    <a:pt x="6836" y="7611"/>
                  </a:lnTo>
                  <a:lnTo>
                    <a:pt x="6534" y="7081"/>
                  </a:lnTo>
                  <a:cubicBezTo>
                    <a:pt x="6731" y="6924"/>
                    <a:pt x="6908" y="6745"/>
                    <a:pt x="7064" y="6544"/>
                  </a:cubicBezTo>
                  <a:lnTo>
                    <a:pt x="7591" y="6850"/>
                  </a:lnTo>
                  <a:lnTo>
                    <a:pt x="7870" y="7275"/>
                  </a:lnTo>
                  <a:cubicBezTo>
                    <a:pt x="7890" y="7309"/>
                    <a:pt x="7917" y="7343"/>
                    <a:pt x="7948" y="7367"/>
                  </a:cubicBezTo>
                  <a:cubicBezTo>
                    <a:pt x="8030" y="7439"/>
                    <a:pt x="8131" y="7477"/>
                    <a:pt x="8234" y="7477"/>
                  </a:cubicBezTo>
                  <a:cubicBezTo>
                    <a:pt x="8271" y="7477"/>
                    <a:pt x="8309" y="7472"/>
                    <a:pt x="8346" y="7462"/>
                  </a:cubicBezTo>
                  <a:cubicBezTo>
                    <a:pt x="8454" y="7431"/>
                    <a:pt x="8550" y="7360"/>
                    <a:pt x="8607" y="7258"/>
                  </a:cubicBezTo>
                  <a:lnTo>
                    <a:pt x="8859" y="6816"/>
                  </a:lnTo>
                  <a:cubicBezTo>
                    <a:pt x="8917" y="6717"/>
                    <a:pt x="8934" y="6598"/>
                    <a:pt x="8903" y="6486"/>
                  </a:cubicBezTo>
                  <a:cubicBezTo>
                    <a:pt x="8873" y="6374"/>
                    <a:pt x="8801" y="6279"/>
                    <a:pt x="8703" y="6221"/>
                  </a:cubicBezTo>
                  <a:cubicBezTo>
                    <a:pt x="8645" y="6187"/>
                    <a:pt x="8576" y="6167"/>
                    <a:pt x="8512" y="6163"/>
                  </a:cubicBezTo>
                  <a:lnTo>
                    <a:pt x="8002" y="6133"/>
                  </a:lnTo>
                  <a:lnTo>
                    <a:pt x="7475" y="5827"/>
                  </a:lnTo>
                  <a:cubicBezTo>
                    <a:pt x="7571" y="5592"/>
                    <a:pt x="7635" y="5348"/>
                    <a:pt x="7669" y="5096"/>
                  </a:cubicBezTo>
                  <a:lnTo>
                    <a:pt x="8278" y="5096"/>
                  </a:lnTo>
                  <a:lnTo>
                    <a:pt x="8730" y="5324"/>
                  </a:lnTo>
                  <a:cubicBezTo>
                    <a:pt x="8764" y="5341"/>
                    <a:pt x="8801" y="5354"/>
                    <a:pt x="8842" y="5361"/>
                  </a:cubicBezTo>
                  <a:cubicBezTo>
                    <a:pt x="8871" y="5367"/>
                    <a:pt x="8900" y="5370"/>
                    <a:pt x="8928" y="5370"/>
                  </a:cubicBezTo>
                  <a:cubicBezTo>
                    <a:pt x="9166" y="5370"/>
                    <a:pt x="9359" y="5176"/>
                    <a:pt x="9359" y="4936"/>
                  </a:cubicBezTo>
                  <a:lnTo>
                    <a:pt x="9359" y="4426"/>
                  </a:lnTo>
                  <a:cubicBezTo>
                    <a:pt x="9359" y="4185"/>
                    <a:pt x="9165" y="3992"/>
                    <a:pt x="8927" y="3992"/>
                  </a:cubicBezTo>
                  <a:cubicBezTo>
                    <a:pt x="8859" y="3992"/>
                    <a:pt x="8794" y="4005"/>
                    <a:pt x="8733" y="4036"/>
                  </a:cubicBezTo>
                  <a:lnTo>
                    <a:pt x="8278" y="4267"/>
                  </a:lnTo>
                  <a:lnTo>
                    <a:pt x="7690" y="4267"/>
                  </a:lnTo>
                  <a:cubicBezTo>
                    <a:pt x="7655" y="4015"/>
                    <a:pt x="7591" y="3774"/>
                    <a:pt x="7496" y="3539"/>
                  </a:cubicBezTo>
                  <a:lnTo>
                    <a:pt x="8026" y="3237"/>
                  </a:lnTo>
                  <a:lnTo>
                    <a:pt x="8540" y="3206"/>
                  </a:lnTo>
                  <a:cubicBezTo>
                    <a:pt x="8607" y="3203"/>
                    <a:pt x="8672" y="3182"/>
                    <a:pt x="8730" y="3148"/>
                  </a:cubicBezTo>
                  <a:cubicBezTo>
                    <a:pt x="8937" y="3029"/>
                    <a:pt x="9012" y="2764"/>
                    <a:pt x="8890" y="2557"/>
                  </a:cubicBezTo>
                  <a:lnTo>
                    <a:pt x="8634" y="2122"/>
                  </a:lnTo>
                  <a:cubicBezTo>
                    <a:pt x="8576" y="2020"/>
                    <a:pt x="8482" y="1948"/>
                    <a:pt x="8369" y="1918"/>
                  </a:cubicBezTo>
                  <a:cubicBezTo>
                    <a:pt x="8332" y="1908"/>
                    <a:pt x="8295" y="1903"/>
                    <a:pt x="8258" y="1903"/>
                  </a:cubicBezTo>
                  <a:cubicBezTo>
                    <a:pt x="8182" y="1903"/>
                    <a:pt x="8108" y="1923"/>
                    <a:pt x="8040" y="1962"/>
                  </a:cubicBezTo>
                  <a:cubicBezTo>
                    <a:pt x="7982" y="1996"/>
                    <a:pt x="7931" y="2044"/>
                    <a:pt x="7894" y="2098"/>
                  </a:cubicBezTo>
                  <a:lnTo>
                    <a:pt x="7611" y="2523"/>
                  </a:lnTo>
                  <a:lnTo>
                    <a:pt x="7081" y="2829"/>
                  </a:lnTo>
                  <a:cubicBezTo>
                    <a:pt x="6924" y="2628"/>
                    <a:pt x="6745" y="2451"/>
                    <a:pt x="6544" y="2295"/>
                  </a:cubicBezTo>
                  <a:lnTo>
                    <a:pt x="6850" y="1772"/>
                  </a:lnTo>
                  <a:lnTo>
                    <a:pt x="7275" y="1493"/>
                  </a:lnTo>
                  <a:cubicBezTo>
                    <a:pt x="7309" y="1469"/>
                    <a:pt x="7343" y="1442"/>
                    <a:pt x="7370" y="1411"/>
                  </a:cubicBezTo>
                  <a:cubicBezTo>
                    <a:pt x="7465" y="1299"/>
                    <a:pt x="7500" y="1153"/>
                    <a:pt x="7462" y="1017"/>
                  </a:cubicBezTo>
                  <a:cubicBezTo>
                    <a:pt x="7431" y="905"/>
                    <a:pt x="7360" y="810"/>
                    <a:pt x="7258" y="752"/>
                  </a:cubicBezTo>
                  <a:lnTo>
                    <a:pt x="6816" y="500"/>
                  </a:lnTo>
                  <a:cubicBezTo>
                    <a:pt x="6749" y="462"/>
                    <a:pt x="6674" y="443"/>
                    <a:pt x="6597" y="443"/>
                  </a:cubicBezTo>
                  <a:cubicBezTo>
                    <a:pt x="6560" y="443"/>
                    <a:pt x="6523" y="447"/>
                    <a:pt x="6486" y="456"/>
                  </a:cubicBezTo>
                  <a:cubicBezTo>
                    <a:pt x="6347" y="493"/>
                    <a:pt x="6235" y="595"/>
                    <a:pt x="6187" y="735"/>
                  </a:cubicBezTo>
                  <a:cubicBezTo>
                    <a:pt x="6174" y="772"/>
                    <a:pt x="6167" y="813"/>
                    <a:pt x="6163" y="854"/>
                  </a:cubicBezTo>
                  <a:lnTo>
                    <a:pt x="6133" y="1361"/>
                  </a:lnTo>
                  <a:lnTo>
                    <a:pt x="5827" y="1884"/>
                  </a:lnTo>
                  <a:cubicBezTo>
                    <a:pt x="5592" y="1789"/>
                    <a:pt x="5348" y="1724"/>
                    <a:pt x="5096" y="1690"/>
                  </a:cubicBezTo>
                  <a:lnTo>
                    <a:pt x="5096" y="1085"/>
                  </a:lnTo>
                  <a:lnTo>
                    <a:pt x="5324" y="630"/>
                  </a:lnTo>
                  <a:cubicBezTo>
                    <a:pt x="5341" y="595"/>
                    <a:pt x="5354" y="558"/>
                    <a:pt x="5361" y="517"/>
                  </a:cubicBezTo>
                  <a:cubicBezTo>
                    <a:pt x="5415" y="242"/>
                    <a:pt x="5205" y="1"/>
                    <a:pt x="4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1878525" y="293350"/>
              <a:ext cx="123425" cy="123400"/>
            </a:xfrm>
            <a:custGeom>
              <a:avLst/>
              <a:gdLst/>
              <a:ahLst/>
              <a:cxnLst/>
              <a:rect l="l" t="t" r="r" b="b"/>
              <a:pathLst>
                <a:path w="4937" h="4936" extrusionOk="0">
                  <a:moveTo>
                    <a:pt x="2468" y="0"/>
                  </a:moveTo>
                  <a:cubicBezTo>
                    <a:pt x="2131" y="0"/>
                    <a:pt x="1802" y="69"/>
                    <a:pt x="1493" y="201"/>
                  </a:cubicBezTo>
                  <a:cubicBezTo>
                    <a:pt x="1425" y="232"/>
                    <a:pt x="1394" y="310"/>
                    <a:pt x="1421" y="381"/>
                  </a:cubicBezTo>
                  <a:cubicBezTo>
                    <a:pt x="1444" y="432"/>
                    <a:pt x="1496" y="464"/>
                    <a:pt x="1549" y="464"/>
                  </a:cubicBezTo>
                  <a:cubicBezTo>
                    <a:pt x="1567" y="464"/>
                    <a:pt x="1584" y="460"/>
                    <a:pt x="1601" y="453"/>
                  </a:cubicBezTo>
                  <a:cubicBezTo>
                    <a:pt x="1877" y="334"/>
                    <a:pt x="2169" y="276"/>
                    <a:pt x="2468" y="276"/>
                  </a:cubicBezTo>
                  <a:cubicBezTo>
                    <a:pt x="3678" y="276"/>
                    <a:pt x="4660" y="1258"/>
                    <a:pt x="4660" y="2468"/>
                  </a:cubicBezTo>
                  <a:cubicBezTo>
                    <a:pt x="4660" y="3679"/>
                    <a:pt x="3678" y="4661"/>
                    <a:pt x="2468" y="4661"/>
                  </a:cubicBezTo>
                  <a:cubicBezTo>
                    <a:pt x="1258" y="4661"/>
                    <a:pt x="275" y="3679"/>
                    <a:pt x="275" y="2468"/>
                  </a:cubicBezTo>
                  <a:cubicBezTo>
                    <a:pt x="275" y="1771"/>
                    <a:pt x="595" y="1129"/>
                    <a:pt x="1156" y="711"/>
                  </a:cubicBezTo>
                  <a:cubicBezTo>
                    <a:pt x="1217" y="667"/>
                    <a:pt x="1228" y="579"/>
                    <a:pt x="1183" y="521"/>
                  </a:cubicBezTo>
                  <a:cubicBezTo>
                    <a:pt x="1157" y="484"/>
                    <a:pt x="1114" y="464"/>
                    <a:pt x="1071" y="464"/>
                  </a:cubicBezTo>
                  <a:cubicBezTo>
                    <a:pt x="1043" y="464"/>
                    <a:pt x="1015" y="472"/>
                    <a:pt x="993" y="490"/>
                  </a:cubicBezTo>
                  <a:cubicBezTo>
                    <a:pt x="691" y="718"/>
                    <a:pt x="442" y="1013"/>
                    <a:pt x="269" y="1346"/>
                  </a:cubicBezTo>
                  <a:cubicBezTo>
                    <a:pt x="92" y="1697"/>
                    <a:pt x="1" y="2074"/>
                    <a:pt x="1" y="2468"/>
                  </a:cubicBezTo>
                  <a:cubicBezTo>
                    <a:pt x="1" y="3828"/>
                    <a:pt x="1108" y="4936"/>
                    <a:pt x="2468" y="4936"/>
                  </a:cubicBezTo>
                  <a:cubicBezTo>
                    <a:pt x="3827" y="4936"/>
                    <a:pt x="4936" y="3828"/>
                    <a:pt x="4936" y="2468"/>
                  </a:cubicBezTo>
                  <a:cubicBezTo>
                    <a:pt x="4936" y="1109"/>
                    <a:pt x="3827" y="0"/>
                    <a:pt x="2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58"/>
          <p:cNvGrpSpPr/>
          <p:nvPr/>
        </p:nvGrpSpPr>
        <p:grpSpPr>
          <a:xfrm>
            <a:off x="1629898" y="1616933"/>
            <a:ext cx="374182" cy="381317"/>
            <a:chOff x="1228370" y="90500"/>
            <a:chExt cx="336222" cy="336258"/>
          </a:xfrm>
        </p:grpSpPr>
        <p:sp>
          <p:nvSpPr>
            <p:cNvPr id="1703" name="Google Shape;1703;p58"/>
            <p:cNvSpPr/>
            <p:nvPr/>
          </p:nvSpPr>
          <p:spPr>
            <a:xfrm>
              <a:off x="1228370" y="90500"/>
              <a:ext cx="336222" cy="336258"/>
            </a:xfrm>
            <a:custGeom>
              <a:avLst/>
              <a:gdLst/>
              <a:ahLst/>
              <a:cxnLst/>
              <a:rect l="l" t="t" r="r" b="b"/>
              <a:pathLst>
                <a:path w="9359" h="9360" extrusionOk="0">
                  <a:moveTo>
                    <a:pt x="2930" y="6041"/>
                  </a:moveTo>
                  <a:cubicBezTo>
                    <a:pt x="2991" y="6109"/>
                    <a:pt x="3052" y="6177"/>
                    <a:pt x="3117" y="6242"/>
                  </a:cubicBezTo>
                  <a:cubicBezTo>
                    <a:pt x="3182" y="6306"/>
                    <a:pt x="3249" y="6367"/>
                    <a:pt x="3317" y="6428"/>
                  </a:cubicBezTo>
                  <a:lnTo>
                    <a:pt x="2923" y="6822"/>
                  </a:lnTo>
                  <a:lnTo>
                    <a:pt x="2536" y="6435"/>
                  </a:lnTo>
                  <a:lnTo>
                    <a:pt x="2930" y="6041"/>
                  </a:lnTo>
                  <a:close/>
                  <a:moveTo>
                    <a:pt x="5703" y="276"/>
                  </a:moveTo>
                  <a:cubicBezTo>
                    <a:pt x="6635" y="276"/>
                    <a:pt x="7482" y="653"/>
                    <a:pt x="8094" y="1265"/>
                  </a:cubicBezTo>
                  <a:cubicBezTo>
                    <a:pt x="8705" y="1880"/>
                    <a:pt x="9086" y="2723"/>
                    <a:pt x="9086" y="3658"/>
                  </a:cubicBezTo>
                  <a:cubicBezTo>
                    <a:pt x="9086" y="4559"/>
                    <a:pt x="8732" y="5409"/>
                    <a:pt x="8094" y="6047"/>
                  </a:cubicBezTo>
                  <a:cubicBezTo>
                    <a:pt x="7454" y="6687"/>
                    <a:pt x="6608" y="7037"/>
                    <a:pt x="5703" y="7037"/>
                  </a:cubicBezTo>
                  <a:cubicBezTo>
                    <a:pt x="4799" y="7037"/>
                    <a:pt x="3949" y="6687"/>
                    <a:pt x="3311" y="6047"/>
                  </a:cubicBezTo>
                  <a:cubicBezTo>
                    <a:pt x="2672" y="5409"/>
                    <a:pt x="2322" y="4559"/>
                    <a:pt x="2322" y="3658"/>
                  </a:cubicBezTo>
                  <a:cubicBezTo>
                    <a:pt x="2322" y="2754"/>
                    <a:pt x="2672" y="1904"/>
                    <a:pt x="3311" y="1265"/>
                  </a:cubicBezTo>
                  <a:cubicBezTo>
                    <a:pt x="3949" y="626"/>
                    <a:pt x="4799" y="276"/>
                    <a:pt x="5703" y="276"/>
                  </a:cubicBezTo>
                  <a:close/>
                  <a:moveTo>
                    <a:pt x="2051" y="6395"/>
                  </a:moveTo>
                  <a:cubicBezTo>
                    <a:pt x="2086" y="6395"/>
                    <a:pt x="2121" y="6408"/>
                    <a:pt x="2148" y="6435"/>
                  </a:cubicBezTo>
                  <a:lnTo>
                    <a:pt x="2923" y="7210"/>
                  </a:lnTo>
                  <a:cubicBezTo>
                    <a:pt x="2978" y="7265"/>
                    <a:pt x="2978" y="7353"/>
                    <a:pt x="2923" y="7404"/>
                  </a:cubicBezTo>
                  <a:cubicBezTo>
                    <a:pt x="2898" y="7431"/>
                    <a:pt x="2863" y="7445"/>
                    <a:pt x="2828" y="7445"/>
                  </a:cubicBezTo>
                  <a:cubicBezTo>
                    <a:pt x="2792" y="7445"/>
                    <a:pt x="2757" y="7431"/>
                    <a:pt x="2730" y="7404"/>
                  </a:cubicBezTo>
                  <a:lnTo>
                    <a:pt x="2342" y="7017"/>
                  </a:lnTo>
                  <a:cubicBezTo>
                    <a:pt x="2315" y="6991"/>
                    <a:pt x="2280" y="6978"/>
                    <a:pt x="2245" y="6978"/>
                  </a:cubicBezTo>
                  <a:cubicBezTo>
                    <a:pt x="2210" y="6978"/>
                    <a:pt x="2175" y="6991"/>
                    <a:pt x="2148" y="7017"/>
                  </a:cubicBezTo>
                  <a:cubicBezTo>
                    <a:pt x="2093" y="7071"/>
                    <a:pt x="2093" y="7159"/>
                    <a:pt x="2148" y="7210"/>
                  </a:cubicBezTo>
                  <a:lnTo>
                    <a:pt x="2440" y="7503"/>
                  </a:lnTo>
                  <a:lnTo>
                    <a:pt x="976" y="8964"/>
                  </a:lnTo>
                  <a:cubicBezTo>
                    <a:pt x="896" y="9044"/>
                    <a:pt x="790" y="9084"/>
                    <a:pt x="685" y="9084"/>
                  </a:cubicBezTo>
                  <a:cubicBezTo>
                    <a:pt x="579" y="9084"/>
                    <a:pt x="474" y="9044"/>
                    <a:pt x="394" y="8964"/>
                  </a:cubicBezTo>
                  <a:cubicBezTo>
                    <a:pt x="316" y="8886"/>
                    <a:pt x="275" y="8785"/>
                    <a:pt x="275" y="8675"/>
                  </a:cubicBezTo>
                  <a:cubicBezTo>
                    <a:pt x="275" y="8563"/>
                    <a:pt x="316" y="8461"/>
                    <a:pt x="394" y="8383"/>
                  </a:cubicBezTo>
                  <a:lnTo>
                    <a:pt x="1955" y="6822"/>
                  </a:lnTo>
                  <a:cubicBezTo>
                    <a:pt x="2009" y="6769"/>
                    <a:pt x="2009" y="6684"/>
                    <a:pt x="1955" y="6629"/>
                  </a:cubicBezTo>
                  <a:cubicBezTo>
                    <a:pt x="1900" y="6574"/>
                    <a:pt x="1900" y="6490"/>
                    <a:pt x="1955" y="6435"/>
                  </a:cubicBezTo>
                  <a:cubicBezTo>
                    <a:pt x="1982" y="6408"/>
                    <a:pt x="2016" y="6395"/>
                    <a:pt x="2051" y="6395"/>
                  </a:cubicBezTo>
                  <a:close/>
                  <a:moveTo>
                    <a:pt x="5703" y="1"/>
                  </a:moveTo>
                  <a:cubicBezTo>
                    <a:pt x="4728" y="1"/>
                    <a:pt x="3807" y="382"/>
                    <a:pt x="3117" y="1071"/>
                  </a:cubicBezTo>
                  <a:cubicBezTo>
                    <a:pt x="2427" y="1761"/>
                    <a:pt x="2046" y="2679"/>
                    <a:pt x="2046" y="3658"/>
                  </a:cubicBezTo>
                  <a:cubicBezTo>
                    <a:pt x="2046" y="4447"/>
                    <a:pt x="2297" y="5201"/>
                    <a:pt x="2760" y="5827"/>
                  </a:cubicBezTo>
                  <a:lnTo>
                    <a:pt x="2342" y="6242"/>
                  </a:lnTo>
                  <a:cubicBezTo>
                    <a:pt x="2262" y="6162"/>
                    <a:pt x="2157" y="6122"/>
                    <a:pt x="2051" y="6122"/>
                  </a:cubicBezTo>
                  <a:cubicBezTo>
                    <a:pt x="1946" y="6122"/>
                    <a:pt x="1840" y="6162"/>
                    <a:pt x="1761" y="6242"/>
                  </a:cubicBezTo>
                  <a:cubicBezTo>
                    <a:pt x="1635" y="6367"/>
                    <a:pt x="1608" y="6557"/>
                    <a:pt x="1679" y="6711"/>
                  </a:cubicBezTo>
                  <a:lnTo>
                    <a:pt x="201" y="8189"/>
                  </a:lnTo>
                  <a:cubicBezTo>
                    <a:pt x="71" y="8319"/>
                    <a:pt x="0" y="8492"/>
                    <a:pt x="0" y="8675"/>
                  </a:cubicBezTo>
                  <a:cubicBezTo>
                    <a:pt x="0" y="8859"/>
                    <a:pt x="71" y="9029"/>
                    <a:pt x="201" y="9158"/>
                  </a:cubicBezTo>
                  <a:cubicBezTo>
                    <a:pt x="335" y="9292"/>
                    <a:pt x="511" y="9359"/>
                    <a:pt x="686" y="9359"/>
                  </a:cubicBezTo>
                  <a:cubicBezTo>
                    <a:pt x="861" y="9359"/>
                    <a:pt x="1036" y="9292"/>
                    <a:pt x="1169" y="9158"/>
                  </a:cubicBezTo>
                  <a:lnTo>
                    <a:pt x="2651" y="7679"/>
                  </a:lnTo>
                  <a:cubicBezTo>
                    <a:pt x="2708" y="7706"/>
                    <a:pt x="2768" y="7719"/>
                    <a:pt x="2829" y="7719"/>
                  </a:cubicBezTo>
                  <a:cubicBezTo>
                    <a:pt x="2933" y="7719"/>
                    <a:pt x="3037" y="7679"/>
                    <a:pt x="3117" y="7598"/>
                  </a:cubicBezTo>
                  <a:cubicBezTo>
                    <a:pt x="3276" y="7438"/>
                    <a:pt x="3276" y="7177"/>
                    <a:pt x="3117" y="7017"/>
                  </a:cubicBezTo>
                  <a:lnTo>
                    <a:pt x="3535" y="6602"/>
                  </a:lnTo>
                  <a:cubicBezTo>
                    <a:pt x="4161" y="7064"/>
                    <a:pt x="4912" y="7312"/>
                    <a:pt x="5703" y="7312"/>
                  </a:cubicBezTo>
                  <a:cubicBezTo>
                    <a:pt x="6679" y="7312"/>
                    <a:pt x="7597" y="6932"/>
                    <a:pt x="8287" y="6242"/>
                  </a:cubicBezTo>
                  <a:cubicBezTo>
                    <a:pt x="8977" y="5551"/>
                    <a:pt x="9358" y="4634"/>
                    <a:pt x="9358" y="3658"/>
                  </a:cubicBezTo>
                  <a:cubicBezTo>
                    <a:pt x="9358" y="1639"/>
                    <a:pt x="7719" y="1"/>
                    <a:pt x="5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1321634" y="110187"/>
              <a:ext cx="223274" cy="223382"/>
            </a:xfrm>
            <a:custGeom>
              <a:avLst/>
              <a:gdLst/>
              <a:ahLst/>
              <a:cxnLst/>
              <a:rect l="l" t="t" r="r" b="b"/>
              <a:pathLst>
                <a:path w="6215" h="6218" extrusionOk="0">
                  <a:moveTo>
                    <a:pt x="3107" y="0"/>
                  </a:moveTo>
                  <a:cubicBezTo>
                    <a:pt x="2101" y="0"/>
                    <a:pt x="1153" y="493"/>
                    <a:pt x="572" y="1312"/>
                  </a:cubicBezTo>
                  <a:cubicBezTo>
                    <a:pt x="528" y="1373"/>
                    <a:pt x="542" y="1461"/>
                    <a:pt x="603" y="1502"/>
                  </a:cubicBezTo>
                  <a:cubicBezTo>
                    <a:pt x="627" y="1520"/>
                    <a:pt x="656" y="1528"/>
                    <a:pt x="684" y="1528"/>
                  </a:cubicBezTo>
                  <a:cubicBezTo>
                    <a:pt x="726" y="1528"/>
                    <a:pt x="768" y="1509"/>
                    <a:pt x="793" y="1472"/>
                  </a:cubicBezTo>
                  <a:cubicBezTo>
                    <a:pt x="1326" y="724"/>
                    <a:pt x="2190" y="275"/>
                    <a:pt x="3107" y="275"/>
                  </a:cubicBezTo>
                  <a:cubicBezTo>
                    <a:pt x="3862" y="275"/>
                    <a:pt x="4576" y="571"/>
                    <a:pt x="5110" y="1105"/>
                  </a:cubicBezTo>
                  <a:cubicBezTo>
                    <a:pt x="5647" y="1642"/>
                    <a:pt x="5939" y="2352"/>
                    <a:pt x="5939" y="3110"/>
                  </a:cubicBezTo>
                  <a:cubicBezTo>
                    <a:pt x="5939" y="3865"/>
                    <a:pt x="5647" y="4575"/>
                    <a:pt x="5110" y="5112"/>
                  </a:cubicBezTo>
                  <a:cubicBezTo>
                    <a:pt x="4576" y="5646"/>
                    <a:pt x="3862" y="5942"/>
                    <a:pt x="3107" y="5942"/>
                  </a:cubicBezTo>
                  <a:cubicBezTo>
                    <a:pt x="1544" y="5942"/>
                    <a:pt x="272" y="4671"/>
                    <a:pt x="272" y="3110"/>
                  </a:cubicBezTo>
                  <a:cubicBezTo>
                    <a:pt x="272" y="2696"/>
                    <a:pt x="361" y="2297"/>
                    <a:pt x="531" y="1924"/>
                  </a:cubicBezTo>
                  <a:cubicBezTo>
                    <a:pt x="565" y="1856"/>
                    <a:pt x="534" y="1775"/>
                    <a:pt x="467" y="1744"/>
                  </a:cubicBezTo>
                  <a:cubicBezTo>
                    <a:pt x="447" y="1734"/>
                    <a:pt x="426" y="1730"/>
                    <a:pt x="406" y="1730"/>
                  </a:cubicBezTo>
                  <a:cubicBezTo>
                    <a:pt x="353" y="1730"/>
                    <a:pt x="305" y="1759"/>
                    <a:pt x="283" y="1808"/>
                  </a:cubicBezTo>
                  <a:cubicBezTo>
                    <a:pt x="96" y="2220"/>
                    <a:pt x="1" y="2655"/>
                    <a:pt x="1" y="3110"/>
                  </a:cubicBezTo>
                  <a:cubicBezTo>
                    <a:pt x="1" y="3967"/>
                    <a:pt x="347" y="4742"/>
                    <a:pt x="912" y="5306"/>
                  </a:cubicBezTo>
                  <a:cubicBezTo>
                    <a:pt x="1472" y="5867"/>
                    <a:pt x="2251" y="6217"/>
                    <a:pt x="3107" y="6217"/>
                  </a:cubicBezTo>
                  <a:cubicBezTo>
                    <a:pt x="3937" y="6217"/>
                    <a:pt x="4718" y="5894"/>
                    <a:pt x="5303" y="5306"/>
                  </a:cubicBezTo>
                  <a:cubicBezTo>
                    <a:pt x="5892" y="4718"/>
                    <a:pt x="6215" y="3940"/>
                    <a:pt x="6215" y="3110"/>
                  </a:cubicBezTo>
                  <a:cubicBezTo>
                    <a:pt x="6215" y="2277"/>
                    <a:pt x="5892" y="1499"/>
                    <a:pt x="5303" y="911"/>
                  </a:cubicBezTo>
                  <a:cubicBezTo>
                    <a:pt x="4718" y="323"/>
                    <a:pt x="3937" y="0"/>
                    <a:pt x="3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1403689" y="192350"/>
              <a:ext cx="59168" cy="59168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272"/>
                  </a:moveTo>
                  <a:cubicBezTo>
                    <a:pt x="973" y="272"/>
                    <a:pt x="1113" y="334"/>
                    <a:pt x="1211" y="432"/>
                  </a:cubicBezTo>
                  <a:cubicBezTo>
                    <a:pt x="1309" y="534"/>
                    <a:pt x="1371" y="670"/>
                    <a:pt x="1371" y="823"/>
                  </a:cubicBezTo>
                  <a:cubicBezTo>
                    <a:pt x="1371" y="1122"/>
                    <a:pt x="1126" y="1370"/>
                    <a:pt x="823" y="1370"/>
                  </a:cubicBezTo>
                  <a:cubicBezTo>
                    <a:pt x="677" y="1370"/>
                    <a:pt x="538" y="1312"/>
                    <a:pt x="436" y="1210"/>
                  </a:cubicBezTo>
                  <a:cubicBezTo>
                    <a:pt x="331" y="1105"/>
                    <a:pt x="273" y="969"/>
                    <a:pt x="273" y="823"/>
                  </a:cubicBezTo>
                  <a:cubicBezTo>
                    <a:pt x="273" y="520"/>
                    <a:pt x="521" y="272"/>
                    <a:pt x="823" y="272"/>
                  </a:cubicBezTo>
                  <a:close/>
                  <a:moveTo>
                    <a:pt x="823" y="1"/>
                  </a:moveTo>
                  <a:cubicBezTo>
                    <a:pt x="368" y="1"/>
                    <a:pt x="1" y="368"/>
                    <a:pt x="1" y="823"/>
                  </a:cubicBezTo>
                  <a:cubicBezTo>
                    <a:pt x="1" y="1041"/>
                    <a:pt x="86" y="1248"/>
                    <a:pt x="242" y="1405"/>
                  </a:cubicBezTo>
                  <a:cubicBezTo>
                    <a:pt x="395" y="1557"/>
                    <a:pt x="603" y="1646"/>
                    <a:pt x="823" y="1646"/>
                  </a:cubicBezTo>
                  <a:cubicBezTo>
                    <a:pt x="1276" y="1646"/>
                    <a:pt x="1646" y="1275"/>
                    <a:pt x="1646" y="823"/>
                  </a:cubicBezTo>
                  <a:cubicBezTo>
                    <a:pt x="1646" y="368"/>
                    <a:pt x="1276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1344339" y="129947"/>
              <a:ext cx="177002" cy="183828"/>
            </a:xfrm>
            <a:custGeom>
              <a:avLst/>
              <a:gdLst/>
              <a:ahLst/>
              <a:cxnLst/>
              <a:rect l="l" t="t" r="r" b="b"/>
              <a:pathLst>
                <a:path w="4927" h="5117" extrusionOk="0">
                  <a:moveTo>
                    <a:pt x="2659" y="269"/>
                  </a:moveTo>
                  <a:cubicBezTo>
                    <a:pt x="2748" y="272"/>
                    <a:pt x="2819" y="344"/>
                    <a:pt x="2819" y="432"/>
                  </a:cubicBezTo>
                  <a:cubicBezTo>
                    <a:pt x="2819" y="456"/>
                    <a:pt x="2812" y="480"/>
                    <a:pt x="2802" y="503"/>
                  </a:cubicBezTo>
                  <a:lnTo>
                    <a:pt x="2625" y="850"/>
                  </a:lnTo>
                  <a:cubicBezTo>
                    <a:pt x="2618" y="870"/>
                    <a:pt x="2612" y="891"/>
                    <a:pt x="2612" y="915"/>
                  </a:cubicBezTo>
                  <a:lnTo>
                    <a:pt x="2612" y="1357"/>
                  </a:lnTo>
                  <a:cubicBezTo>
                    <a:pt x="2612" y="1418"/>
                    <a:pt x="2656" y="1476"/>
                    <a:pt x="2720" y="1490"/>
                  </a:cubicBezTo>
                  <a:cubicBezTo>
                    <a:pt x="2935" y="1537"/>
                    <a:pt x="3128" y="1650"/>
                    <a:pt x="3278" y="1813"/>
                  </a:cubicBezTo>
                  <a:cubicBezTo>
                    <a:pt x="3305" y="1842"/>
                    <a:pt x="3343" y="1857"/>
                    <a:pt x="3380" y="1857"/>
                  </a:cubicBezTo>
                  <a:cubicBezTo>
                    <a:pt x="3404" y="1857"/>
                    <a:pt x="3427" y="1851"/>
                    <a:pt x="3448" y="1840"/>
                  </a:cubicBezTo>
                  <a:lnTo>
                    <a:pt x="3832" y="1619"/>
                  </a:lnTo>
                  <a:cubicBezTo>
                    <a:pt x="3849" y="1605"/>
                    <a:pt x="3866" y="1592"/>
                    <a:pt x="3876" y="1574"/>
                  </a:cubicBezTo>
                  <a:lnTo>
                    <a:pt x="4091" y="1248"/>
                  </a:lnTo>
                  <a:cubicBezTo>
                    <a:pt x="4104" y="1228"/>
                    <a:pt x="4124" y="1211"/>
                    <a:pt x="4144" y="1197"/>
                  </a:cubicBezTo>
                  <a:cubicBezTo>
                    <a:pt x="4168" y="1184"/>
                    <a:pt x="4193" y="1178"/>
                    <a:pt x="4220" y="1178"/>
                  </a:cubicBezTo>
                  <a:cubicBezTo>
                    <a:pt x="4235" y="1178"/>
                    <a:pt x="4251" y="1180"/>
                    <a:pt x="4267" y="1184"/>
                  </a:cubicBezTo>
                  <a:cubicBezTo>
                    <a:pt x="4308" y="1194"/>
                    <a:pt x="4342" y="1221"/>
                    <a:pt x="4362" y="1258"/>
                  </a:cubicBezTo>
                  <a:lnTo>
                    <a:pt x="4546" y="1574"/>
                  </a:lnTo>
                  <a:cubicBezTo>
                    <a:pt x="4566" y="1612"/>
                    <a:pt x="4573" y="1656"/>
                    <a:pt x="4563" y="1697"/>
                  </a:cubicBezTo>
                  <a:cubicBezTo>
                    <a:pt x="4549" y="1738"/>
                    <a:pt x="4525" y="1772"/>
                    <a:pt x="4488" y="1792"/>
                  </a:cubicBezTo>
                  <a:cubicBezTo>
                    <a:pt x="4467" y="1805"/>
                    <a:pt x="4444" y="1813"/>
                    <a:pt x="4417" y="1813"/>
                  </a:cubicBezTo>
                  <a:lnTo>
                    <a:pt x="4029" y="1836"/>
                  </a:lnTo>
                  <a:cubicBezTo>
                    <a:pt x="4009" y="1836"/>
                    <a:pt x="3989" y="1843"/>
                    <a:pt x="3968" y="1854"/>
                  </a:cubicBezTo>
                  <a:lnTo>
                    <a:pt x="3587" y="2074"/>
                  </a:lnTo>
                  <a:cubicBezTo>
                    <a:pt x="3529" y="2108"/>
                    <a:pt x="3506" y="2172"/>
                    <a:pt x="3523" y="2234"/>
                  </a:cubicBezTo>
                  <a:cubicBezTo>
                    <a:pt x="3556" y="2339"/>
                    <a:pt x="3570" y="2448"/>
                    <a:pt x="3570" y="2560"/>
                  </a:cubicBezTo>
                  <a:cubicBezTo>
                    <a:pt x="3570" y="2669"/>
                    <a:pt x="3556" y="2778"/>
                    <a:pt x="3523" y="2883"/>
                  </a:cubicBezTo>
                  <a:cubicBezTo>
                    <a:pt x="3506" y="2944"/>
                    <a:pt x="3529" y="3009"/>
                    <a:pt x="3587" y="3043"/>
                  </a:cubicBezTo>
                  <a:lnTo>
                    <a:pt x="3968" y="3264"/>
                  </a:lnTo>
                  <a:cubicBezTo>
                    <a:pt x="3989" y="3274"/>
                    <a:pt x="4009" y="3281"/>
                    <a:pt x="4029" y="3281"/>
                  </a:cubicBezTo>
                  <a:lnTo>
                    <a:pt x="4417" y="3305"/>
                  </a:lnTo>
                  <a:cubicBezTo>
                    <a:pt x="4444" y="3305"/>
                    <a:pt x="4467" y="3311"/>
                    <a:pt x="4488" y="3325"/>
                  </a:cubicBezTo>
                  <a:cubicBezTo>
                    <a:pt x="4563" y="3369"/>
                    <a:pt x="4590" y="3465"/>
                    <a:pt x="4546" y="3542"/>
                  </a:cubicBezTo>
                  <a:lnTo>
                    <a:pt x="4362" y="3859"/>
                  </a:lnTo>
                  <a:cubicBezTo>
                    <a:pt x="4342" y="3896"/>
                    <a:pt x="4308" y="3923"/>
                    <a:pt x="4267" y="3934"/>
                  </a:cubicBezTo>
                  <a:cubicBezTo>
                    <a:pt x="4251" y="3937"/>
                    <a:pt x="4236" y="3939"/>
                    <a:pt x="4221" y="3939"/>
                  </a:cubicBezTo>
                  <a:cubicBezTo>
                    <a:pt x="4194" y="3939"/>
                    <a:pt x="4169" y="3933"/>
                    <a:pt x="4144" y="3920"/>
                  </a:cubicBezTo>
                  <a:cubicBezTo>
                    <a:pt x="4124" y="3906"/>
                    <a:pt x="4104" y="3889"/>
                    <a:pt x="4091" y="3869"/>
                  </a:cubicBezTo>
                  <a:lnTo>
                    <a:pt x="3876" y="3542"/>
                  </a:lnTo>
                  <a:cubicBezTo>
                    <a:pt x="3866" y="3526"/>
                    <a:pt x="3849" y="3512"/>
                    <a:pt x="3832" y="3498"/>
                  </a:cubicBezTo>
                  <a:lnTo>
                    <a:pt x="3448" y="3277"/>
                  </a:lnTo>
                  <a:cubicBezTo>
                    <a:pt x="3427" y="3266"/>
                    <a:pt x="3404" y="3260"/>
                    <a:pt x="3381" y="3260"/>
                  </a:cubicBezTo>
                  <a:cubicBezTo>
                    <a:pt x="3343" y="3260"/>
                    <a:pt x="3305" y="3275"/>
                    <a:pt x="3278" y="3305"/>
                  </a:cubicBezTo>
                  <a:cubicBezTo>
                    <a:pt x="3128" y="3468"/>
                    <a:pt x="2935" y="3580"/>
                    <a:pt x="2720" y="3628"/>
                  </a:cubicBezTo>
                  <a:cubicBezTo>
                    <a:pt x="2656" y="3641"/>
                    <a:pt x="2612" y="3699"/>
                    <a:pt x="2612" y="3760"/>
                  </a:cubicBezTo>
                  <a:lnTo>
                    <a:pt x="2612" y="4202"/>
                  </a:lnTo>
                  <a:cubicBezTo>
                    <a:pt x="2612" y="4226"/>
                    <a:pt x="2618" y="4246"/>
                    <a:pt x="2625" y="4267"/>
                  </a:cubicBezTo>
                  <a:lnTo>
                    <a:pt x="2802" y="4613"/>
                  </a:lnTo>
                  <a:cubicBezTo>
                    <a:pt x="2812" y="4637"/>
                    <a:pt x="2819" y="4661"/>
                    <a:pt x="2819" y="4684"/>
                  </a:cubicBezTo>
                  <a:cubicBezTo>
                    <a:pt x="2819" y="4729"/>
                    <a:pt x="2802" y="4766"/>
                    <a:pt x="2771" y="4797"/>
                  </a:cubicBezTo>
                  <a:cubicBezTo>
                    <a:pt x="2740" y="4827"/>
                    <a:pt x="2700" y="4844"/>
                    <a:pt x="2659" y="4852"/>
                  </a:cubicBezTo>
                  <a:lnTo>
                    <a:pt x="2292" y="4852"/>
                  </a:lnTo>
                  <a:cubicBezTo>
                    <a:pt x="2204" y="4844"/>
                    <a:pt x="2133" y="4773"/>
                    <a:pt x="2133" y="4684"/>
                  </a:cubicBezTo>
                  <a:cubicBezTo>
                    <a:pt x="2133" y="4661"/>
                    <a:pt x="2139" y="4637"/>
                    <a:pt x="2149" y="4613"/>
                  </a:cubicBezTo>
                  <a:lnTo>
                    <a:pt x="2323" y="4267"/>
                  </a:lnTo>
                  <a:cubicBezTo>
                    <a:pt x="2333" y="4246"/>
                    <a:pt x="2337" y="4226"/>
                    <a:pt x="2343" y="4202"/>
                  </a:cubicBezTo>
                  <a:lnTo>
                    <a:pt x="2343" y="3760"/>
                  </a:lnTo>
                  <a:cubicBezTo>
                    <a:pt x="2337" y="3699"/>
                    <a:pt x="2292" y="3641"/>
                    <a:pt x="2231" y="3628"/>
                  </a:cubicBezTo>
                  <a:cubicBezTo>
                    <a:pt x="2017" y="3580"/>
                    <a:pt x="1823" y="3468"/>
                    <a:pt x="1670" y="3305"/>
                  </a:cubicBezTo>
                  <a:cubicBezTo>
                    <a:pt x="1645" y="3275"/>
                    <a:pt x="1608" y="3260"/>
                    <a:pt x="1570" y="3260"/>
                  </a:cubicBezTo>
                  <a:cubicBezTo>
                    <a:pt x="1547" y="3260"/>
                    <a:pt x="1524" y="3266"/>
                    <a:pt x="1504" y="3277"/>
                  </a:cubicBezTo>
                  <a:lnTo>
                    <a:pt x="1119" y="3498"/>
                  </a:lnTo>
                  <a:cubicBezTo>
                    <a:pt x="1099" y="3512"/>
                    <a:pt x="1085" y="3526"/>
                    <a:pt x="1072" y="3542"/>
                  </a:cubicBezTo>
                  <a:lnTo>
                    <a:pt x="858" y="3869"/>
                  </a:lnTo>
                  <a:cubicBezTo>
                    <a:pt x="844" y="3889"/>
                    <a:pt x="827" y="3906"/>
                    <a:pt x="807" y="3920"/>
                  </a:cubicBezTo>
                  <a:cubicBezTo>
                    <a:pt x="781" y="3933"/>
                    <a:pt x="754" y="3940"/>
                    <a:pt x="727" y="3940"/>
                  </a:cubicBezTo>
                  <a:cubicBezTo>
                    <a:pt x="672" y="3940"/>
                    <a:pt x="619" y="3913"/>
                    <a:pt x="589" y="3862"/>
                  </a:cubicBezTo>
                  <a:lnTo>
                    <a:pt x="406" y="3542"/>
                  </a:lnTo>
                  <a:cubicBezTo>
                    <a:pt x="362" y="3465"/>
                    <a:pt x="385" y="3369"/>
                    <a:pt x="464" y="3325"/>
                  </a:cubicBezTo>
                  <a:cubicBezTo>
                    <a:pt x="484" y="3311"/>
                    <a:pt x="508" y="3305"/>
                    <a:pt x="531" y="3305"/>
                  </a:cubicBezTo>
                  <a:lnTo>
                    <a:pt x="922" y="3281"/>
                  </a:lnTo>
                  <a:cubicBezTo>
                    <a:pt x="942" y="3281"/>
                    <a:pt x="963" y="3274"/>
                    <a:pt x="980" y="3264"/>
                  </a:cubicBezTo>
                  <a:lnTo>
                    <a:pt x="1364" y="3043"/>
                  </a:lnTo>
                  <a:cubicBezTo>
                    <a:pt x="1419" y="3009"/>
                    <a:pt x="1446" y="2944"/>
                    <a:pt x="1425" y="2883"/>
                  </a:cubicBezTo>
                  <a:cubicBezTo>
                    <a:pt x="1394" y="2778"/>
                    <a:pt x="1378" y="2669"/>
                    <a:pt x="1378" y="2560"/>
                  </a:cubicBezTo>
                  <a:cubicBezTo>
                    <a:pt x="1378" y="2448"/>
                    <a:pt x="1394" y="2339"/>
                    <a:pt x="1425" y="2234"/>
                  </a:cubicBezTo>
                  <a:cubicBezTo>
                    <a:pt x="1442" y="2186"/>
                    <a:pt x="1429" y="2132"/>
                    <a:pt x="1391" y="2098"/>
                  </a:cubicBezTo>
                  <a:cubicBezTo>
                    <a:pt x="1385" y="2088"/>
                    <a:pt x="1374" y="2081"/>
                    <a:pt x="1364" y="2074"/>
                  </a:cubicBezTo>
                  <a:lnTo>
                    <a:pt x="980" y="1854"/>
                  </a:lnTo>
                  <a:cubicBezTo>
                    <a:pt x="963" y="1843"/>
                    <a:pt x="942" y="1836"/>
                    <a:pt x="922" y="1836"/>
                  </a:cubicBezTo>
                  <a:lnTo>
                    <a:pt x="531" y="1813"/>
                  </a:lnTo>
                  <a:cubicBezTo>
                    <a:pt x="508" y="1813"/>
                    <a:pt x="484" y="1805"/>
                    <a:pt x="464" y="1792"/>
                  </a:cubicBezTo>
                  <a:cubicBezTo>
                    <a:pt x="385" y="1747"/>
                    <a:pt x="362" y="1653"/>
                    <a:pt x="406" y="1574"/>
                  </a:cubicBezTo>
                  <a:lnTo>
                    <a:pt x="589" y="1258"/>
                  </a:lnTo>
                  <a:cubicBezTo>
                    <a:pt x="610" y="1221"/>
                    <a:pt x="644" y="1194"/>
                    <a:pt x="685" y="1184"/>
                  </a:cubicBezTo>
                  <a:cubicBezTo>
                    <a:pt x="700" y="1180"/>
                    <a:pt x="715" y="1178"/>
                    <a:pt x="730" y="1178"/>
                  </a:cubicBezTo>
                  <a:cubicBezTo>
                    <a:pt x="757" y="1178"/>
                    <a:pt x="783" y="1184"/>
                    <a:pt x="807" y="1197"/>
                  </a:cubicBezTo>
                  <a:cubicBezTo>
                    <a:pt x="827" y="1211"/>
                    <a:pt x="844" y="1228"/>
                    <a:pt x="858" y="1248"/>
                  </a:cubicBezTo>
                  <a:lnTo>
                    <a:pt x="1072" y="1574"/>
                  </a:lnTo>
                  <a:cubicBezTo>
                    <a:pt x="1085" y="1592"/>
                    <a:pt x="1099" y="1605"/>
                    <a:pt x="1119" y="1619"/>
                  </a:cubicBezTo>
                  <a:lnTo>
                    <a:pt x="1504" y="1840"/>
                  </a:lnTo>
                  <a:cubicBezTo>
                    <a:pt x="1524" y="1851"/>
                    <a:pt x="1547" y="1857"/>
                    <a:pt x="1570" y="1857"/>
                  </a:cubicBezTo>
                  <a:cubicBezTo>
                    <a:pt x="1606" y="1857"/>
                    <a:pt x="1643" y="1842"/>
                    <a:pt x="1670" y="1813"/>
                  </a:cubicBezTo>
                  <a:cubicBezTo>
                    <a:pt x="1823" y="1650"/>
                    <a:pt x="2017" y="1537"/>
                    <a:pt x="2231" y="1490"/>
                  </a:cubicBezTo>
                  <a:cubicBezTo>
                    <a:pt x="2292" y="1476"/>
                    <a:pt x="2337" y="1418"/>
                    <a:pt x="2343" y="1357"/>
                  </a:cubicBezTo>
                  <a:lnTo>
                    <a:pt x="2343" y="915"/>
                  </a:lnTo>
                  <a:cubicBezTo>
                    <a:pt x="2337" y="891"/>
                    <a:pt x="2333" y="870"/>
                    <a:pt x="2323" y="850"/>
                  </a:cubicBezTo>
                  <a:lnTo>
                    <a:pt x="2149" y="503"/>
                  </a:lnTo>
                  <a:cubicBezTo>
                    <a:pt x="2139" y="480"/>
                    <a:pt x="2133" y="456"/>
                    <a:pt x="2133" y="432"/>
                  </a:cubicBezTo>
                  <a:cubicBezTo>
                    <a:pt x="2133" y="344"/>
                    <a:pt x="2204" y="272"/>
                    <a:pt x="2292" y="269"/>
                  </a:cubicBezTo>
                  <a:close/>
                  <a:moveTo>
                    <a:pt x="2279" y="1"/>
                  </a:moveTo>
                  <a:cubicBezTo>
                    <a:pt x="2010" y="1"/>
                    <a:pt x="1796" y="242"/>
                    <a:pt x="1850" y="520"/>
                  </a:cubicBezTo>
                  <a:cubicBezTo>
                    <a:pt x="1857" y="558"/>
                    <a:pt x="1874" y="596"/>
                    <a:pt x="1891" y="630"/>
                  </a:cubicBezTo>
                  <a:lnTo>
                    <a:pt x="2051" y="946"/>
                  </a:lnTo>
                  <a:lnTo>
                    <a:pt x="2051" y="1251"/>
                  </a:lnTo>
                  <a:cubicBezTo>
                    <a:pt x="1857" y="1309"/>
                    <a:pt x="1680" y="1411"/>
                    <a:pt x="1531" y="1548"/>
                  </a:cubicBezTo>
                  <a:lnTo>
                    <a:pt x="1265" y="1397"/>
                  </a:lnTo>
                  <a:lnTo>
                    <a:pt x="1065" y="1099"/>
                  </a:lnTo>
                  <a:cubicBezTo>
                    <a:pt x="1027" y="1041"/>
                    <a:pt x="977" y="993"/>
                    <a:pt x="919" y="963"/>
                  </a:cubicBezTo>
                  <a:cubicBezTo>
                    <a:pt x="853" y="924"/>
                    <a:pt x="777" y="903"/>
                    <a:pt x="701" y="903"/>
                  </a:cubicBezTo>
                  <a:cubicBezTo>
                    <a:pt x="664" y="903"/>
                    <a:pt x="626" y="908"/>
                    <a:pt x="589" y="919"/>
                  </a:cubicBezTo>
                  <a:cubicBezTo>
                    <a:pt x="477" y="949"/>
                    <a:pt x="382" y="1021"/>
                    <a:pt x="324" y="1119"/>
                  </a:cubicBezTo>
                  <a:lnTo>
                    <a:pt x="137" y="1438"/>
                  </a:lnTo>
                  <a:cubicBezTo>
                    <a:pt x="18" y="1645"/>
                    <a:pt x="89" y="1911"/>
                    <a:pt x="297" y="2030"/>
                  </a:cubicBezTo>
                  <a:cubicBezTo>
                    <a:pt x="358" y="2064"/>
                    <a:pt x="423" y="2084"/>
                    <a:pt x="490" y="2088"/>
                  </a:cubicBezTo>
                  <a:lnTo>
                    <a:pt x="851" y="2108"/>
                  </a:lnTo>
                  <a:lnTo>
                    <a:pt x="1116" y="2261"/>
                  </a:lnTo>
                  <a:cubicBezTo>
                    <a:pt x="1092" y="2359"/>
                    <a:pt x="1082" y="2458"/>
                    <a:pt x="1082" y="2560"/>
                  </a:cubicBezTo>
                  <a:cubicBezTo>
                    <a:pt x="1082" y="2659"/>
                    <a:pt x="1092" y="2757"/>
                    <a:pt x="1116" y="2856"/>
                  </a:cubicBezTo>
                  <a:lnTo>
                    <a:pt x="851" y="3009"/>
                  </a:lnTo>
                  <a:lnTo>
                    <a:pt x="490" y="3029"/>
                  </a:lnTo>
                  <a:cubicBezTo>
                    <a:pt x="460" y="3032"/>
                    <a:pt x="429" y="3036"/>
                    <a:pt x="402" y="3043"/>
                  </a:cubicBezTo>
                  <a:cubicBezTo>
                    <a:pt x="117" y="3125"/>
                    <a:pt x="1" y="3440"/>
                    <a:pt x="137" y="3678"/>
                  </a:cubicBezTo>
                  <a:lnTo>
                    <a:pt x="324" y="3998"/>
                  </a:lnTo>
                  <a:cubicBezTo>
                    <a:pt x="344" y="4032"/>
                    <a:pt x="368" y="4063"/>
                    <a:pt x="392" y="4086"/>
                  </a:cubicBezTo>
                  <a:cubicBezTo>
                    <a:pt x="474" y="4169"/>
                    <a:pt x="586" y="4214"/>
                    <a:pt x="700" y="4214"/>
                  </a:cubicBezTo>
                  <a:cubicBezTo>
                    <a:pt x="775" y="4214"/>
                    <a:pt x="850" y="4194"/>
                    <a:pt x="919" y="4154"/>
                  </a:cubicBezTo>
                  <a:cubicBezTo>
                    <a:pt x="977" y="4124"/>
                    <a:pt x="1027" y="4077"/>
                    <a:pt x="1065" y="4019"/>
                  </a:cubicBezTo>
                  <a:lnTo>
                    <a:pt x="1265" y="3723"/>
                  </a:lnTo>
                  <a:lnTo>
                    <a:pt x="1531" y="3570"/>
                  </a:lnTo>
                  <a:cubicBezTo>
                    <a:pt x="1680" y="3705"/>
                    <a:pt x="1857" y="3807"/>
                    <a:pt x="2051" y="3865"/>
                  </a:cubicBezTo>
                  <a:lnTo>
                    <a:pt x="2051" y="4171"/>
                  </a:lnTo>
                  <a:lnTo>
                    <a:pt x="1891" y="4488"/>
                  </a:lnTo>
                  <a:cubicBezTo>
                    <a:pt x="1874" y="4521"/>
                    <a:pt x="1857" y="4559"/>
                    <a:pt x="1850" y="4596"/>
                  </a:cubicBezTo>
                  <a:cubicBezTo>
                    <a:pt x="1796" y="4875"/>
                    <a:pt x="2010" y="5117"/>
                    <a:pt x="2279" y="5117"/>
                  </a:cubicBezTo>
                  <a:lnTo>
                    <a:pt x="2646" y="5117"/>
                  </a:lnTo>
                  <a:cubicBezTo>
                    <a:pt x="2731" y="5117"/>
                    <a:pt x="2819" y="5096"/>
                    <a:pt x="2891" y="5045"/>
                  </a:cubicBezTo>
                  <a:cubicBezTo>
                    <a:pt x="3043" y="4943"/>
                    <a:pt x="3115" y="4763"/>
                    <a:pt x="3074" y="4579"/>
                  </a:cubicBezTo>
                  <a:cubicBezTo>
                    <a:pt x="3067" y="4549"/>
                    <a:pt x="3054" y="4518"/>
                    <a:pt x="3040" y="4491"/>
                  </a:cubicBezTo>
                  <a:lnTo>
                    <a:pt x="2877" y="4171"/>
                  </a:lnTo>
                  <a:lnTo>
                    <a:pt x="2877" y="3865"/>
                  </a:lnTo>
                  <a:cubicBezTo>
                    <a:pt x="3071" y="3807"/>
                    <a:pt x="3247" y="3705"/>
                    <a:pt x="3397" y="3570"/>
                  </a:cubicBezTo>
                  <a:lnTo>
                    <a:pt x="3666" y="3723"/>
                  </a:lnTo>
                  <a:lnTo>
                    <a:pt x="3859" y="4015"/>
                  </a:lnTo>
                  <a:cubicBezTo>
                    <a:pt x="3883" y="4049"/>
                    <a:pt x="3910" y="4083"/>
                    <a:pt x="3940" y="4107"/>
                  </a:cubicBezTo>
                  <a:cubicBezTo>
                    <a:pt x="4022" y="4178"/>
                    <a:pt x="4122" y="4214"/>
                    <a:pt x="4223" y="4214"/>
                  </a:cubicBezTo>
                  <a:cubicBezTo>
                    <a:pt x="4262" y="4214"/>
                    <a:pt x="4300" y="4209"/>
                    <a:pt x="4339" y="4199"/>
                  </a:cubicBezTo>
                  <a:cubicBezTo>
                    <a:pt x="4450" y="4168"/>
                    <a:pt x="4546" y="4097"/>
                    <a:pt x="4604" y="3998"/>
                  </a:cubicBezTo>
                  <a:lnTo>
                    <a:pt x="4791" y="3678"/>
                  </a:lnTo>
                  <a:cubicBezTo>
                    <a:pt x="4927" y="3440"/>
                    <a:pt x="4811" y="3125"/>
                    <a:pt x="4529" y="3043"/>
                  </a:cubicBezTo>
                  <a:cubicBezTo>
                    <a:pt x="4498" y="3036"/>
                    <a:pt x="4467" y="3032"/>
                    <a:pt x="4437" y="3029"/>
                  </a:cubicBezTo>
                  <a:lnTo>
                    <a:pt x="4077" y="3009"/>
                  </a:lnTo>
                  <a:lnTo>
                    <a:pt x="3812" y="2856"/>
                  </a:lnTo>
                  <a:cubicBezTo>
                    <a:pt x="3835" y="2757"/>
                    <a:pt x="3846" y="2659"/>
                    <a:pt x="3846" y="2560"/>
                  </a:cubicBezTo>
                  <a:cubicBezTo>
                    <a:pt x="3846" y="2458"/>
                    <a:pt x="3835" y="2359"/>
                    <a:pt x="3812" y="2261"/>
                  </a:cubicBezTo>
                  <a:lnTo>
                    <a:pt x="4077" y="2108"/>
                  </a:lnTo>
                  <a:lnTo>
                    <a:pt x="4437" y="2088"/>
                  </a:lnTo>
                  <a:cubicBezTo>
                    <a:pt x="4471" y="2084"/>
                    <a:pt x="4502" y="2081"/>
                    <a:pt x="4535" y="2071"/>
                  </a:cubicBezTo>
                  <a:cubicBezTo>
                    <a:pt x="4715" y="2017"/>
                    <a:pt x="4835" y="1863"/>
                    <a:pt x="4848" y="1676"/>
                  </a:cubicBezTo>
                  <a:cubicBezTo>
                    <a:pt x="4852" y="1592"/>
                    <a:pt x="4828" y="1507"/>
                    <a:pt x="4787" y="1435"/>
                  </a:cubicBezTo>
                  <a:lnTo>
                    <a:pt x="4604" y="1119"/>
                  </a:lnTo>
                  <a:cubicBezTo>
                    <a:pt x="4546" y="1021"/>
                    <a:pt x="4450" y="949"/>
                    <a:pt x="4339" y="919"/>
                  </a:cubicBezTo>
                  <a:cubicBezTo>
                    <a:pt x="4300" y="908"/>
                    <a:pt x="4261" y="903"/>
                    <a:pt x="4222" y="903"/>
                  </a:cubicBezTo>
                  <a:cubicBezTo>
                    <a:pt x="4121" y="903"/>
                    <a:pt x="4022" y="939"/>
                    <a:pt x="3940" y="1010"/>
                  </a:cubicBezTo>
                  <a:cubicBezTo>
                    <a:pt x="3910" y="1034"/>
                    <a:pt x="3883" y="1068"/>
                    <a:pt x="3859" y="1102"/>
                  </a:cubicBezTo>
                  <a:lnTo>
                    <a:pt x="3666" y="1397"/>
                  </a:lnTo>
                  <a:lnTo>
                    <a:pt x="3397" y="1548"/>
                  </a:lnTo>
                  <a:cubicBezTo>
                    <a:pt x="3247" y="1411"/>
                    <a:pt x="3071" y="1309"/>
                    <a:pt x="2877" y="1251"/>
                  </a:cubicBezTo>
                  <a:lnTo>
                    <a:pt x="2877" y="946"/>
                  </a:lnTo>
                  <a:lnTo>
                    <a:pt x="3037" y="630"/>
                  </a:lnTo>
                  <a:cubicBezTo>
                    <a:pt x="3054" y="596"/>
                    <a:pt x="3071" y="558"/>
                    <a:pt x="3077" y="520"/>
                  </a:cubicBezTo>
                  <a:cubicBezTo>
                    <a:pt x="3132" y="242"/>
                    <a:pt x="2917" y="1"/>
                    <a:pt x="2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58"/>
          <p:cNvGrpSpPr/>
          <p:nvPr/>
        </p:nvGrpSpPr>
        <p:grpSpPr>
          <a:xfrm>
            <a:off x="2496686" y="1617134"/>
            <a:ext cx="268836" cy="381116"/>
            <a:chOff x="2258546" y="129911"/>
            <a:chExt cx="241563" cy="336081"/>
          </a:xfrm>
        </p:grpSpPr>
        <p:sp>
          <p:nvSpPr>
            <p:cNvPr id="1708" name="Google Shape;1708;p58"/>
            <p:cNvSpPr/>
            <p:nvPr/>
          </p:nvSpPr>
          <p:spPr>
            <a:xfrm>
              <a:off x="2258546" y="249005"/>
              <a:ext cx="119091" cy="216987"/>
            </a:xfrm>
            <a:custGeom>
              <a:avLst/>
              <a:gdLst/>
              <a:ahLst/>
              <a:cxnLst/>
              <a:rect l="l" t="t" r="r" b="b"/>
              <a:pathLst>
                <a:path w="3315" h="6040" extrusionOk="0">
                  <a:moveTo>
                    <a:pt x="697" y="1"/>
                  </a:moveTo>
                  <a:cubicBezTo>
                    <a:pt x="697" y="1"/>
                    <a:pt x="13" y="300"/>
                    <a:pt x="13" y="681"/>
                  </a:cubicBezTo>
                  <a:cubicBezTo>
                    <a:pt x="13" y="755"/>
                    <a:pt x="75" y="816"/>
                    <a:pt x="150" y="816"/>
                  </a:cubicBezTo>
                  <a:cubicBezTo>
                    <a:pt x="225" y="816"/>
                    <a:pt x="286" y="755"/>
                    <a:pt x="286" y="681"/>
                  </a:cubicBezTo>
                  <a:cubicBezTo>
                    <a:pt x="286" y="453"/>
                    <a:pt x="470" y="269"/>
                    <a:pt x="697" y="269"/>
                  </a:cubicBezTo>
                  <a:lnTo>
                    <a:pt x="2628" y="269"/>
                  </a:lnTo>
                  <a:cubicBezTo>
                    <a:pt x="2856" y="269"/>
                    <a:pt x="3039" y="453"/>
                    <a:pt x="3046" y="681"/>
                  </a:cubicBezTo>
                  <a:lnTo>
                    <a:pt x="3046" y="2900"/>
                  </a:lnTo>
                  <a:cubicBezTo>
                    <a:pt x="3039" y="2972"/>
                    <a:pt x="2981" y="3030"/>
                    <a:pt x="2903" y="3030"/>
                  </a:cubicBezTo>
                  <a:cubicBezTo>
                    <a:pt x="2825" y="3030"/>
                    <a:pt x="2754" y="2900"/>
                    <a:pt x="2754" y="2900"/>
                  </a:cubicBezTo>
                  <a:lnTo>
                    <a:pt x="2754" y="694"/>
                  </a:lnTo>
                  <a:cubicBezTo>
                    <a:pt x="2754" y="623"/>
                    <a:pt x="2702" y="559"/>
                    <a:pt x="2631" y="555"/>
                  </a:cubicBezTo>
                  <a:cubicBezTo>
                    <a:pt x="2628" y="554"/>
                    <a:pt x="2624" y="554"/>
                    <a:pt x="2620" y="554"/>
                  </a:cubicBezTo>
                  <a:cubicBezTo>
                    <a:pt x="2547" y="554"/>
                    <a:pt x="2485" y="613"/>
                    <a:pt x="2485" y="688"/>
                  </a:cubicBezTo>
                  <a:lnTo>
                    <a:pt x="2485" y="5572"/>
                  </a:lnTo>
                  <a:cubicBezTo>
                    <a:pt x="2485" y="5679"/>
                    <a:pt x="2392" y="5769"/>
                    <a:pt x="2282" y="5769"/>
                  </a:cubicBezTo>
                  <a:cubicBezTo>
                    <a:pt x="2269" y="5769"/>
                    <a:pt x="2257" y="5768"/>
                    <a:pt x="2244" y="5766"/>
                  </a:cubicBezTo>
                  <a:cubicBezTo>
                    <a:pt x="2142" y="5749"/>
                    <a:pt x="2070" y="5657"/>
                    <a:pt x="2070" y="5555"/>
                  </a:cubicBezTo>
                  <a:lnTo>
                    <a:pt x="2070" y="2890"/>
                  </a:lnTo>
                  <a:cubicBezTo>
                    <a:pt x="2070" y="2815"/>
                    <a:pt x="2009" y="2754"/>
                    <a:pt x="1935" y="2754"/>
                  </a:cubicBezTo>
                  <a:lnTo>
                    <a:pt x="1377" y="2754"/>
                  </a:lnTo>
                  <a:cubicBezTo>
                    <a:pt x="1367" y="2754"/>
                    <a:pt x="1360" y="2754"/>
                    <a:pt x="1350" y="2757"/>
                  </a:cubicBezTo>
                  <a:cubicBezTo>
                    <a:pt x="1282" y="2774"/>
                    <a:pt x="1245" y="2829"/>
                    <a:pt x="1245" y="2890"/>
                  </a:cubicBezTo>
                  <a:lnTo>
                    <a:pt x="1245" y="5555"/>
                  </a:lnTo>
                  <a:cubicBezTo>
                    <a:pt x="1245" y="5657"/>
                    <a:pt x="1173" y="5749"/>
                    <a:pt x="1071" y="5766"/>
                  </a:cubicBezTo>
                  <a:cubicBezTo>
                    <a:pt x="1058" y="5768"/>
                    <a:pt x="1046" y="5769"/>
                    <a:pt x="1033" y="5769"/>
                  </a:cubicBezTo>
                  <a:cubicBezTo>
                    <a:pt x="923" y="5769"/>
                    <a:pt x="829" y="5679"/>
                    <a:pt x="829" y="5572"/>
                  </a:cubicBezTo>
                  <a:lnTo>
                    <a:pt x="829" y="694"/>
                  </a:lnTo>
                  <a:cubicBezTo>
                    <a:pt x="829" y="623"/>
                    <a:pt x="779" y="559"/>
                    <a:pt x="707" y="555"/>
                  </a:cubicBezTo>
                  <a:cubicBezTo>
                    <a:pt x="703" y="554"/>
                    <a:pt x="699" y="554"/>
                    <a:pt x="695" y="554"/>
                  </a:cubicBezTo>
                  <a:cubicBezTo>
                    <a:pt x="619" y="554"/>
                    <a:pt x="561" y="613"/>
                    <a:pt x="561" y="688"/>
                  </a:cubicBezTo>
                  <a:lnTo>
                    <a:pt x="561" y="2887"/>
                  </a:lnTo>
                  <a:cubicBezTo>
                    <a:pt x="561" y="2955"/>
                    <a:pt x="510" y="3019"/>
                    <a:pt x="439" y="3026"/>
                  </a:cubicBezTo>
                  <a:cubicBezTo>
                    <a:pt x="435" y="3027"/>
                    <a:pt x="431" y="3027"/>
                    <a:pt x="427" y="3027"/>
                  </a:cubicBezTo>
                  <a:cubicBezTo>
                    <a:pt x="354" y="3027"/>
                    <a:pt x="293" y="2968"/>
                    <a:pt x="293" y="2893"/>
                  </a:cubicBezTo>
                  <a:lnTo>
                    <a:pt x="293" y="1232"/>
                  </a:lnTo>
                  <a:cubicBezTo>
                    <a:pt x="293" y="1174"/>
                    <a:pt x="262" y="1122"/>
                    <a:pt x="208" y="1099"/>
                  </a:cubicBezTo>
                  <a:cubicBezTo>
                    <a:pt x="187" y="1090"/>
                    <a:pt x="167" y="1086"/>
                    <a:pt x="147" y="1086"/>
                  </a:cubicBezTo>
                  <a:cubicBezTo>
                    <a:pt x="66" y="1086"/>
                    <a:pt x="0" y="1152"/>
                    <a:pt x="0" y="1232"/>
                  </a:cubicBezTo>
                  <a:lnTo>
                    <a:pt x="0" y="2887"/>
                  </a:lnTo>
                  <a:cubicBezTo>
                    <a:pt x="0" y="3043"/>
                    <a:pt x="115" y="3223"/>
                    <a:pt x="262" y="3278"/>
                  </a:cubicBezTo>
                  <a:cubicBezTo>
                    <a:pt x="316" y="3299"/>
                    <a:pt x="370" y="3308"/>
                    <a:pt x="421" y="3308"/>
                  </a:cubicBezTo>
                  <a:cubicBezTo>
                    <a:pt x="471" y="3308"/>
                    <a:pt x="518" y="3299"/>
                    <a:pt x="561" y="3284"/>
                  </a:cubicBezTo>
                  <a:lnTo>
                    <a:pt x="561" y="5565"/>
                  </a:lnTo>
                  <a:cubicBezTo>
                    <a:pt x="561" y="5828"/>
                    <a:pt x="780" y="6039"/>
                    <a:pt x="1051" y="6039"/>
                  </a:cubicBezTo>
                  <a:cubicBezTo>
                    <a:pt x="1074" y="6039"/>
                    <a:pt x="1098" y="6038"/>
                    <a:pt x="1122" y="6034"/>
                  </a:cubicBezTo>
                  <a:cubicBezTo>
                    <a:pt x="1350" y="6000"/>
                    <a:pt x="1537" y="5776"/>
                    <a:pt x="1537" y="5545"/>
                  </a:cubicBezTo>
                  <a:lnTo>
                    <a:pt x="1537" y="3022"/>
                  </a:lnTo>
                  <a:lnTo>
                    <a:pt x="1805" y="3022"/>
                  </a:lnTo>
                  <a:lnTo>
                    <a:pt x="1805" y="5551"/>
                  </a:lnTo>
                  <a:cubicBezTo>
                    <a:pt x="1805" y="5803"/>
                    <a:pt x="2009" y="6028"/>
                    <a:pt x="2261" y="6038"/>
                  </a:cubicBezTo>
                  <a:cubicBezTo>
                    <a:pt x="2267" y="6038"/>
                    <a:pt x="2274" y="6038"/>
                    <a:pt x="2280" y="6038"/>
                  </a:cubicBezTo>
                  <a:cubicBezTo>
                    <a:pt x="2543" y="6038"/>
                    <a:pt x="2754" y="5824"/>
                    <a:pt x="2754" y="5565"/>
                  </a:cubicBezTo>
                  <a:lnTo>
                    <a:pt x="2754" y="3287"/>
                  </a:lnTo>
                  <a:cubicBezTo>
                    <a:pt x="2798" y="3301"/>
                    <a:pt x="2845" y="3308"/>
                    <a:pt x="2893" y="3308"/>
                  </a:cubicBezTo>
                  <a:cubicBezTo>
                    <a:pt x="3131" y="3308"/>
                    <a:pt x="3314" y="3132"/>
                    <a:pt x="3314" y="2907"/>
                  </a:cubicBezTo>
                  <a:lnTo>
                    <a:pt x="3314" y="684"/>
                  </a:lnTo>
                  <a:cubicBezTo>
                    <a:pt x="3314" y="307"/>
                    <a:pt x="3002" y="1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2283586" y="170004"/>
              <a:ext cx="69012" cy="68904"/>
            </a:xfrm>
            <a:custGeom>
              <a:avLst/>
              <a:gdLst/>
              <a:ahLst/>
              <a:cxnLst/>
              <a:rect l="l" t="t" r="r" b="b"/>
              <a:pathLst>
                <a:path w="1921" h="1918" extrusionOk="0">
                  <a:moveTo>
                    <a:pt x="962" y="273"/>
                  </a:moveTo>
                  <a:cubicBezTo>
                    <a:pt x="1340" y="273"/>
                    <a:pt x="1646" y="582"/>
                    <a:pt x="1646" y="959"/>
                  </a:cubicBezTo>
                  <a:cubicBezTo>
                    <a:pt x="1646" y="1336"/>
                    <a:pt x="1340" y="1646"/>
                    <a:pt x="962" y="1646"/>
                  </a:cubicBezTo>
                  <a:cubicBezTo>
                    <a:pt x="581" y="1646"/>
                    <a:pt x="275" y="1336"/>
                    <a:pt x="275" y="959"/>
                  </a:cubicBezTo>
                  <a:cubicBezTo>
                    <a:pt x="275" y="582"/>
                    <a:pt x="581" y="273"/>
                    <a:pt x="962" y="273"/>
                  </a:cubicBezTo>
                  <a:close/>
                  <a:moveTo>
                    <a:pt x="962" y="0"/>
                  </a:moveTo>
                  <a:cubicBezTo>
                    <a:pt x="432" y="0"/>
                    <a:pt x="0" y="428"/>
                    <a:pt x="0" y="959"/>
                  </a:cubicBezTo>
                  <a:cubicBezTo>
                    <a:pt x="0" y="1489"/>
                    <a:pt x="432" y="1917"/>
                    <a:pt x="962" y="1917"/>
                  </a:cubicBezTo>
                  <a:cubicBezTo>
                    <a:pt x="1489" y="1917"/>
                    <a:pt x="1921" y="1489"/>
                    <a:pt x="1921" y="959"/>
                  </a:cubicBezTo>
                  <a:cubicBezTo>
                    <a:pt x="1921" y="428"/>
                    <a:pt x="1489" y="0"/>
                    <a:pt x="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2391615" y="129911"/>
              <a:ext cx="108494" cy="237608"/>
            </a:xfrm>
            <a:custGeom>
              <a:avLst/>
              <a:gdLst/>
              <a:ahLst/>
              <a:cxnLst/>
              <a:rect l="l" t="t" r="r" b="b"/>
              <a:pathLst>
                <a:path w="3020" h="6614" extrusionOk="0">
                  <a:moveTo>
                    <a:pt x="1513" y="253"/>
                  </a:moveTo>
                  <a:cubicBezTo>
                    <a:pt x="1969" y="253"/>
                    <a:pt x="2340" y="624"/>
                    <a:pt x="2340" y="1079"/>
                  </a:cubicBezTo>
                  <a:lnTo>
                    <a:pt x="2340" y="4142"/>
                  </a:lnTo>
                  <a:cubicBezTo>
                    <a:pt x="2340" y="4172"/>
                    <a:pt x="2354" y="4200"/>
                    <a:pt x="2374" y="4224"/>
                  </a:cubicBezTo>
                  <a:lnTo>
                    <a:pt x="2391" y="4241"/>
                  </a:lnTo>
                  <a:cubicBezTo>
                    <a:pt x="2625" y="4475"/>
                    <a:pt x="2754" y="4787"/>
                    <a:pt x="2754" y="5118"/>
                  </a:cubicBezTo>
                  <a:cubicBezTo>
                    <a:pt x="2754" y="5804"/>
                    <a:pt x="2197" y="6362"/>
                    <a:pt x="1510" y="6362"/>
                  </a:cubicBezTo>
                  <a:cubicBezTo>
                    <a:pt x="678" y="6362"/>
                    <a:pt x="32" y="5535"/>
                    <a:pt x="352" y="4658"/>
                  </a:cubicBezTo>
                  <a:cubicBezTo>
                    <a:pt x="406" y="4512"/>
                    <a:pt x="490" y="4383"/>
                    <a:pt x="600" y="4274"/>
                  </a:cubicBezTo>
                  <a:lnTo>
                    <a:pt x="650" y="4224"/>
                  </a:lnTo>
                  <a:cubicBezTo>
                    <a:pt x="671" y="4200"/>
                    <a:pt x="685" y="4172"/>
                    <a:pt x="685" y="4142"/>
                  </a:cubicBezTo>
                  <a:lnTo>
                    <a:pt x="685" y="1001"/>
                  </a:lnTo>
                  <a:cubicBezTo>
                    <a:pt x="685" y="780"/>
                    <a:pt x="834" y="508"/>
                    <a:pt x="1025" y="396"/>
                  </a:cubicBezTo>
                  <a:cubicBezTo>
                    <a:pt x="1190" y="297"/>
                    <a:pt x="1356" y="253"/>
                    <a:pt x="1513" y="253"/>
                  </a:cubicBezTo>
                  <a:close/>
                  <a:moveTo>
                    <a:pt x="1511" y="0"/>
                  </a:moveTo>
                  <a:cubicBezTo>
                    <a:pt x="906" y="0"/>
                    <a:pt x="416" y="494"/>
                    <a:pt x="416" y="1096"/>
                  </a:cubicBezTo>
                  <a:lnTo>
                    <a:pt x="416" y="4070"/>
                  </a:lnTo>
                  <a:cubicBezTo>
                    <a:pt x="148" y="4356"/>
                    <a:pt x="1" y="4726"/>
                    <a:pt x="5" y="5121"/>
                  </a:cubicBezTo>
                  <a:cubicBezTo>
                    <a:pt x="12" y="5944"/>
                    <a:pt x="691" y="6613"/>
                    <a:pt x="1510" y="6613"/>
                  </a:cubicBezTo>
                  <a:cubicBezTo>
                    <a:pt x="1521" y="6613"/>
                    <a:pt x="1531" y="6613"/>
                    <a:pt x="1541" y="6613"/>
                  </a:cubicBezTo>
                  <a:cubicBezTo>
                    <a:pt x="2360" y="6596"/>
                    <a:pt x="3019" y="5926"/>
                    <a:pt x="3019" y="5104"/>
                  </a:cubicBezTo>
                  <a:cubicBezTo>
                    <a:pt x="3019" y="4716"/>
                    <a:pt x="2873" y="4352"/>
                    <a:pt x="2608" y="4070"/>
                  </a:cubicBezTo>
                  <a:lnTo>
                    <a:pt x="2608" y="1116"/>
                  </a:lnTo>
                  <a:cubicBezTo>
                    <a:pt x="2608" y="545"/>
                    <a:pt x="2142" y="32"/>
                    <a:pt x="1571" y="2"/>
                  </a:cubicBezTo>
                  <a:cubicBezTo>
                    <a:pt x="1551" y="1"/>
                    <a:pt x="1531" y="0"/>
                    <a:pt x="1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8"/>
            <p:cNvSpPr/>
            <p:nvPr/>
          </p:nvSpPr>
          <p:spPr>
            <a:xfrm>
              <a:off x="2408213" y="149598"/>
              <a:ext cx="74940" cy="198198"/>
            </a:xfrm>
            <a:custGeom>
              <a:avLst/>
              <a:gdLst/>
              <a:ahLst/>
              <a:cxnLst/>
              <a:rect l="l" t="t" r="r" b="b"/>
              <a:pathLst>
                <a:path w="2086" h="5517" extrusionOk="0">
                  <a:moveTo>
                    <a:pt x="1062" y="270"/>
                  </a:moveTo>
                  <a:cubicBezTo>
                    <a:pt x="1215" y="270"/>
                    <a:pt x="1341" y="392"/>
                    <a:pt x="1341" y="545"/>
                  </a:cubicBezTo>
                  <a:lnTo>
                    <a:pt x="1341" y="1109"/>
                  </a:lnTo>
                  <a:lnTo>
                    <a:pt x="780" y="1109"/>
                  </a:lnTo>
                  <a:lnTo>
                    <a:pt x="780" y="545"/>
                  </a:lnTo>
                  <a:cubicBezTo>
                    <a:pt x="780" y="392"/>
                    <a:pt x="905" y="270"/>
                    <a:pt x="1062" y="270"/>
                  </a:cubicBezTo>
                  <a:close/>
                  <a:moveTo>
                    <a:pt x="1341" y="1401"/>
                  </a:moveTo>
                  <a:lnTo>
                    <a:pt x="1341" y="3818"/>
                  </a:lnTo>
                  <a:cubicBezTo>
                    <a:pt x="1341" y="3852"/>
                    <a:pt x="1358" y="3889"/>
                    <a:pt x="1382" y="3913"/>
                  </a:cubicBezTo>
                  <a:lnTo>
                    <a:pt x="1558" y="4084"/>
                  </a:lnTo>
                  <a:cubicBezTo>
                    <a:pt x="1691" y="4212"/>
                    <a:pt x="1762" y="4386"/>
                    <a:pt x="1762" y="4570"/>
                  </a:cubicBezTo>
                  <a:cubicBezTo>
                    <a:pt x="1762" y="4947"/>
                    <a:pt x="1450" y="5256"/>
                    <a:pt x="1062" y="5256"/>
                  </a:cubicBezTo>
                  <a:cubicBezTo>
                    <a:pt x="651" y="5256"/>
                    <a:pt x="325" y="4909"/>
                    <a:pt x="365" y="4501"/>
                  </a:cubicBezTo>
                  <a:cubicBezTo>
                    <a:pt x="383" y="4338"/>
                    <a:pt x="457" y="4189"/>
                    <a:pt x="576" y="4076"/>
                  </a:cubicBezTo>
                  <a:lnTo>
                    <a:pt x="739" y="3913"/>
                  </a:lnTo>
                  <a:cubicBezTo>
                    <a:pt x="767" y="3889"/>
                    <a:pt x="780" y="3852"/>
                    <a:pt x="780" y="3818"/>
                  </a:cubicBezTo>
                  <a:lnTo>
                    <a:pt x="780" y="1401"/>
                  </a:lnTo>
                  <a:close/>
                  <a:moveTo>
                    <a:pt x="1061" y="0"/>
                  </a:moveTo>
                  <a:cubicBezTo>
                    <a:pt x="760" y="0"/>
                    <a:pt x="515" y="248"/>
                    <a:pt x="515" y="548"/>
                  </a:cubicBezTo>
                  <a:lnTo>
                    <a:pt x="515" y="3747"/>
                  </a:lnTo>
                  <a:lnTo>
                    <a:pt x="386" y="3876"/>
                  </a:lnTo>
                  <a:cubicBezTo>
                    <a:pt x="253" y="4008"/>
                    <a:pt x="158" y="4178"/>
                    <a:pt x="121" y="4362"/>
                  </a:cubicBezTo>
                  <a:cubicBezTo>
                    <a:pt x="0" y="4977"/>
                    <a:pt x="469" y="5517"/>
                    <a:pt x="1062" y="5517"/>
                  </a:cubicBezTo>
                  <a:cubicBezTo>
                    <a:pt x="1157" y="5517"/>
                    <a:pt x="1255" y="5503"/>
                    <a:pt x="1354" y="5474"/>
                  </a:cubicBezTo>
                  <a:cubicBezTo>
                    <a:pt x="1650" y="5386"/>
                    <a:pt x="1889" y="5151"/>
                    <a:pt x="1977" y="4855"/>
                  </a:cubicBezTo>
                  <a:cubicBezTo>
                    <a:pt x="2085" y="4495"/>
                    <a:pt x="1990" y="4128"/>
                    <a:pt x="1742" y="3880"/>
                  </a:cubicBezTo>
                  <a:lnTo>
                    <a:pt x="1610" y="3747"/>
                  </a:lnTo>
                  <a:lnTo>
                    <a:pt x="1610" y="548"/>
                  </a:lnTo>
                  <a:cubicBezTo>
                    <a:pt x="1610" y="314"/>
                    <a:pt x="1460" y="99"/>
                    <a:pt x="1236" y="28"/>
                  </a:cubicBezTo>
                  <a:cubicBezTo>
                    <a:pt x="1176" y="9"/>
                    <a:pt x="1118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8"/>
            <p:cNvSpPr/>
            <p:nvPr/>
          </p:nvSpPr>
          <p:spPr>
            <a:xfrm>
              <a:off x="2367725" y="170148"/>
              <a:ext cx="29207" cy="68401"/>
            </a:xfrm>
            <a:custGeom>
              <a:avLst/>
              <a:gdLst/>
              <a:ahLst/>
              <a:cxnLst/>
              <a:rect l="l" t="t" r="r" b="b"/>
              <a:pathLst>
                <a:path w="813" h="1904" extrusionOk="0">
                  <a:moveTo>
                    <a:pt x="150" y="0"/>
                  </a:moveTo>
                  <a:cubicBezTo>
                    <a:pt x="79" y="0"/>
                    <a:pt x="13" y="54"/>
                    <a:pt x="7" y="123"/>
                  </a:cubicBezTo>
                  <a:cubicBezTo>
                    <a:pt x="0" y="204"/>
                    <a:pt x="65" y="269"/>
                    <a:pt x="143" y="269"/>
                  </a:cubicBezTo>
                  <a:lnTo>
                    <a:pt x="544" y="269"/>
                  </a:lnTo>
                  <a:lnTo>
                    <a:pt x="544" y="537"/>
                  </a:lnTo>
                  <a:lnTo>
                    <a:pt x="150" y="537"/>
                  </a:lnTo>
                  <a:cubicBezTo>
                    <a:pt x="79" y="537"/>
                    <a:pt x="13" y="588"/>
                    <a:pt x="7" y="659"/>
                  </a:cubicBezTo>
                  <a:cubicBezTo>
                    <a:pt x="0" y="738"/>
                    <a:pt x="65" y="805"/>
                    <a:pt x="143" y="805"/>
                  </a:cubicBezTo>
                  <a:lnTo>
                    <a:pt x="544" y="805"/>
                  </a:lnTo>
                  <a:lnTo>
                    <a:pt x="544" y="1098"/>
                  </a:lnTo>
                  <a:lnTo>
                    <a:pt x="150" y="1098"/>
                  </a:lnTo>
                  <a:cubicBezTo>
                    <a:pt x="79" y="1098"/>
                    <a:pt x="13" y="1149"/>
                    <a:pt x="7" y="1220"/>
                  </a:cubicBezTo>
                  <a:cubicBezTo>
                    <a:pt x="0" y="1298"/>
                    <a:pt x="65" y="1367"/>
                    <a:pt x="143" y="1367"/>
                  </a:cubicBezTo>
                  <a:lnTo>
                    <a:pt x="544" y="1367"/>
                  </a:lnTo>
                  <a:lnTo>
                    <a:pt x="544" y="1635"/>
                  </a:lnTo>
                  <a:lnTo>
                    <a:pt x="150" y="1635"/>
                  </a:lnTo>
                  <a:cubicBezTo>
                    <a:pt x="79" y="1635"/>
                    <a:pt x="13" y="1686"/>
                    <a:pt x="7" y="1758"/>
                  </a:cubicBezTo>
                  <a:cubicBezTo>
                    <a:pt x="0" y="1836"/>
                    <a:pt x="65" y="1904"/>
                    <a:pt x="143" y="1904"/>
                  </a:cubicBezTo>
                  <a:lnTo>
                    <a:pt x="677" y="1904"/>
                  </a:lnTo>
                  <a:cubicBezTo>
                    <a:pt x="752" y="1904"/>
                    <a:pt x="813" y="1842"/>
                    <a:pt x="813" y="1767"/>
                  </a:cubicBezTo>
                  <a:lnTo>
                    <a:pt x="813" y="139"/>
                  </a:lnTo>
                  <a:cubicBezTo>
                    <a:pt x="813" y="65"/>
                    <a:pt x="752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3" name="Google Shape;1713;p58"/>
          <p:cNvGrpSpPr/>
          <p:nvPr/>
        </p:nvGrpSpPr>
        <p:grpSpPr>
          <a:xfrm>
            <a:off x="3258114" y="1616974"/>
            <a:ext cx="382737" cy="381276"/>
            <a:chOff x="3506971" y="90536"/>
            <a:chExt cx="343910" cy="336222"/>
          </a:xfrm>
        </p:grpSpPr>
        <p:sp>
          <p:nvSpPr>
            <p:cNvPr id="1714" name="Google Shape;1714;p58"/>
            <p:cNvSpPr/>
            <p:nvPr/>
          </p:nvSpPr>
          <p:spPr>
            <a:xfrm>
              <a:off x="3506971" y="90536"/>
              <a:ext cx="343910" cy="336222"/>
            </a:xfrm>
            <a:custGeom>
              <a:avLst/>
              <a:gdLst/>
              <a:ahLst/>
              <a:cxnLst/>
              <a:rect l="l" t="t" r="r" b="b"/>
              <a:pathLst>
                <a:path w="9573" h="9359" extrusionOk="0">
                  <a:moveTo>
                    <a:pt x="7766" y="274"/>
                  </a:moveTo>
                  <a:cubicBezTo>
                    <a:pt x="8118" y="274"/>
                    <a:pt x="8469" y="408"/>
                    <a:pt x="8736" y="676"/>
                  </a:cubicBezTo>
                  <a:cubicBezTo>
                    <a:pt x="9239" y="1176"/>
                    <a:pt x="9269" y="1975"/>
                    <a:pt x="8831" y="2512"/>
                  </a:cubicBezTo>
                  <a:lnTo>
                    <a:pt x="6900" y="581"/>
                  </a:lnTo>
                  <a:cubicBezTo>
                    <a:pt x="7151" y="376"/>
                    <a:pt x="7458" y="274"/>
                    <a:pt x="7766" y="274"/>
                  </a:cubicBezTo>
                  <a:close/>
                  <a:moveTo>
                    <a:pt x="6703" y="771"/>
                  </a:moveTo>
                  <a:lnTo>
                    <a:pt x="8640" y="2709"/>
                  </a:lnTo>
                  <a:lnTo>
                    <a:pt x="5707" y="5646"/>
                  </a:lnTo>
                  <a:cubicBezTo>
                    <a:pt x="5388" y="5965"/>
                    <a:pt x="4987" y="6197"/>
                    <a:pt x="4552" y="6316"/>
                  </a:cubicBezTo>
                  <a:lnTo>
                    <a:pt x="3399" y="6628"/>
                  </a:lnTo>
                  <a:cubicBezTo>
                    <a:pt x="3195" y="6686"/>
                    <a:pt x="3005" y="6795"/>
                    <a:pt x="2852" y="6948"/>
                  </a:cubicBezTo>
                  <a:lnTo>
                    <a:pt x="1669" y="8131"/>
                  </a:lnTo>
                  <a:lnTo>
                    <a:pt x="1281" y="7743"/>
                  </a:lnTo>
                  <a:lnTo>
                    <a:pt x="2464" y="6560"/>
                  </a:lnTo>
                  <a:cubicBezTo>
                    <a:pt x="2617" y="6407"/>
                    <a:pt x="2726" y="6217"/>
                    <a:pt x="2784" y="6013"/>
                  </a:cubicBezTo>
                  <a:lnTo>
                    <a:pt x="3096" y="4860"/>
                  </a:lnTo>
                  <a:cubicBezTo>
                    <a:pt x="3215" y="4425"/>
                    <a:pt x="3447" y="4024"/>
                    <a:pt x="3766" y="3705"/>
                  </a:cubicBezTo>
                  <a:lnTo>
                    <a:pt x="6703" y="771"/>
                  </a:lnTo>
                  <a:close/>
                  <a:moveTo>
                    <a:pt x="1088" y="7937"/>
                  </a:moveTo>
                  <a:lnTo>
                    <a:pt x="1475" y="8324"/>
                  </a:lnTo>
                  <a:lnTo>
                    <a:pt x="796" y="9004"/>
                  </a:lnTo>
                  <a:cubicBezTo>
                    <a:pt x="743" y="9058"/>
                    <a:pt x="672" y="9086"/>
                    <a:pt x="602" y="9086"/>
                  </a:cubicBezTo>
                  <a:cubicBezTo>
                    <a:pt x="531" y="9086"/>
                    <a:pt x="461" y="9058"/>
                    <a:pt x="408" y="9004"/>
                  </a:cubicBezTo>
                  <a:cubicBezTo>
                    <a:pt x="299" y="8899"/>
                    <a:pt x="299" y="8722"/>
                    <a:pt x="408" y="8616"/>
                  </a:cubicBezTo>
                  <a:lnTo>
                    <a:pt x="1088" y="7937"/>
                  </a:lnTo>
                  <a:close/>
                  <a:moveTo>
                    <a:pt x="7768" y="1"/>
                  </a:moveTo>
                  <a:cubicBezTo>
                    <a:pt x="7347" y="1"/>
                    <a:pt x="6926" y="161"/>
                    <a:pt x="6604" y="483"/>
                  </a:cubicBezTo>
                  <a:lnTo>
                    <a:pt x="3573" y="3511"/>
                  </a:lnTo>
                  <a:cubicBezTo>
                    <a:pt x="3219" y="3864"/>
                    <a:pt x="2964" y="4306"/>
                    <a:pt x="2831" y="4789"/>
                  </a:cubicBezTo>
                  <a:lnTo>
                    <a:pt x="2519" y="5938"/>
                  </a:lnTo>
                  <a:cubicBezTo>
                    <a:pt x="2475" y="6101"/>
                    <a:pt x="2390" y="6247"/>
                    <a:pt x="2271" y="6366"/>
                  </a:cubicBezTo>
                  <a:lnTo>
                    <a:pt x="214" y="8423"/>
                  </a:lnTo>
                  <a:cubicBezTo>
                    <a:pt x="0" y="8637"/>
                    <a:pt x="0" y="8983"/>
                    <a:pt x="214" y="9198"/>
                  </a:cubicBezTo>
                  <a:cubicBezTo>
                    <a:pt x="321" y="9305"/>
                    <a:pt x="462" y="9358"/>
                    <a:pt x="602" y="9358"/>
                  </a:cubicBezTo>
                  <a:cubicBezTo>
                    <a:pt x="742" y="9358"/>
                    <a:pt x="882" y="9305"/>
                    <a:pt x="989" y="9198"/>
                  </a:cubicBezTo>
                  <a:lnTo>
                    <a:pt x="3046" y="7141"/>
                  </a:lnTo>
                  <a:cubicBezTo>
                    <a:pt x="3165" y="7022"/>
                    <a:pt x="3311" y="6937"/>
                    <a:pt x="3474" y="6893"/>
                  </a:cubicBezTo>
                  <a:lnTo>
                    <a:pt x="4623" y="6581"/>
                  </a:lnTo>
                  <a:cubicBezTo>
                    <a:pt x="5106" y="6448"/>
                    <a:pt x="5548" y="6193"/>
                    <a:pt x="5901" y="5839"/>
                  </a:cubicBezTo>
                  <a:lnTo>
                    <a:pt x="8929" y="2808"/>
                  </a:lnTo>
                  <a:cubicBezTo>
                    <a:pt x="9572" y="2165"/>
                    <a:pt x="9572" y="1121"/>
                    <a:pt x="8929" y="483"/>
                  </a:cubicBezTo>
                  <a:cubicBezTo>
                    <a:pt x="8610" y="161"/>
                    <a:pt x="8189" y="1"/>
                    <a:pt x="7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8"/>
            <p:cNvSpPr/>
            <p:nvPr/>
          </p:nvSpPr>
          <p:spPr>
            <a:xfrm>
              <a:off x="3633969" y="148556"/>
              <a:ext cx="157064" cy="149304"/>
            </a:xfrm>
            <a:custGeom>
              <a:avLst/>
              <a:gdLst/>
              <a:ahLst/>
              <a:cxnLst/>
              <a:rect l="l" t="t" r="r" b="b"/>
              <a:pathLst>
                <a:path w="4372" h="4156" extrusionOk="0">
                  <a:moveTo>
                    <a:pt x="3166" y="0"/>
                  </a:moveTo>
                  <a:cubicBezTo>
                    <a:pt x="2885" y="0"/>
                    <a:pt x="2604" y="106"/>
                    <a:pt x="2390" y="319"/>
                  </a:cubicBezTo>
                  <a:lnTo>
                    <a:pt x="2101" y="611"/>
                  </a:lnTo>
                  <a:cubicBezTo>
                    <a:pt x="2046" y="666"/>
                    <a:pt x="2046" y="751"/>
                    <a:pt x="2101" y="805"/>
                  </a:cubicBezTo>
                  <a:cubicBezTo>
                    <a:pt x="2128" y="832"/>
                    <a:pt x="2163" y="846"/>
                    <a:pt x="2198" y="846"/>
                  </a:cubicBezTo>
                  <a:cubicBezTo>
                    <a:pt x="2233" y="846"/>
                    <a:pt x="2267" y="832"/>
                    <a:pt x="2294" y="805"/>
                  </a:cubicBezTo>
                  <a:lnTo>
                    <a:pt x="2584" y="512"/>
                  </a:lnTo>
                  <a:cubicBezTo>
                    <a:pt x="2745" y="353"/>
                    <a:pt x="2956" y="273"/>
                    <a:pt x="3166" y="273"/>
                  </a:cubicBezTo>
                  <a:cubicBezTo>
                    <a:pt x="3377" y="273"/>
                    <a:pt x="3588" y="353"/>
                    <a:pt x="3750" y="512"/>
                  </a:cubicBezTo>
                  <a:cubicBezTo>
                    <a:pt x="4069" y="835"/>
                    <a:pt x="4069" y="1356"/>
                    <a:pt x="3750" y="1678"/>
                  </a:cubicBezTo>
                  <a:lnTo>
                    <a:pt x="1784" y="3643"/>
                  </a:lnTo>
                  <a:cubicBezTo>
                    <a:pt x="1623" y="3803"/>
                    <a:pt x="1413" y="3883"/>
                    <a:pt x="1202" y="3883"/>
                  </a:cubicBezTo>
                  <a:cubicBezTo>
                    <a:pt x="991" y="3883"/>
                    <a:pt x="780" y="3803"/>
                    <a:pt x="619" y="3643"/>
                  </a:cubicBezTo>
                  <a:cubicBezTo>
                    <a:pt x="300" y="3320"/>
                    <a:pt x="300" y="2800"/>
                    <a:pt x="619" y="2478"/>
                  </a:cubicBezTo>
                  <a:lnTo>
                    <a:pt x="1907" y="1193"/>
                  </a:lnTo>
                  <a:cubicBezTo>
                    <a:pt x="1961" y="1138"/>
                    <a:pt x="1961" y="1053"/>
                    <a:pt x="1907" y="999"/>
                  </a:cubicBezTo>
                  <a:cubicBezTo>
                    <a:pt x="1880" y="971"/>
                    <a:pt x="1845" y="958"/>
                    <a:pt x="1810" y="958"/>
                  </a:cubicBezTo>
                  <a:cubicBezTo>
                    <a:pt x="1776" y="958"/>
                    <a:pt x="1741" y="971"/>
                    <a:pt x="1713" y="999"/>
                  </a:cubicBezTo>
                  <a:lnTo>
                    <a:pt x="425" y="2283"/>
                  </a:lnTo>
                  <a:cubicBezTo>
                    <a:pt x="0" y="2712"/>
                    <a:pt x="0" y="3408"/>
                    <a:pt x="425" y="3837"/>
                  </a:cubicBezTo>
                  <a:cubicBezTo>
                    <a:pt x="639" y="4049"/>
                    <a:pt x="921" y="4156"/>
                    <a:pt x="1202" y="4156"/>
                  </a:cubicBezTo>
                  <a:cubicBezTo>
                    <a:pt x="1483" y="4156"/>
                    <a:pt x="1764" y="4049"/>
                    <a:pt x="1979" y="3837"/>
                  </a:cubicBezTo>
                  <a:lnTo>
                    <a:pt x="3943" y="1872"/>
                  </a:lnTo>
                  <a:cubicBezTo>
                    <a:pt x="4371" y="1444"/>
                    <a:pt x="4371" y="747"/>
                    <a:pt x="3943" y="319"/>
                  </a:cubicBezTo>
                  <a:cubicBezTo>
                    <a:pt x="3729" y="106"/>
                    <a:pt x="3448" y="0"/>
                    <a:pt x="3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8"/>
            <p:cNvSpPr/>
            <p:nvPr/>
          </p:nvSpPr>
          <p:spPr>
            <a:xfrm>
              <a:off x="3661309" y="196876"/>
              <a:ext cx="77957" cy="76987"/>
            </a:xfrm>
            <a:custGeom>
              <a:avLst/>
              <a:gdLst/>
              <a:ahLst/>
              <a:cxnLst/>
              <a:rect l="l" t="t" r="r" b="b"/>
              <a:pathLst>
                <a:path w="2170" h="2143" extrusionOk="0">
                  <a:moveTo>
                    <a:pt x="1435" y="333"/>
                  </a:moveTo>
                  <a:lnTo>
                    <a:pt x="1823" y="721"/>
                  </a:lnTo>
                  <a:lnTo>
                    <a:pt x="731" y="1812"/>
                  </a:lnTo>
                  <a:lnTo>
                    <a:pt x="344" y="1425"/>
                  </a:lnTo>
                  <a:lnTo>
                    <a:pt x="1435" y="333"/>
                  </a:lnTo>
                  <a:close/>
                  <a:moveTo>
                    <a:pt x="1437" y="0"/>
                  </a:moveTo>
                  <a:cubicBezTo>
                    <a:pt x="1402" y="0"/>
                    <a:pt x="1367" y="14"/>
                    <a:pt x="1340" y="41"/>
                  </a:cubicBezTo>
                  <a:lnTo>
                    <a:pt x="52" y="1326"/>
                  </a:lnTo>
                  <a:cubicBezTo>
                    <a:pt x="0" y="1381"/>
                    <a:pt x="0" y="1469"/>
                    <a:pt x="52" y="1520"/>
                  </a:cubicBezTo>
                  <a:lnTo>
                    <a:pt x="636" y="2104"/>
                  </a:lnTo>
                  <a:cubicBezTo>
                    <a:pt x="662" y="2130"/>
                    <a:pt x="696" y="2143"/>
                    <a:pt x="732" y="2143"/>
                  </a:cubicBezTo>
                  <a:cubicBezTo>
                    <a:pt x="767" y="2143"/>
                    <a:pt x="803" y="2130"/>
                    <a:pt x="830" y="2104"/>
                  </a:cubicBezTo>
                  <a:lnTo>
                    <a:pt x="2115" y="816"/>
                  </a:lnTo>
                  <a:cubicBezTo>
                    <a:pt x="2170" y="761"/>
                    <a:pt x="2170" y="677"/>
                    <a:pt x="2115" y="623"/>
                  </a:cubicBezTo>
                  <a:lnTo>
                    <a:pt x="1533" y="41"/>
                  </a:lnTo>
                  <a:cubicBezTo>
                    <a:pt x="1506" y="14"/>
                    <a:pt x="1472" y="0"/>
                    <a:pt x="1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8"/>
            <p:cNvSpPr/>
            <p:nvPr/>
          </p:nvSpPr>
          <p:spPr>
            <a:xfrm>
              <a:off x="3726155" y="168136"/>
              <a:ext cx="43290" cy="39446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01" y="276"/>
                  </a:moveTo>
                  <a:cubicBezTo>
                    <a:pt x="671" y="276"/>
                    <a:pt x="741" y="302"/>
                    <a:pt x="796" y="355"/>
                  </a:cubicBezTo>
                  <a:cubicBezTo>
                    <a:pt x="901" y="464"/>
                    <a:pt x="901" y="637"/>
                    <a:pt x="796" y="746"/>
                  </a:cubicBezTo>
                  <a:cubicBezTo>
                    <a:pt x="741" y="799"/>
                    <a:pt x="671" y="825"/>
                    <a:pt x="601" y="825"/>
                  </a:cubicBezTo>
                  <a:cubicBezTo>
                    <a:pt x="531" y="825"/>
                    <a:pt x="461" y="799"/>
                    <a:pt x="409" y="746"/>
                  </a:cubicBezTo>
                  <a:cubicBezTo>
                    <a:pt x="299" y="637"/>
                    <a:pt x="299" y="464"/>
                    <a:pt x="409" y="355"/>
                  </a:cubicBezTo>
                  <a:cubicBezTo>
                    <a:pt x="461" y="302"/>
                    <a:pt x="531" y="276"/>
                    <a:pt x="601" y="276"/>
                  </a:cubicBezTo>
                  <a:close/>
                  <a:moveTo>
                    <a:pt x="601" y="1"/>
                  </a:moveTo>
                  <a:cubicBezTo>
                    <a:pt x="460" y="1"/>
                    <a:pt x="318" y="54"/>
                    <a:pt x="211" y="162"/>
                  </a:cubicBezTo>
                  <a:cubicBezTo>
                    <a:pt x="1" y="375"/>
                    <a:pt x="1" y="725"/>
                    <a:pt x="211" y="940"/>
                  </a:cubicBezTo>
                  <a:cubicBezTo>
                    <a:pt x="318" y="1045"/>
                    <a:pt x="460" y="1098"/>
                    <a:pt x="601" y="1098"/>
                  </a:cubicBezTo>
                  <a:cubicBezTo>
                    <a:pt x="742" y="1098"/>
                    <a:pt x="883" y="1045"/>
                    <a:pt x="989" y="940"/>
                  </a:cubicBezTo>
                  <a:cubicBezTo>
                    <a:pt x="1204" y="725"/>
                    <a:pt x="1204" y="375"/>
                    <a:pt x="989" y="162"/>
                  </a:cubicBezTo>
                  <a:cubicBezTo>
                    <a:pt x="883" y="54"/>
                    <a:pt x="74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58"/>
          <p:cNvGrpSpPr/>
          <p:nvPr/>
        </p:nvGrpSpPr>
        <p:grpSpPr>
          <a:xfrm>
            <a:off x="4091332" y="1617093"/>
            <a:ext cx="316812" cy="381157"/>
            <a:chOff x="4539482" y="90500"/>
            <a:chExt cx="284672" cy="336117"/>
          </a:xfrm>
        </p:grpSpPr>
        <p:sp>
          <p:nvSpPr>
            <p:cNvPr id="1719" name="Google Shape;1719;p58"/>
            <p:cNvSpPr/>
            <p:nvPr/>
          </p:nvSpPr>
          <p:spPr>
            <a:xfrm>
              <a:off x="4539482" y="209558"/>
              <a:ext cx="119055" cy="217059"/>
            </a:xfrm>
            <a:custGeom>
              <a:avLst/>
              <a:gdLst/>
              <a:ahLst/>
              <a:cxnLst/>
              <a:rect l="l" t="t" r="r" b="b"/>
              <a:pathLst>
                <a:path w="3314" h="6042" extrusionOk="0">
                  <a:moveTo>
                    <a:pt x="731" y="1"/>
                  </a:moveTo>
                  <a:cubicBezTo>
                    <a:pt x="364" y="1"/>
                    <a:pt x="68" y="297"/>
                    <a:pt x="61" y="661"/>
                  </a:cubicBezTo>
                  <a:cubicBezTo>
                    <a:pt x="61" y="735"/>
                    <a:pt x="112" y="800"/>
                    <a:pt x="187" y="807"/>
                  </a:cubicBezTo>
                  <a:cubicBezTo>
                    <a:pt x="189" y="807"/>
                    <a:pt x="191" y="807"/>
                    <a:pt x="193" y="807"/>
                  </a:cubicBezTo>
                  <a:cubicBezTo>
                    <a:pt x="269" y="807"/>
                    <a:pt x="330" y="747"/>
                    <a:pt x="330" y="670"/>
                  </a:cubicBezTo>
                  <a:cubicBezTo>
                    <a:pt x="330" y="449"/>
                    <a:pt x="510" y="270"/>
                    <a:pt x="731" y="270"/>
                  </a:cubicBezTo>
                  <a:lnTo>
                    <a:pt x="2611" y="270"/>
                  </a:lnTo>
                  <a:cubicBezTo>
                    <a:pt x="2838" y="270"/>
                    <a:pt x="3022" y="453"/>
                    <a:pt x="3022" y="681"/>
                  </a:cubicBezTo>
                  <a:lnTo>
                    <a:pt x="3022" y="2843"/>
                  </a:lnTo>
                  <a:cubicBezTo>
                    <a:pt x="3022" y="2914"/>
                    <a:pt x="2964" y="2968"/>
                    <a:pt x="2889" y="2968"/>
                  </a:cubicBezTo>
                  <a:cubicBezTo>
                    <a:pt x="2811" y="2968"/>
                    <a:pt x="2754" y="2914"/>
                    <a:pt x="2754" y="2843"/>
                  </a:cubicBezTo>
                  <a:lnTo>
                    <a:pt x="2754" y="687"/>
                  </a:lnTo>
                  <a:cubicBezTo>
                    <a:pt x="2754" y="612"/>
                    <a:pt x="2696" y="555"/>
                    <a:pt x="2621" y="555"/>
                  </a:cubicBezTo>
                  <a:cubicBezTo>
                    <a:pt x="2546" y="555"/>
                    <a:pt x="2485" y="612"/>
                    <a:pt x="2485" y="687"/>
                  </a:cubicBezTo>
                  <a:lnTo>
                    <a:pt x="2485" y="5572"/>
                  </a:lnTo>
                  <a:cubicBezTo>
                    <a:pt x="2485" y="5681"/>
                    <a:pt x="2393" y="5772"/>
                    <a:pt x="2277" y="5772"/>
                  </a:cubicBezTo>
                  <a:cubicBezTo>
                    <a:pt x="2165" y="5772"/>
                    <a:pt x="2073" y="5678"/>
                    <a:pt x="2073" y="5562"/>
                  </a:cubicBezTo>
                  <a:lnTo>
                    <a:pt x="2070" y="2893"/>
                  </a:lnTo>
                  <a:cubicBezTo>
                    <a:pt x="2070" y="2815"/>
                    <a:pt x="2012" y="2754"/>
                    <a:pt x="1934" y="2754"/>
                  </a:cubicBezTo>
                  <a:lnTo>
                    <a:pt x="1376" y="2754"/>
                  </a:lnTo>
                  <a:cubicBezTo>
                    <a:pt x="1370" y="2754"/>
                    <a:pt x="1359" y="2758"/>
                    <a:pt x="1350" y="2758"/>
                  </a:cubicBezTo>
                  <a:cubicBezTo>
                    <a:pt x="1285" y="2774"/>
                    <a:pt x="1244" y="2832"/>
                    <a:pt x="1244" y="2893"/>
                  </a:cubicBezTo>
                  <a:lnTo>
                    <a:pt x="1244" y="5562"/>
                  </a:lnTo>
                  <a:cubicBezTo>
                    <a:pt x="1244" y="5678"/>
                    <a:pt x="1149" y="5772"/>
                    <a:pt x="1037" y="5772"/>
                  </a:cubicBezTo>
                  <a:cubicBezTo>
                    <a:pt x="925" y="5772"/>
                    <a:pt x="829" y="5681"/>
                    <a:pt x="829" y="5572"/>
                  </a:cubicBezTo>
                  <a:lnTo>
                    <a:pt x="829" y="691"/>
                  </a:lnTo>
                  <a:cubicBezTo>
                    <a:pt x="829" y="637"/>
                    <a:pt x="796" y="582"/>
                    <a:pt x="744" y="562"/>
                  </a:cubicBezTo>
                  <a:cubicBezTo>
                    <a:pt x="723" y="553"/>
                    <a:pt x="702" y="549"/>
                    <a:pt x="682" y="549"/>
                  </a:cubicBezTo>
                  <a:cubicBezTo>
                    <a:pt x="602" y="549"/>
                    <a:pt x="537" y="613"/>
                    <a:pt x="537" y="694"/>
                  </a:cubicBezTo>
                  <a:lnTo>
                    <a:pt x="537" y="2893"/>
                  </a:lnTo>
                  <a:cubicBezTo>
                    <a:pt x="537" y="2966"/>
                    <a:pt x="478" y="3027"/>
                    <a:pt x="407" y="3027"/>
                  </a:cubicBezTo>
                  <a:cubicBezTo>
                    <a:pt x="402" y="3027"/>
                    <a:pt x="396" y="3027"/>
                    <a:pt x="391" y="3026"/>
                  </a:cubicBezTo>
                  <a:cubicBezTo>
                    <a:pt x="319" y="3023"/>
                    <a:pt x="269" y="2958"/>
                    <a:pt x="269" y="2887"/>
                  </a:cubicBezTo>
                  <a:lnTo>
                    <a:pt x="269" y="1235"/>
                  </a:lnTo>
                  <a:cubicBezTo>
                    <a:pt x="269" y="1163"/>
                    <a:pt x="217" y="1099"/>
                    <a:pt x="146" y="1095"/>
                  </a:cubicBezTo>
                  <a:cubicBezTo>
                    <a:pt x="142" y="1095"/>
                    <a:pt x="139" y="1095"/>
                    <a:pt x="135" y="1095"/>
                  </a:cubicBezTo>
                  <a:cubicBezTo>
                    <a:pt x="61" y="1095"/>
                    <a:pt x="0" y="1154"/>
                    <a:pt x="0" y="1228"/>
                  </a:cubicBezTo>
                  <a:lnTo>
                    <a:pt x="0" y="2884"/>
                  </a:lnTo>
                  <a:cubicBezTo>
                    <a:pt x="0" y="3113"/>
                    <a:pt x="178" y="3299"/>
                    <a:pt x="401" y="3299"/>
                  </a:cubicBezTo>
                  <a:cubicBezTo>
                    <a:pt x="412" y="3299"/>
                    <a:pt x="423" y="3299"/>
                    <a:pt x="435" y="3298"/>
                  </a:cubicBezTo>
                  <a:cubicBezTo>
                    <a:pt x="473" y="3295"/>
                    <a:pt x="503" y="3288"/>
                    <a:pt x="537" y="3278"/>
                  </a:cubicBezTo>
                  <a:lnTo>
                    <a:pt x="537" y="5565"/>
                  </a:lnTo>
                  <a:cubicBezTo>
                    <a:pt x="537" y="5827"/>
                    <a:pt x="754" y="6040"/>
                    <a:pt x="1023" y="6040"/>
                  </a:cubicBezTo>
                  <a:cubicBezTo>
                    <a:pt x="1048" y="6040"/>
                    <a:pt x="1073" y="6038"/>
                    <a:pt x="1098" y="6034"/>
                  </a:cubicBezTo>
                  <a:cubicBezTo>
                    <a:pt x="1326" y="6001"/>
                    <a:pt x="1513" y="5776"/>
                    <a:pt x="1513" y="5545"/>
                  </a:cubicBezTo>
                  <a:lnTo>
                    <a:pt x="1513" y="3023"/>
                  </a:lnTo>
                  <a:lnTo>
                    <a:pt x="1778" y="3023"/>
                  </a:lnTo>
                  <a:lnTo>
                    <a:pt x="1781" y="5555"/>
                  </a:lnTo>
                  <a:cubicBezTo>
                    <a:pt x="1781" y="5824"/>
                    <a:pt x="1999" y="6042"/>
                    <a:pt x="2267" y="6042"/>
                  </a:cubicBezTo>
                  <a:cubicBezTo>
                    <a:pt x="2536" y="6042"/>
                    <a:pt x="2754" y="5827"/>
                    <a:pt x="2754" y="5565"/>
                  </a:cubicBezTo>
                  <a:lnTo>
                    <a:pt x="2754" y="3288"/>
                  </a:lnTo>
                  <a:cubicBezTo>
                    <a:pt x="2798" y="3301"/>
                    <a:pt x="2845" y="3309"/>
                    <a:pt x="2896" y="3309"/>
                  </a:cubicBezTo>
                  <a:cubicBezTo>
                    <a:pt x="3130" y="3309"/>
                    <a:pt x="3314" y="3135"/>
                    <a:pt x="3314" y="2907"/>
                  </a:cubicBezTo>
                  <a:lnTo>
                    <a:pt x="3314" y="687"/>
                  </a:lnTo>
                  <a:cubicBezTo>
                    <a:pt x="3314" y="311"/>
                    <a:pt x="3002" y="1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4564127" y="130557"/>
              <a:ext cx="69048" cy="69048"/>
            </a:xfrm>
            <a:custGeom>
              <a:avLst/>
              <a:gdLst/>
              <a:ahLst/>
              <a:cxnLst/>
              <a:rect l="l" t="t" r="r" b="b"/>
              <a:pathLst>
                <a:path w="1922" h="1922" extrusionOk="0">
                  <a:moveTo>
                    <a:pt x="959" y="276"/>
                  </a:moveTo>
                  <a:cubicBezTo>
                    <a:pt x="1337" y="276"/>
                    <a:pt x="1646" y="582"/>
                    <a:pt x="1646" y="960"/>
                  </a:cubicBezTo>
                  <a:cubicBezTo>
                    <a:pt x="1646" y="1340"/>
                    <a:pt x="1337" y="1646"/>
                    <a:pt x="959" y="1646"/>
                  </a:cubicBezTo>
                  <a:cubicBezTo>
                    <a:pt x="582" y="1646"/>
                    <a:pt x="276" y="1340"/>
                    <a:pt x="276" y="960"/>
                  </a:cubicBezTo>
                  <a:cubicBezTo>
                    <a:pt x="276" y="582"/>
                    <a:pt x="582" y="276"/>
                    <a:pt x="959" y="276"/>
                  </a:cubicBezTo>
                  <a:close/>
                  <a:moveTo>
                    <a:pt x="959" y="1"/>
                  </a:moveTo>
                  <a:cubicBezTo>
                    <a:pt x="433" y="1"/>
                    <a:pt x="0" y="433"/>
                    <a:pt x="0" y="960"/>
                  </a:cubicBezTo>
                  <a:cubicBezTo>
                    <a:pt x="0" y="1490"/>
                    <a:pt x="433" y="1921"/>
                    <a:pt x="959" y="1921"/>
                  </a:cubicBezTo>
                  <a:cubicBezTo>
                    <a:pt x="1489" y="1921"/>
                    <a:pt x="1922" y="1490"/>
                    <a:pt x="1922" y="960"/>
                  </a:cubicBezTo>
                  <a:cubicBezTo>
                    <a:pt x="1922" y="433"/>
                    <a:pt x="1489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4642158" y="90500"/>
              <a:ext cx="181996" cy="149125"/>
            </a:xfrm>
            <a:custGeom>
              <a:avLst/>
              <a:gdLst/>
              <a:ahLst/>
              <a:cxnLst/>
              <a:rect l="l" t="t" r="r" b="b"/>
              <a:pathLst>
                <a:path w="5066" h="4151" extrusionOk="0">
                  <a:moveTo>
                    <a:pt x="2988" y="276"/>
                  </a:moveTo>
                  <a:cubicBezTo>
                    <a:pt x="3981" y="276"/>
                    <a:pt x="4790" y="1082"/>
                    <a:pt x="4790" y="2075"/>
                  </a:cubicBezTo>
                  <a:cubicBezTo>
                    <a:pt x="4790" y="3067"/>
                    <a:pt x="3981" y="3876"/>
                    <a:pt x="2988" y="3876"/>
                  </a:cubicBezTo>
                  <a:cubicBezTo>
                    <a:pt x="2159" y="3876"/>
                    <a:pt x="1438" y="3311"/>
                    <a:pt x="1242" y="2506"/>
                  </a:cubicBezTo>
                  <a:cubicBezTo>
                    <a:pt x="1231" y="2469"/>
                    <a:pt x="1204" y="2434"/>
                    <a:pt x="1167" y="2417"/>
                  </a:cubicBezTo>
                  <a:lnTo>
                    <a:pt x="456" y="2075"/>
                  </a:lnTo>
                  <a:lnTo>
                    <a:pt x="1167" y="1734"/>
                  </a:lnTo>
                  <a:cubicBezTo>
                    <a:pt x="1204" y="1717"/>
                    <a:pt x="1231" y="1683"/>
                    <a:pt x="1242" y="1642"/>
                  </a:cubicBezTo>
                  <a:cubicBezTo>
                    <a:pt x="1438" y="837"/>
                    <a:pt x="2159" y="276"/>
                    <a:pt x="2988" y="276"/>
                  </a:cubicBezTo>
                  <a:close/>
                  <a:moveTo>
                    <a:pt x="2988" y="1"/>
                  </a:moveTo>
                  <a:cubicBezTo>
                    <a:pt x="2054" y="1"/>
                    <a:pt x="1242" y="619"/>
                    <a:pt x="990" y="1513"/>
                  </a:cubicBezTo>
                  <a:lnTo>
                    <a:pt x="79" y="1952"/>
                  </a:lnTo>
                  <a:cubicBezTo>
                    <a:pt x="31" y="1976"/>
                    <a:pt x="1" y="2023"/>
                    <a:pt x="1" y="2075"/>
                  </a:cubicBezTo>
                  <a:cubicBezTo>
                    <a:pt x="1" y="2128"/>
                    <a:pt x="31" y="2176"/>
                    <a:pt x="79" y="2200"/>
                  </a:cubicBezTo>
                  <a:lnTo>
                    <a:pt x="990" y="2635"/>
                  </a:lnTo>
                  <a:cubicBezTo>
                    <a:pt x="1242" y="3532"/>
                    <a:pt x="2054" y="4151"/>
                    <a:pt x="2988" y="4151"/>
                  </a:cubicBezTo>
                  <a:cubicBezTo>
                    <a:pt x="4134" y="4151"/>
                    <a:pt x="5065" y="3220"/>
                    <a:pt x="5065" y="2075"/>
                  </a:cubicBezTo>
                  <a:cubicBezTo>
                    <a:pt x="5065" y="932"/>
                    <a:pt x="4134" y="1"/>
                    <a:pt x="2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4694682" y="110187"/>
              <a:ext cx="109679" cy="109679"/>
            </a:xfrm>
            <a:custGeom>
              <a:avLst/>
              <a:gdLst/>
              <a:ahLst/>
              <a:cxnLst/>
              <a:rect l="l" t="t" r="r" b="b"/>
              <a:pathLst>
                <a:path w="3053" h="3053" extrusionOk="0">
                  <a:moveTo>
                    <a:pt x="1526" y="275"/>
                  </a:moveTo>
                  <a:cubicBezTo>
                    <a:pt x="1673" y="275"/>
                    <a:pt x="1805" y="344"/>
                    <a:pt x="1893" y="459"/>
                  </a:cubicBezTo>
                  <a:cubicBezTo>
                    <a:pt x="1921" y="494"/>
                    <a:pt x="1960" y="514"/>
                    <a:pt x="2004" y="514"/>
                  </a:cubicBezTo>
                  <a:cubicBezTo>
                    <a:pt x="2010" y="514"/>
                    <a:pt x="2017" y="514"/>
                    <a:pt x="2023" y="513"/>
                  </a:cubicBezTo>
                  <a:cubicBezTo>
                    <a:pt x="2045" y="510"/>
                    <a:pt x="2068" y="509"/>
                    <a:pt x="2089" y="509"/>
                  </a:cubicBezTo>
                  <a:cubicBezTo>
                    <a:pt x="2211" y="509"/>
                    <a:pt x="2325" y="556"/>
                    <a:pt x="2414" y="642"/>
                  </a:cubicBezTo>
                  <a:cubicBezTo>
                    <a:pt x="2516" y="744"/>
                    <a:pt x="2563" y="887"/>
                    <a:pt x="2543" y="1030"/>
                  </a:cubicBezTo>
                  <a:cubicBezTo>
                    <a:pt x="2533" y="1081"/>
                    <a:pt x="2557" y="1132"/>
                    <a:pt x="2594" y="1163"/>
                  </a:cubicBezTo>
                  <a:cubicBezTo>
                    <a:pt x="2713" y="1248"/>
                    <a:pt x="2781" y="1380"/>
                    <a:pt x="2781" y="1527"/>
                  </a:cubicBezTo>
                  <a:cubicBezTo>
                    <a:pt x="2781" y="1673"/>
                    <a:pt x="2713" y="1808"/>
                    <a:pt x="2594" y="1894"/>
                  </a:cubicBezTo>
                  <a:cubicBezTo>
                    <a:pt x="2557" y="1924"/>
                    <a:pt x="2533" y="1975"/>
                    <a:pt x="2543" y="2023"/>
                  </a:cubicBezTo>
                  <a:cubicBezTo>
                    <a:pt x="2563" y="2169"/>
                    <a:pt x="2516" y="2311"/>
                    <a:pt x="2414" y="2413"/>
                  </a:cubicBezTo>
                  <a:cubicBezTo>
                    <a:pt x="2325" y="2500"/>
                    <a:pt x="2211" y="2547"/>
                    <a:pt x="2089" y="2547"/>
                  </a:cubicBezTo>
                  <a:cubicBezTo>
                    <a:pt x="2068" y="2547"/>
                    <a:pt x="2045" y="2545"/>
                    <a:pt x="2023" y="2542"/>
                  </a:cubicBezTo>
                  <a:cubicBezTo>
                    <a:pt x="2017" y="2541"/>
                    <a:pt x="2010" y="2541"/>
                    <a:pt x="2004" y="2541"/>
                  </a:cubicBezTo>
                  <a:cubicBezTo>
                    <a:pt x="1960" y="2541"/>
                    <a:pt x="1921" y="2561"/>
                    <a:pt x="1893" y="2597"/>
                  </a:cubicBezTo>
                  <a:cubicBezTo>
                    <a:pt x="1805" y="2713"/>
                    <a:pt x="1673" y="2780"/>
                    <a:pt x="1526" y="2780"/>
                  </a:cubicBezTo>
                  <a:cubicBezTo>
                    <a:pt x="1380" y="2780"/>
                    <a:pt x="1248" y="2713"/>
                    <a:pt x="1159" y="2597"/>
                  </a:cubicBezTo>
                  <a:cubicBezTo>
                    <a:pt x="1135" y="2559"/>
                    <a:pt x="1095" y="2539"/>
                    <a:pt x="1051" y="2539"/>
                  </a:cubicBezTo>
                  <a:cubicBezTo>
                    <a:pt x="1044" y="2539"/>
                    <a:pt x="1037" y="2542"/>
                    <a:pt x="1030" y="2542"/>
                  </a:cubicBezTo>
                  <a:cubicBezTo>
                    <a:pt x="1008" y="2545"/>
                    <a:pt x="987" y="2547"/>
                    <a:pt x="965" y="2547"/>
                  </a:cubicBezTo>
                  <a:cubicBezTo>
                    <a:pt x="845" y="2547"/>
                    <a:pt x="729" y="2500"/>
                    <a:pt x="643" y="2413"/>
                  </a:cubicBezTo>
                  <a:cubicBezTo>
                    <a:pt x="537" y="2311"/>
                    <a:pt x="493" y="2169"/>
                    <a:pt x="514" y="2023"/>
                  </a:cubicBezTo>
                  <a:cubicBezTo>
                    <a:pt x="520" y="1975"/>
                    <a:pt x="500" y="1924"/>
                    <a:pt x="459" y="1894"/>
                  </a:cubicBezTo>
                  <a:cubicBezTo>
                    <a:pt x="343" y="1808"/>
                    <a:pt x="276" y="1673"/>
                    <a:pt x="276" y="1527"/>
                  </a:cubicBezTo>
                  <a:cubicBezTo>
                    <a:pt x="276" y="1380"/>
                    <a:pt x="343" y="1248"/>
                    <a:pt x="459" y="1163"/>
                  </a:cubicBezTo>
                  <a:cubicBezTo>
                    <a:pt x="500" y="1132"/>
                    <a:pt x="520" y="1081"/>
                    <a:pt x="514" y="1030"/>
                  </a:cubicBezTo>
                  <a:cubicBezTo>
                    <a:pt x="493" y="887"/>
                    <a:pt x="537" y="744"/>
                    <a:pt x="643" y="642"/>
                  </a:cubicBezTo>
                  <a:cubicBezTo>
                    <a:pt x="729" y="556"/>
                    <a:pt x="845" y="509"/>
                    <a:pt x="965" y="509"/>
                  </a:cubicBezTo>
                  <a:cubicBezTo>
                    <a:pt x="987" y="509"/>
                    <a:pt x="1008" y="510"/>
                    <a:pt x="1030" y="513"/>
                  </a:cubicBezTo>
                  <a:cubicBezTo>
                    <a:pt x="1037" y="514"/>
                    <a:pt x="1043" y="514"/>
                    <a:pt x="1049" y="514"/>
                  </a:cubicBezTo>
                  <a:cubicBezTo>
                    <a:pt x="1093" y="514"/>
                    <a:pt x="1133" y="494"/>
                    <a:pt x="1159" y="459"/>
                  </a:cubicBezTo>
                  <a:cubicBezTo>
                    <a:pt x="1248" y="344"/>
                    <a:pt x="1380" y="275"/>
                    <a:pt x="1526" y="275"/>
                  </a:cubicBezTo>
                  <a:close/>
                  <a:moveTo>
                    <a:pt x="1526" y="0"/>
                  </a:moveTo>
                  <a:cubicBezTo>
                    <a:pt x="1322" y="0"/>
                    <a:pt x="1129" y="88"/>
                    <a:pt x="993" y="234"/>
                  </a:cubicBezTo>
                  <a:cubicBezTo>
                    <a:pt x="985" y="234"/>
                    <a:pt x="977" y="234"/>
                    <a:pt x="969" y="234"/>
                  </a:cubicBezTo>
                  <a:cubicBezTo>
                    <a:pt x="777" y="234"/>
                    <a:pt x="587" y="312"/>
                    <a:pt x="449" y="449"/>
                  </a:cubicBezTo>
                  <a:cubicBezTo>
                    <a:pt x="303" y="592"/>
                    <a:pt x="228" y="792"/>
                    <a:pt x="235" y="992"/>
                  </a:cubicBezTo>
                  <a:cubicBezTo>
                    <a:pt x="86" y="1128"/>
                    <a:pt x="1" y="1326"/>
                    <a:pt x="1" y="1527"/>
                  </a:cubicBezTo>
                  <a:cubicBezTo>
                    <a:pt x="1" y="1730"/>
                    <a:pt x="86" y="1924"/>
                    <a:pt x="235" y="2063"/>
                  </a:cubicBezTo>
                  <a:cubicBezTo>
                    <a:pt x="228" y="2264"/>
                    <a:pt x="303" y="2465"/>
                    <a:pt x="449" y="2607"/>
                  </a:cubicBezTo>
                  <a:cubicBezTo>
                    <a:pt x="587" y="2745"/>
                    <a:pt x="774" y="2822"/>
                    <a:pt x="969" y="2822"/>
                  </a:cubicBezTo>
                  <a:cubicBezTo>
                    <a:pt x="977" y="2822"/>
                    <a:pt x="985" y="2821"/>
                    <a:pt x="993" y="2821"/>
                  </a:cubicBezTo>
                  <a:cubicBezTo>
                    <a:pt x="1129" y="2967"/>
                    <a:pt x="1322" y="3052"/>
                    <a:pt x="1526" y="3052"/>
                  </a:cubicBezTo>
                  <a:cubicBezTo>
                    <a:pt x="1730" y="3052"/>
                    <a:pt x="1924" y="2967"/>
                    <a:pt x="2064" y="2821"/>
                  </a:cubicBezTo>
                  <a:cubicBezTo>
                    <a:pt x="2072" y="2821"/>
                    <a:pt x="2080" y="2822"/>
                    <a:pt x="2087" y="2822"/>
                  </a:cubicBezTo>
                  <a:cubicBezTo>
                    <a:pt x="2280" y="2822"/>
                    <a:pt x="2467" y="2745"/>
                    <a:pt x="2607" y="2607"/>
                  </a:cubicBezTo>
                  <a:cubicBezTo>
                    <a:pt x="2750" y="2465"/>
                    <a:pt x="2828" y="2264"/>
                    <a:pt x="2822" y="2063"/>
                  </a:cubicBezTo>
                  <a:cubicBezTo>
                    <a:pt x="2968" y="1924"/>
                    <a:pt x="3053" y="1730"/>
                    <a:pt x="3053" y="1527"/>
                  </a:cubicBezTo>
                  <a:cubicBezTo>
                    <a:pt x="3053" y="1326"/>
                    <a:pt x="2968" y="1128"/>
                    <a:pt x="2822" y="992"/>
                  </a:cubicBezTo>
                  <a:cubicBezTo>
                    <a:pt x="2828" y="792"/>
                    <a:pt x="2750" y="592"/>
                    <a:pt x="2607" y="449"/>
                  </a:cubicBezTo>
                  <a:cubicBezTo>
                    <a:pt x="2467" y="312"/>
                    <a:pt x="2280" y="234"/>
                    <a:pt x="2087" y="234"/>
                  </a:cubicBezTo>
                  <a:cubicBezTo>
                    <a:pt x="2079" y="234"/>
                    <a:pt x="2072" y="234"/>
                    <a:pt x="2064" y="234"/>
                  </a:cubicBezTo>
                  <a:cubicBezTo>
                    <a:pt x="1924" y="88"/>
                    <a:pt x="1730" y="0"/>
                    <a:pt x="1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8"/>
            <p:cNvSpPr/>
            <p:nvPr/>
          </p:nvSpPr>
          <p:spPr>
            <a:xfrm>
              <a:off x="4755109" y="140437"/>
              <a:ext cx="9951" cy="9808"/>
            </a:xfrm>
            <a:custGeom>
              <a:avLst/>
              <a:gdLst/>
              <a:ahLst/>
              <a:cxnLst/>
              <a:rect l="l" t="t" r="r" b="b"/>
              <a:pathLst>
                <a:path w="277" h="273" extrusionOk="0">
                  <a:moveTo>
                    <a:pt x="137" y="1"/>
                  </a:moveTo>
                  <a:cubicBezTo>
                    <a:pt x="62" y="1"/>
                    <a:pt x="1" y="62"/>
                    <a:pt x="1" y="137"/>
                  </a:cubicBezTo>
                  <a:cubicBezTo>
                    <a:pt x="1" y="211"/>
                    <a:pt x="62" y="273"/>
                    <a:pt x="137" y="273"/>
                  </a:cubicBezTo>
                  <a:cubicBezTo>
                    <a:pt x="211" y="273"/>
                    <a:pt x="277" y="211"/>
                    <a:pt x="277" y="137"/>
                  </a:cubicBezTo>
                  <a:cubicBezTo>
                    <a:pt x="277" y="62"/>
                    <a:pt x="211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8"/>
            <p:cNvSpPr/>
            <p:nvPr/>
          </p:nvSpPr>
          <p:spPr>
            <a:xfrm>
              <a:off x="4774796" y="160124"/>
              <a:ext cx="9915" cy="9915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40" y="0"/>
                  </a:moveTo>
                  <a:cubicBezTo>
                    <a:pt x="61" y="0"/>
                    <a:pt x="0" y="61"/>
                    <a:pt x="0" y="137"/>
                  </a:cubicBezTo>
                  <a:cubicBezTo>
                    <a:pt x="0" y="214"/>
                    <a:pt x="61" y="275"/>
                    <a:pt x="140" y="275"/>
                  </a:cubicBezTo>
                  <a:cubicBezTo>
                    <a:pt x="214" y="275"/>
                    <a:pt x="275" y="214"/>
                    <a:pt x="275" y="137"/>
                  </a:cubicBezTo>
                  <a:cubicBezTo>
                    <a:pt x="275" y="61"/>
                    <a:pt x="21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8"/>
            <p:cNvSpPr/>
            <p:nvPr/>
          </p:nvSpPr>
          <p:spPr>
            <a:xfrm>
              <a:off x="4755109" y="179776"/>
              <a:ext cx="9951" cy="9915"/>
            </a:xfrm>
            <a:custGeom>
              <a:avLst/>
              <a:gdLst/>
              <a:ahLst/>
              <a:cxnLst/>
              <a:rect l="l" t="t" r="r" b="b"/>
              <a:pathLst>
                <a:path w="277" h="276" extrusionOk="0">
                  <a:moveTo>
                    <a:pt x="137" y="1"/>
                  </a:moveTo>
                  <a:cubicBezTo>
                    <a:pt x="62" y="1"/>
                    <a:pt x="1" y="62"/>
                    <a:pt x="1" y="140"/>
                  </a:cubicBezTo>
                  <a:cubicBezTo>
                    <a:pt x="1" y="214"/>
                    <a:pt x="62" y="276"/>
                    <a:pt x="137" y="276"/>
                  </a:cubicBezTo>
                  <a:cubicBezTo>
                    <a:pt x="211" y="276"/>
                    <a:pt x="277" y="214"/>
                    <a:pt x="277" y="140"/>
                  </a:cubicBezTo>
                  <a:cubicBezTo>
                    <a:pt x="277" y="62"/>
                    <a:pt x="211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6" name="Google Shape;1726;p58"/>
          <p:cNvGrpSpPr/>
          <p:nvPr/>
        </p:nvGrpSpPr>
        <p:grpSpPr>
          <a:xfrm>
            <a:off x="4891668" y="1674171"/>
            <a:ext cx="374142" cy="324078"/>
            <a:chOff x="5526330" y="110187"/>
            <a:chExt cx="336186" cy="285783"/>
          </a:xfrm>
        </p:grpSpPr>
        <p:sp>
          <p:nvSpPr>
            <p:cNvPr id="1727" name="Google Shape;1727;p58"/>
            <p:cNvSpPr/>
            <p:nvPr/>
          </p:nvSpPr>
          <p:spPr>
            <a:xfrm>
              <a:off x="5704846" y="326928"/>
              <a:ext cx="29602" cy="29602"/>
            </a:xfrm>
            <a:custGeom>
              <a:avLst/>
              <a:gdLst/>
              <a:ahLst/>
              <a:cxnLst/>
              <a:rect l="l" t="t" r="r" b="b"/>
              <a:pathLst>
                <a:path w="824" h="824" extrusionOk="0">
                  <a:moveTo>
                    <a:pt x="411" y="276"/>
                  </a:moveTo>
                  <a:cubicBezTo>
                    <a:pt x="490" y="276"/>
                    <a:pt x="551" y="337"/>
                    <a:pt x="551" y="412"/>
                  </a:cubicBezTo>
                  <a:cubicBezTo>
                    <a:pt x="551" y="486"/>
                    <a:pt x="490" y="547"/>
                    <a:pt x="411" y="547"/>
                  </a:cubicBezTo>
                  <a:cubicBezTo>
                    <a:pt x="337" y="547"/>
                    <a:pt x="276" y="486"/>
                    <a:pt x="276" y="412"/>
                  </a:cubicBezTo>
                  <a:cubicBezTo>
                    <a:pt x="276" y="337"/>
                    <a:pt x="337" y="276"/>
                    <a:pt x="411" y="276"/>
                  </a:cubicBezTo>
                  <a:close/>
                  <a:moveTo>
                    <a:pt x="411" y="1"/>
                  </a:moveTo>
                  <a:cubicBezTo>
                    <a:pt x="187" y="1"/>
                    <a:pt x="0" y="184"/>
                    <a:pt x="0" y="412"/>
                  </a:cubicBezTo>
                  <a:cubicBezTo>
                    <a:pt x="0" y="640"/>
                    <a:pt x="187" y="823"/>
                    <a:pt x="411" y="823"/>
                  </a:cubicBezTo>
                  <a:cubicBezTo>
                    <a:pt x="640" y="823"/>
                    <a:pt x="823" y="640"/>
                    <a:pt x="823" y="412"/>
                  </a:cubicBezTo>
                  <a:cubicBezTo>
                    <a:pt x="823" y="184"/>
                    <a:pt x="640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8"/>
            <p:cNvSpPr/>
            <p:nvPr/>
          </p:nvSpPr>
          <p:spPr>
            <a:xfrm>
              <a:off x="5724605" y="189045"/>
              <a:ext cx="29602" cy="29602"/>
            </a:xfrm>
            <a:custGeom>
              <a:avLst/>
              <a:gdLst/>
              <a:ahLst/>
              <a:cxnLst/>
              <a:rect l="l" t="t" r="r" b="b"/>
              <a:pathLst>
                <a:path w="824" h="824" extrusionOk="0">
                  <a:moveTo>
                    <a:pt x="412" y="273"/>
                  </a:moveTo>
                  <a:cubicBezTo>
                    <a:pt x="487" y="273"/>
                    <a:pt x="548" y="334"/>
                    <a:pt x="548" y="412"/>
                  </a:cubicBezTo>
                  <a:cubicBezTo>
                    <a:pt x="548" y="487"/>
                    <a:pt x="487" y="548"/>
                    <a:pt x="412" y="548"/>
                  </a:cubicBezTo>
                  <a:cubicBezTo>
                    <a:pt x="334" y="548"/>
                    <a:pt x="273" y="487"/>
                    <a:pt x="273" y="412"/>
                  </a:cubicBezTo>
                  <a:cubicBezTo>
                    <a:pt x="273" y="334"/>
                    <a:pt x="334" y="273"/>
                    <a:pt x="412" y="273"/>
                  </a:cubicBezTo>
                  <a:close/>
                  <a:moveTo>
                    <a:pt x="412" y="0"/>
                  </a:moveTo>
                  <a:cubicBezTo>
                    <a:pt x="184" y="0"/>
                    <a:pt x="1" y="184"/>
                    <a:pt x="1" y="412"/>
                  </a:cubicBezTo>
                  <a:cubicBezTo>
                    <a:pt x="1" y="637"/>
                    <a:pt x="184" y="824"/>
                    <a:pt x="412" y="824"/>
                  </a:cubicBezTo>
                  <a:cubicBezTo>
                    <a:pt x="636" y="824"/>
                    <a:pt x="824" y="637"/>
                    <a:pt x="824" y="412"/>
                  </a:cubicBezTo>
                  <a:cubicBezTo>
                    <a:pt x="824" y="184"/>
                    <a:pt x="636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8"/>
            <p:cNvSpPr/>
            <p:nvPr/>
          </p:nvSpPr>
          <p:spPr>
            <a:xfrm>
              <a:off x="5665543" y="238299"/>
              <a:ext cx="29566" cy="29566"/>
            </a:xfrm>
            <a:custGeom>
              <a:avLst/>
              <a:gdLst/>
              <a:ahLst/>
              <a:cxnLst/>
              <a:rect l="l" t="t" r="r" b="b"/>
              <a:pathLst>
                <a:path w="823" h="823" extrusionOk="0">
                  <a:moveTo>
                    <a:pt x="411" y="275"/>
                  </a:moveTo>
                  <a:cubicBezTo>
                    <a:pt x="486" y="275"/>
                    <a:pt x="547" y="336"/>
                    <a:pt x="547" y="411"/>
                  </a:cubicBezTo>
                  <a:cubicBezTo>
                    <a:pt x="547" y="485"/>
                    <a:pt x="486" y="547"/>
                    <a:pt x="411" y="547"/>
                  </a:cubicBezTo>
                  <a:cubicBezTo>
                    <a:pt x="333" y="547"/>
                    <a:pt x="272" y="485"/>
                    <a:pt x="272" y="411"/>
                  </a:cubicBezTo>
                  <a:cubicBezTo>
                    <a:pt x="272" y="336"/>
                    <a:pt x="333" y="275"/>
                    <a:pt x="411" y="275"/>
                  </a:cubicBezTo>
                  <a:close/>
                  <a:moveTo>
                    <a:pt x="411" y="0"/>
                  </a:moveTo>
                  <a:cubicBezTo>
                    <a:pt x="184" y="0"/>
                    <a:pt x="0" y="184"/>
                    <a:pt x="0" y="411"/>
                  </a:cubicBezTo>
                  <a:cubicBezTo>
                    <a:pt x="0" y="639"/>
                    <a:pt x="184" y="822"/>
                    <a:pt x="411" y="822"/>
                  </a:cubicBezTo>
                  <a:cubicBezTo>
                    <a:pt x="636" y="822"/>
                    <a:pt x="822" y="639"/>
                    <a:pt x="822" y="411"/>
                  </a:cubicBezTo>
                  <a:cubicBezTo>
                    <a:pt x="822" y="184"/>
                    <a:pt x="636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8"/>
            <p:cNvSpPr/>
            <p:nvPr/>
          </p:nvSpPr>
          <p:spPr>
            <a:xfrm>
              <a:off x="5773824" y="228383"/>
              <a:ext cx="9951" cy="9951"/>
            </a:xfrm>
            <a:custGeom>
              <a:avLst/>
              <a:gdLst/>
              <a:ahLst/>
              <a:cxnLst/>
              <a:rect l="l" t="t" r="r" b="b"/>
              <a:pathLst>
                <a:path w="277" h="277" extrusionOk="0">
                  <a:moveTo>
                    <a:pt x="137" y="0"/>
                  </a:moveTo>
                  <a:cubicBezTo>
                    <a:pt x="62" y="0"/>
                    <a:pt x="1" y="61"/>
                    <a:pt x="1" y="140"/>
                  </a:cubicBezTo>
                  <a:cubicBezTo>
                    <a:pt x="1" y="215"/>
                    <a:pt x="62" y="276"/>
                    <a:pt x="137" y="276"/>
                  </a:cubicBezTo>
                  <a:cubicBezTo>
                    <a:pt x="215" y="276"/>
                    <a:pt x="276" y="215"/>
                    <a:pt x="276" y="140"/>
                  </a:cubicBezTo>
                  <a:cubicBezTo>
                    <a:pt x="276" y="61"/>
                    <a:pt x="21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8"/>
            <p:cNvSpPr/>
            <p:nvPr/>
          </p:nvSpPr>
          <p:spPr>
            <a:xfrm>
              <a:off x="5793475" y="248143"/>
              <a:ext cx="9951" cy="9808"/>
            </a:xfrm>
            <a:custGeom>
              <a:avLst/>
              <a:gdLst/>
              <a:ahLst/>
              <a:cxnLst/>
              <a:rect l="l" t="t" r="r" b="b"/>
              <a:pathLst>
                <a:path w="277" h="273" extrusionOk="0">
                  <a:moveTo>
                    <a:pt x="140" y="1"/>
                  </a:moveTo>
                  <a:cubicBezTo>
                    <a:pt x="62" y="1"/>
                    <a:pt x="1" y="62"/>
                    <a:pt x="1" y="137"/>
                  </a:cubicBezTo>
                  <a:cubicBezTo>
                    <a:pt x="1" y="211"/>
                    <a:pt x="62" y="273"/>
                    <a:pt x="140" y="273"/>
                  </a:cubicBezTo>
                  <a:cubicBezTo>
                    <a:pt x="215" y="273"/>
                    <a:pt x="277" y="211"/>
                    <a:pt x="277" y="137"/>
                  </a:cubicBezTo>
                  <a:cubicBezTo>
                    <a:pt x="277" y="62"/>
                    <a:pt x="21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8"/>
            <p:cNvSpPr/>
            <p:nvPr/>
          </p:nvSpPr>
          <p:spPr>
            <a:xfrm>
              <a:off x="5773824" y="267830"/>
              <a:ext cx="9951" cy="9915"/>
            </a:xfrm>
            <a:custGeom>
              <a:avLst/>
              <a:gdLst/>
              <a:ahLst/>
              <a:cxnLst/>
              <a:rect l="l" t="t" r="r" b="b"/>
              <a:pathLst>
                <a:path w="277" h="276" extrusionOk="0">
                  <a:moveTo>
                    <a:pt x="137" y="0"/>
                  </a:moveTo>
                  <a:cubicBezTo>
                    <a:pt x="62" y="0"/>
                    <a:pt x="1" y="62"/>
                    <a:pt x="1" y="137"/>
                  </a:cubicBezTo>
                  <a:cubicBezTo>
                    <a:pt x="1" y="214"/>
                    <a:pt x="62" y="275"/>
                    <a:pt x="137" y="275"/>
                  </a:cubicBezTo>
                  <a:cubicBezTo>
                    <a:pt x="215" y="275"/>
                    <a:pt x="276" y="214"/>
                    <a:pt x="276" y="137"/>
                  </a:cubicBezTo>
                  <a:cubicBezTo>
                    <a:pt x="276" y="62"/>
                    <a:pt x="21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8"/>
            <p:cNvSpPr/>
            <p:nvPr/>
          </p:nvSpPr>
          <p:spPr>
            <a:xfrm>
              <a:off x="5635940" y="248143"/>
              <a:ext cx="9843" cy="9808"/>
            </a:xfrm>
            <a:custGeom>
              <a:avLst/>
              <a:gdLst/>
              <a:ahLst/>
              <a:cxnLst/>
              <a:rect l="l" t="t" r="r" b="b"/>
              <a:pathLst>
                <a:path w="274" h="273" extrusionOk="0">
                  <a:moveTo>
                    <a:pt x="137" y="1"/>
                  </a:moveTo>
                  <a:cubicBezTo>
                    <a:pt x="62" y="1"/>
                    <a:pt x="1" y="62"/>
                    <a:pt x="1" y="137"/>
                  </a:cubicBezTo>
                  <a:cubicBezTo>
                    <a:pt x="1" y="211"/>
                    <a:pt x="62" y="273"/>
                    <a:pt x="137" y="273"/>
                  </a:cubicBezTo>
                  <a:cubicBezTo>
                    <a:pt x="212" y="273"/>
                    <a:pt x="273" y="211"/>
                    <a:pt x="273" y="137"/>
                  </a:cubicBezTo>
                  <a:cubicBezTo>
                    <a:pt x="273" y="62"/>
                    <a:pt x="212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5642191" y="300990"/>
              <a:ext cx="29602" cy="29494"/>
            </a:xfrm>
            <a:custGeom>
              <a:avLst/>
              <a:gdLst/>
              <a:ahLst/>
              <a:cxnLst/>
              <a:rect l="l" t="t" r="r" b="b"/>
              <a:pathLst>
                <a:path w="824" h="821" extrusionOk="0">
                  <a:moveTo>
                    <a:pt x="412" y="274"/>
                  </a:moveTo>
                  <a:cubicBezTo>
                    <a:pt x="449" y="274"/>
                    <a:pt x="483" y="287"/>
                    <a:pt x="507" y="315"/>
                  </a:cubicBezTo>
                  <a:cubicBezTo>
                    <a:pt x="534" y="339"/>
                    <a:pt x="548" y="376"/>
                    <a:pt x="548" y="410"/>
                  </a:cubicBezTo>
                  <a:cubicBezTo>
                    <a:pt x="548" y="447"/>
                    <a:pt x="534" y="481"/>
                    <a:pt x="507" y="508"/>
                  </a:cubicBezTo>
                  <a:cubicBezTo>
                    <a:pt x="483" y="532"/>
                    <a:pt x="449" y="549"/>
                    <a:pt x="412" y="549"/>
                  </a:cubicBezTo>
                  <a:cubicBezTo>
                    <a:pt x="374" y="549"/>
                    <a:pt x="340" y="532"/>
                    <a:pt x="313" y="508"/>
                  </a:cubicBezTo>
                  <a:cubicBezTo>
                    <a:pt x="290" y="481"/>
                    <a:pt x="276" y="447"/>
                    <a:pt x="276" y="410"/>
                  </a:cubicBezTo>
                  <a:cubicBezTo>
                    <a:pt x="276" y="376"/>
                    <a:pt x="290" y="339"/>
                    <a:pt x="313" y="315"/>
                  </a:cubicBezTo>
                  <a:cubicBezTo>
                    <a:pt x="340" y="287"/>
                    <a:pt x="374" y="274"/>
                    <a:pt x="412" y="274"/>
                  </a:cubicBezTo>
                  <a:close/>
                  <a:moveTo>
                    <a:pt x="412" y="1"/>
                  </a:moveTo>
                  <a:cubicBezTo>
                    <a:pt x="307" y="1"/>
                    <a:pt x="201" y="41"/>
                    <a:pt x="120" y="121"/>
                  </a:cubicBezTo>
                  <a:cubicBezTo>
                    <a:pt x="45" y="199"/>
                    <a:pt x="1" y="301"/>
                    <a:pt x="1" y="410"/>
                  </a:cubicBezTo>
                  <a:cubicBezTo>
                    <a:pt x="1" y="522"/>
                    <a:pt x="45" y="624"/>
                    <a:pt x="120" y="702"/>
                  </a:cubicBezTo>
                  <a:cubicBezTo>
                    <a:pt x="201" y="780"/>
                    <a:pt x="307" y="821"/>
                    <a:pt x="412" y="821"/>
                  </a:cubicBezTo>
                  <a:cubicBezTo>
                    <a:pt x="517" y="821"/>
                    <a:pt x="622" y="780"/>
                    <a:pt x="704" y="702"/>
                  </a:cubicBezTo>
                  <a:cubicBezTo>
                    <a:pt x="779" y="624"/>
                    <a:pt x="823" y="522"/>
                    <a:pt x="823" y="410"/>
                  </a:cubicBezTo>
                  <a:cubicBezTo>
                    <a:pt x="823" y="301"/>
                    <a:pt x="779" y="199"/>
                    <a:pt x="704" y="121"/>
                  </a:cubicBezTo>
                  <a:cubicBezTo>
                    <a:pt x="622" y="41"/>
                    <a:pt x="517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5704846" y="149634"/>
              <a:ext cx="29602" cy="29566"/>
            </a:xfrm>
            <a:custGeom>
              <a:avLst/>
              <a:gdLst/>
              <a:ahLst/>
              <a:cxnLst/>
              <a:rect l="l" t="t" r="r" b="b"/>
              <a:pathLst>
                <a:path w="824" h="823" extrusionOk="0">
                  <a:moveTo>
                    <a:pt x="411" y="275"/>
                  </a:moveTo>
                  <a:cubicBezTo>
                    <a:pt x="490" y="275"/>
                    <a:pt x="551" y="336"/>
                    <a:pt x="551" y="411"/>
                  </a:cubicBezTo>
                  <a:cubicBezTo>
                    <a:pt x="551" y="486"/>
                    <a:pt x="490" y="547"/>
                    <a:pt x="411" y="547"/>
                  </a:cubicBezTo>
                  <a:cubicBezTo>
                    <a:pt x="337" y="547"/>
                    <a:pt x="276" y="486"/>
                    <a:pt x="276" y="411"/>
                  </a:cubicBezTo>
                  <a:cubicBezTo>
                    <a:pt x="276" y="336"/>
                    <a:pt x="337" y="275"/>
                    <a:pt x="411" y="275"/>
                  </a:cubicBezTo>
                  <a:close/>
                  <a:moveTo>
                    <a:pt x="411" y="0"/>
                  </a:moveTo>
                  <a:cubicBezTo>
                    <a:pt x="187" y="0"/>
                    <a:pt x="0" y="184"/>
                    <a:pt x="0" y="411"/>
                  </a:cubicBezTo>
                  <a:cubicBezTo>
                    <a:pt x="0" y="639"/>
                    <a:pt x="187" y="823"/>
                    <a:pt x="411" y="823"/>
                  </a:cubicBezTo>
                  <a:cubicBezTo>
                    <a:pt x="640" y="823"/>
                    <a:pt x="823" y="639"/>
                    <a:pt x="823" y="411"/>
                  </a:cubicBezTo>
                  <a:cubicBezTo>
                    <a:pt x="823" y="184"/>
                    <a:pt x="640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8"/>
            <p:cNvSpPr/>
            <p:nvPr/>
          </p:nvSpPr>
          <p:spPr>
            <a:xfrm>
              <a:off x="5596494" y="129947"/>
              <a:ext cx="246374" cy="246230"/>
            </a:xfrm>
            <a:custGeom>
              <a:avLst/>
              <a:gdLst/>
              <a:ahLst/>
              <a:cxnLst/>
              <a:rect l="l" t="t" r="r" b="b"/>
              <a:pathLst>
                <a:path w="6858" h="6854" extrusionOk="0">
                  <a:moveTo>
                    <a:pt x="3427" y="272"/>
                  </a:moveTo>
                  <a:cubicBezTo>
                    <a:pt x="3621" y="272"/>
                    <a:pt x="3798" y="351"/>
                    <a:pt x="3931" y="494"/>
                  </a:cubicBezTo>
                  <a:cubicBezTo>
                    <a:pt x="3958" y="521"/>
                    <a:pt x="3994" y="536"/>
                    <a:pt x="4031" y="536"/>
                  </a:cubicBezTo>
                  <a:cubicBezTo>
                    <a:pt x="4050" y="536"/>
                    <a:pt x="4069" y="532"/>
                    <a:pt x="4087" y="524"/>
                  </a:cubicBezTo>
                  <a:cubicBezTo>
                    <a:pt x="4179" y="481"/>
                    <a:pt x="4276" y="460"/>
                    <a:pt x="4372" y="460"/>
                  </a:cubicBezTo>
                  <a:cubicBezTo>
                    <a:pt x="4461" y="460"/>
                    <a:pt x="4550" y="478"/>
                    <a:pt x="4635" y="514"/>
                  </a:cubicBezTo>
                  <a:cubicBezTo>
                    <a:pt x="4814" y="589"/>
                    <a:pt x="4947" y="728"/>
                    <a:pt x="5015" y="908"/>
                  </a:cubicBezTo>
                  <a:cubicBezTo>
                    <a:pt x="5034" y="960"/>
                    <a:pt x="5086" y="997"/>
                    <a:pt x="5141" y="997"/>
                  </a:cubicBezTo>
                  <a:cubicBezTo>
                    <a:pt x="5143" y="997"/>
                    <a:pt x="5145" y="997"/>
                    <a:pt x="5148" y="997"/>
                  </a:cubicBezTo>
                  <a:cubicBezTo>
                    <a:pt x="5157" y="997"/>
                    <a:pt x="5166" y="996"/>
                    <a:pt x="5175" y="996"/>
                  </a:cubicBezTo>
                  <a:cubicBezTo>
                    <a:pt x="5358" y="996"/>
                    <a:pt x="5528" y="1068"/>
                    <a:pt x="5658" y="1197"/>
                  </a:cubicBezTo>
                  <a:cubicBezTo>
                    <a:pt x="5793" y="1333"/>
                    <a:pt x="5865" y="1513"/>
                    <a:pt x="5858" y="1707"/>
                  </a:cubicBezTo>
                  <a:cubicBezTo>
                    <a:pt x="5854" y="1765"/>
                    <a:pt x="5892" y="1819"/>
                    <a:pt x="5946" y="1840"/>
                  </a:cubicBezTo>
                  <a:cubicBezTo>
                    <a:pt x="6127" y="1907"/>
                    <a:pt x="6270" y="2044"/>
                    <a:pt x="6341" y="2221"/>
                  </a:cubicBezTo>
                  <a:cubicBezTo>
                    <a:pt x="6416" y="2397"/>
                    <a:pt x="6412" y="2591"/>
                    <a:pt x="6331" y="2767"/>
                  </a:cubicBezTo>
                  <a:cubicBezTo>
                    <a:pt x="6307" y="2822"/>
                    <a:pt x="6320" y="2883"/>
                    <a:pt x="6364" y="2924"/>
                  </a:cubicBezTo>
                  <a:cubicBezTo>
                    <a:pt x="6504" y="3057"/>
                    <a:pt x="6582" y="3233"/>
                    <a:pt x="6582" y="3427"/>
                  </a:cubicBezTo>
                  <a:cubicBezTo>
                    <a:pt x="6582" y="3621"/>
                    <a:pt x="6504" y="3798"/>
                    <a:pt x="6364" y="3930"/>
                  </a:cubicBezTo>
                  <a:cubicBezTo>
                    <a:pt x="6320" y="3967"/>
                    <a:pt x="6307" y="4032"/>
                    <a:pt x="6331" y="4086"/>
                  </a:cubicBezTo>
                  <a:cubicBezTo>
                    <a:pt x="6412" y="4260"/>
                    <a:pt x="6416" y="4457"/>
                    <a:pt x="6341" y="4634"/>
                  </a:cubicBezTo>
                  <a:cubicBezTo>
                    <a:pt x="6270" y="4811"/>
                    <a:pt x="6127" y="4946"/>
                    <a:pt x="5946" y="5015"/>
                  </a:cubicBezTo>
                  <a:cubicBezTo>
                    <a:pt x="5892" y="5035"/>
                    <a:pt x="5854" y="5089"/>
                    <a:pt x="5858" y="5147"/>
                  </a:cubicBezTo>
                  <a:cubicBezTo>
                    <a:pt x="5865" y="5341"/>
                    <a:pt x="5793" y="5521"/>
                    <a:pt x="5658" y="5657"/>
                  </a:cubicBezTo>
                  <a:cubicBezTo>
                    <a:pt x="5527" y="5787"/>
                    <a:pt x="5356" y="5858"/>
                    <a:pt x="5172" y="5858"/>
                  </a:cubicBezTo>
                  <a:cubicBezTo>
                    <a:pt x="5164" y="5858"/>
                    <a:pt x="5156" y="5858"/>
                    <a:pt x="5148" y="5857"/>
                  </a:cubicBezTo>
                  <a:cubicBezTo>
                    <a:pt x="5145" y="5857"/>
                    <a:pt x="5143" y="5857"/>
                    <a:pt x="5141" y="5857"/>
                  </a:cubicBezTo>
                  <a:cubicBezTo>
                    <a:pt x="5086" y="5857"/>
                    <a:pt x="5034" y="5894"/>
                    <a:pt x="5015" y="5946"/>
                  </a:cubicBezTo>
                  <a:cubicBezTo>
                    <a:pt x="4947" y="6126"/>
                    <a:pt x="4814" y="6265"/>
                    <a:pt x="4635" y="6340"/>
                  </a:cubicBezTo>
                  <a:cubicBezTo>
                    <a:pt x="4550" y="6376"/>
                    <a:pt x="4462" y="6394"/>
                    <a:pt x="4373" y="6394"/>
                  </a:cubicBezTo>
                  <a:cubicBezTo>
                    <a:pt x="4276" y="6394"/>
                    <a:pt x="4179" y="6372"/>
                    <a:pt x="4087" y="6330"/>
                  </a:cubicBezTo>
                  <a:cubicBezTo>
                    <a:pt x="4068" y="6322"/>
                    <a:pt x="4048" y="6317"/>
                    <a:pt x="4029" y="6317"/>
                  </a:cubicBezTo>
                  <a:cubicBezTo>
                    <a:pt x="3992" y="6317"/>
                    <a:pt x="3957" y="6332"/>
                    <a:pt x="3931" y="6361"/>
                  </a:cubicBezTo>
                  <a:cubicBezTo>
                    <a:pt x="3798" y="6504"/>
                    <a:pt x="3621" y="6581"/>
                    <a:pt x="3427" y="6581"/>
                  </a:cubicBezTo>
                  <a:cubicBezTo>
                    <a:pt x="3237" y="6581"/>
                    <a:pt x="3057" y="6504"/>
                    <a:pt x="2928" y="6361"/>
                  </a:cubicBezTo>
                  <a:cubicBezTo>
                    <a:pt x="2901" y="6333"/>
                    <a:pt x="2864" y="6316"/>
                    <a:pt x="2826" y="6316"/>
                  </a:cubicBezTo>
                  <a:cubicBezTo>
                    <a:pt x="2806" y="6316"/>
                    <a:pt x="2789" y="6323"/>
                    <a:pt x="2768" y="6330"/>
                  </a:cubicBezTo>
                  <a:cubicBezTo>
                    <a:pt x="2678" y="6372"/>
                    <a:pt x="2582" y="6394"/>
                    <a:pt x="2485" y="6394"/>
                  </a:cubicBezTo>
                  <a:cubicBezTo>
                    <a:pt x="2396" y="6394"/>
                    <a:pt x="2307" y="6376"/>
                    <a:pt x="2221" y="6340"/>
                  </a:cubicBezTo>
                  <a:cubicBezTo>
                    <a:pt x="2045" y="6265"/>
                    <a:pt x="1908" y="6126"/>
                    <a:pt x="1844" y="5946"/>
                  </a:cubicBezTo>
                  <a:cubicBezTo>
                    <a:pt x="1821" y="5894"/>
                    <a:pt x="1773" y="5857"/>
                    <a:pt x="1715" y="5857"/>
                  </a:cubicBezTo>
                  <a:cubicBezTo>
                    <a:pt x="1713" y="5857"/>
                    <a:pt x="1710" y="5857"/>
                    <a:pt x="1708" y="5857"/>
                  </a:cubicBezTo>
                  <a:cubicBezTo>
                    <a:pt x="1700" y="5858"/>
                    <a:pt x="1692" y="5858"/>
                    <a:pt x="1684" y="5858"/>
                  </a:cubicBezTo>
                  <a:cubicBezTo>
                    <a:pt x="1502" y="5858"/>
                    <a:pt x="1328" y="5787"/>
                    <a:pt x="1198" y="5657"/>
                  </a:cubicBezTo>
                  <a:cubicBezTo>
                    <a:pt x="1061" y="5521"/>
                    <a:pt x="990" y="5341"/>
                    <a:pt x="1000" y="5147"/>
                  </a:cubicBezTo>
                  <a:cubicBezTo>
                    <a:pt x="1000" y="5089"/>
                    <a:pt x="967" y="5035"/>
                    <a:pt x="909" y="5015"/>
                  </a:cubicBezTo>
                  <a:cubicBezTo>
                    <a:pt x="729" y="4946"/>
                    <a:pt x="589" y="4811"/>
                    <a:pt x="515" y="4634"/>
                  </a:cubicBezTo>
                  <a:cubicBezTo>
                    <a:pt x="443" y="4457"/>
                    <a:pt x="446" y="4260"/>
                    <a:pt x="525" y="4086"/>
                  </a:cubicBezTo>
                  <a:cubicBezTo>
                    <a:pt x="552" y="4032"/>
                    <a:pt x="539" y="3967"/>
                    <a:pt x="494" y="3930"/>
                  </a:cubicBezTo>
                  <a:cubicBezTo>
                    <a:pt x="355" y="3798"/>
                    <a:pt x="277" y="3621"/>
                    <a:pt x="277" y="3427"/>
                  </a:cubicBezTo>
                  <a:cubicBezTo>
                    <a:pt x="277" y="3233"/>
                    <a:pt x="355" y="3057"/>
                    <a:pt x="494" y="2924"/>
                  </a:cubicBezTo>
                  <a:cubicBezTo>
                    <a:pt x="539" y="2883"/>
                    <a:pt x="548" y="2822"/>
                    <a:pt x="525" y="2767"/>
                  </a:cubicBezTo>
                  <a:cubicBezTo>
                    <a:pt x="446" y="2591"/>
                    <a:pt x="443" y="2397"/>
                    <a:pt x="515" y="2221"/>
                  </a:cubicBezTo>
                  <a:cubicBezTo>
                    <a:pt x="589" y="2044"/>
                    <a:pt x="729" y="1907"/>
                    <a:pt x="909" y="1840"/>
                  </a:cubicBezTo>
                  <a:cubicBezTo>
                    <a:pt x="967" y="1819"/>
                    <a:pt x="1000" y="1765"/>
                    <a:pt x="997" y="1707"/>
                  </a:cubicBezTo>
                  <a:cubicBezTo>
                    <a:pt x="990" y="1513"/>
                    <a:pt x="1061" y="1333"/>
                    <a:pt x="1198" y="1197"/>
                  </a:cubicBezTo>
                  <a:cubicBezTo>
                    <a:pt x="1328" y="1068"/>
                    <a:pt x="1500" y="996"/>
                    <a:pt x="1681" y="996"/>
                  </a:cubicBezTo>
                  <a:cubicBezTo>
                    <a:pt x="1690" y="996"/>
                    <a:pt x="1699" y="997"/>
                    <a:pt x="1708" y="997"/>
                  </a:cubicBezTo>
                  <a:cubicBezTo>
                    <a:pt x="1710" y="997"/>
                    <a:pt x="1713" y="997"/>
                    <a:pt x="1715" y="997"/>
                  </a:cubicBezTo>
                  <a:cubicBezTo>
                    <a:pt x="1773" y="997"/>
                    <a:pt x="1821" y="960"/>
                    <a:pt x="1844" y="908"/>
                  </a:cubicBezTo>
                  <a:cubicBezTo>
                    <a:pt x="1908" y="728"/>
                    <a:pt x="2045" y="589"/>
                    <a:pt x="2221" y="514"/>
                  </a:cubicBezTo>
                  <a:cubicBezTo>
                    <a:pt x="2307" y="478"/>
                    <a:pt x="2397" y="460"/>
                    <a:pt x="2486" y="460"/>
                  </a:cubicBezTo>
                  <a:cubicBezTo>
                    <a:pt x="2582" y="460"/>
                    <a:pt x="2678" y="481"/>
                    <a:pt x="2768" y="524"/>
                  </a:cubicBezTo>
                  <a:cubicBezTo>
                    <a:pt x="2786" y="532"/>
                    <a:pt x="2806" y="536"/>
                    <a:pt x="2825" y="536"/>
                  </a:cubicBezTo>
                  <a:cubicBezTo>
                    <a:pt x="2863" y="536"/>
                    <a:pt x="2901" y="521"/>
                    <a:pt x="2928" y="494"/>
                  </a:cubicBezTo>
                  <a:cubicBezTo>
                    <a:pt x="3057" y="351"/>
                    <a:pt x="3237" y="272"/>
                    <a:pt x="3427" y="272"/>
                  </a:cubicBezTo>
                  <a:close/>
                  <a:moveTo>
                    <a:pt x="3427" y="1"/>
                  </a:moveTo>
                  <a:cubicBezTo>
                    <a:pt x="3196" y="1"/>
                    <a:pt x="2969" y="86"/>
                    <a:pt x="2795" y="238"/>
                  </a:cubicBezTo>
                  <a:cubicBezTo>
                    <a:pt x="2694" y="204"/>
                    <a:pt x="2589" y="187"/>
                    <a:pt x="2483" y="187"/>
                  </a:cubicBezTo>
                  <a:cubicBezTo>
                    <a:pt x="2358" y="187"/>
                    <a:pt x="2233" y="211"/>
                    <a:pt x="2115" y="259"/>
                  </a:cubicBezTo>
                  <a:cubicBezTo>
                    <a:pt x="1902" y="351"/>
                    <a:pt x="1725" y="517"/>
                    <a:pt x="1623" y="724"/>
                  </a:cubicBezTo>
                  <a:cubicBezTo>
                    <a:pt x="1392" y="738"/>
                    <a:pt x="1171" y="837"/>
                    <a:pt x="1004" y="1003"/>
                  </a:cubicBezTo>
                  <a:cubicBezTo>
                    <a:pt x="841" y="1170"/>
                    <a:pt x="742" y="1391"/>
                    <a:pt x="725" y="1622"/>
                  </a:cubicBezTo>
                  <a:cubicBezTo>
                    <a:pt x="518" y="1724"/>
                    <a:pt x="352" y="1901"/>
                    <a:pt x="263" y="2115"/>
                  </a:cubicBezTo>
                  <a:cubicBezTo>
                    <a:pt x="171" y="2332"/>
                    <a:pt x="164" y="2574"/>
                    <a:pt x="242" y="2792"/>
                  </a:cubicBezTo>
                  <a:cubicBezTo>
                    <a:pt x="87" y="2968"/>
                    <a:pt x="1" y="3192"/>
                    <a:pt x="1" y="3427"/>
                  </a:cubicBezTo>
                  <a:cubicBezTo>
                    <a:pt x="1" y="3661"/>
                    <a:pt x="87" y="3886"/>
                    <a:pt x="242" y="4059"/>
                  </a:cubicBezTo>
                  <a:cubicBezTo>
                    <a:pt x="164" y="4281"/>
                    <a:pt x="171" y="4521"/>
                    <a:pt x="263" y="4739"/>
                  </a:cubicBezTo>
                  <a:cubicBezTo>
                    <a:pt x="352" y="4954"/>
                    <a:pt x="518" y="5130"/>
                    <a:pt x="725" y="5232"/>
                  </a:cubicBezTo>
                  <a:cubicBezTo>
                    <a:pt x="742" y="5463"/>
                    <a:pt x="841" y="5684"/>
                    <a:pt x="1004" y="5851"/>
                  </a:cubicBezTo>
                  <a:cubicBezTo>
                    <a:pt x="1171" y="6014"/>
                    <a:pt x="1392" y="6116"/>
                    <a:pt x="1623" y="6129"/>
                  </a:cubicBezTo>
                  <a:cubicBezTo>
                    <a:pt x="1725" y="6336"/>
                    <a:pt x="1902" y="6504"/>
                    <a:pt x="2115" y="6595"/>
                  </a:cubicBezTo>
                  <a:cubicBezTo>
                    <a:pt x="2234" y="6643"/>
                    <a:pt x="2359" y="6667"/>
                    <a:pt x="2484" y="6667"/>
                  </a:cubicBezTo>
                  <a:cubicBezTo>
                    <a:pt x="2589" y="6667"/>
                    <a:pt x="2694" y="6650"/>
                    <a:pt x="2795" y="6615"/>
                  </a:cubicBezTo>
                  <a:cubicBezTo>
                    <a:pt x="2969" y="6769"/>
                    <a:pt x="3196" y="6854"/>
                    <a:pt x="3427" y="6854"/>
                  </a:cubicBezTo>
                  <a:cubicBezTo>
                    <a:pt x="3662" y="6854"/>
                    <a:pt x="3890" y="6769"/>
                    <a:pt x="4064" y="6615"/>
                  </a:cubicBezTo>
                  <a:cubicBezTo>
                    <a:pt x="4163" y="6650"/>
                    <a:pt x="4268" y="6667"/>
                    <a:pt x="4373" y="6667"/>
                  </a:cubicBezTo>
                  <a:cubicBezTo>
                    <a:pt x="4498" y="6667"/>
                    <a:pt x="4624" y="6643"/>
                    <a:pt x="4740" y="6595"/>
                  </a:cubicBezTo>
                  <a:cubicBezTo>
                    <a:pt x="4957" y="6504"/>
                    <a:pt x="5131" y="6336"/>
                    <a:pt x="5236" y="6129"/>
                  </a:cubicBezTo>
                  <a:cubicBezTo>
                    <a:pt x="5467" y="6116"/>
                    <a:pt x="5688" y="6014"/>
                    <a:pt x="5851" y="5851"/>
                  </a:cubicBezTo>
                  <a:cubicBezTo>
                    <a:pt x="6017" y="5684"/>
                    <a:pt x="6116" y="5463"/>
                    <a:pt x="6130" y="5232"/>
                  </a:cubicBezTo>
                  <a:cubicBezTo>
                    <a:pt x="6341" y="5130"/>
                    <a:pt x="6507" y="4954"/>
                    <a:pt x="6596" y="4739"/>
                  </a:cubicBezTo>
                  <a:cubicBezTo>
                    <a:pt x="6684" y="4521"/>
                    <a:pt x="6690" y="4281"/>
                    <a:pt x="6616" y="4059"/>
                  </a:cubicBezTo>
                  <a:cubicBezTo>
                    <a:pt x="6769" y="3886"/>
                    <a:pt x="6858" y="3661"/>
                    <a:pt x="6858" y="3427"/>
                  </a:cubicBezTo>
                  <a:cubicBezTo>
                    <a:pt x="6858" y="3192"/>
                    <a:pt x="6769" y="2968"/>
                    <a:pt x="6616" y="2792"/>
                  </a:cubicBezTo>
                  <a:cubicBezTo>
                    <a:pt x="6690" y="2574"/>
                    <a:pt x="6684" y="2332"/>
                    <a:pt x="6596" y="2115"/>
                  </a:cubicBezTo>
                  <a:cubicBezTo>
                    <a:pt x="6507" y="1901"/>
                    <a:pt x="6341" y="1724"/>
                    <a:pt x="6130" y="1622"/>
                  </a:cubicBezTo>
                  <a:cubicBezTo>
                    <a:pt x="6116" y="1391"/>
                    <a:pt x="6017" y="1170"/>
                    <a:pt x="5851" y="1003"/>
                  </a:cubicBezTo>
                  <a:cubicBezTo>
                    <a:pt x="5688" y="837"/>
                    <a:pt x="5467" y="738"/>
                    <a:pt x="5236" y="724"/>
                  </a:cubicBezTo>
                  <a:cubicBezTo>
                    <a:pt x="5131" y="517"/>
                    <a:pt x="4957" y="351"/>
                    <a:pt x="4740" y="259"/>
                  </a:cubicBezTo>
                  <a:cubicBezTo>
                    <a:pt x="4624" y="211"/>
                    <a:pt x="4499" y="187"/>
                    <a:pt x="4374" y="187"/>
                  </a:cubicBezTo>
                  <a:cubicBezTo>
                    <a:pt x="4268" y="187"/>
                    <a:pt x="4163" y="204"/>
                    <a:pt x="4064" y="238"/>
                  </a:cubicBezTo>
                  <a:cubicBezTo>
                    <a:pt x="3890" y="86"/>
                    <a:pt x="3662" y="1"/>
                    <a:pt x="3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8"/>
            <p:cNvSpPr/>
            <p:nvPr/>
          </p:nvSpPr>
          <p:spPr>
            <a:xfrm>
              <a:off x="5526330" y="110187"/>
              <a:ext cx="336186" cy="285783"/>
            </a:xfrm>
            <a:custGeom>
              <a:avLst/>
              <a:gdLst/>
              <a:ahLst/>
              <a:cxnLst/>
              <a:rect l="l" t="t" r="r" b="b"/>
              <a:pathLst>
                <a:path w="9358" h="7955" extrusionOk="0">
                  <a:moveTo>
                    <a:pt x="5380" y="0"/>
                  </a:moveTo>
                  <a:cubicBezTo>
                    <a:pt x="4426" y="0"/>
                    <a:pt x="3501" y="347"/>
                    <a:pt x="2777" y="972"/>
                  </a:cubicBezTo>
                  <a:cubicBezTo>
                    <a:pt x="2722" y="1023"/>
                    <a:pt x="2716" y="1108"/>
                    <a:pt x="2763" y="1166"/>
                  </a:cubicBezTo>
                  <a:cubicBezTo>
                    <a:pt x="2791" y="1197"/>
                    <a:pt x="2829" y="1213"/>
                    <a:pt x="2866" y="1213"/>
                  </a:cubicBezTo>
                  <a:cubicBezTo>
                    <a:pt x="2898" y="1213"/>
                    <a:pt x="2931" y="1202"/>
                    <a:pt x="2957" y="1180"/>
                  </a:cubicBezTo>
                  <a:cubicBezTo>
                    <a:pt x="3630" y="595"/>
                    <a:pt x="4490" y="275"/>
                    <a:pt x="5380" y="275"/>
                  </a:cubicBezTo>
                  <a:cubicBezTo>
                    <a:pt x="7424" y="275"/>
                    <a:pt x="9082" y="1934"/>
                    <a:pt x="9082" y="3977"/>
                  </a:cubicBezTo>
                  <a:cubicBezTo>
                    <a:pt x="9082" y="6017"/>
                    <a:pt x="7424" y="7678"/>
                    <a:pt x="5380" y="7678"/>
                  </a:cubicBezTo>
                  <a:cubicBezTo>
                    <a:pt x="3617" y="7678"/>
                    <a:pt x="2087" y="6421"/>
                    <a:pt x="1750" y="4691"/>
                  </a:cubicBezTo>
                  <a:cubicBezTo>
                    <a:pt x="1740" y="4650"/>
                    <a:pt x="1713" y="4613"/>
                    <a:pt x="1676" y="4596"/>
                  </a:cubicBezTo>
                  <a:lnTo>
                    <a:pt x="441" y="3977"/>
                  </a:lnTo>
                  <a:lnTo>
                    <a:pt x="1676" y="3358"/>
                  </a:lnTo>
                  <a:cubicBezTo>
                    <a:pt x="1713" y="3338"/>
                    <a:pt x="1740" y="3304"/>
                    <a:pt x="1750" y="3263"/>
                  </a:cubicBezTo>
                  <a:cubicBezTo>
                    <a:pt x="1872" y="2631"/>
                    <a:pt x="2162" y="2040"/>
                    <a:pt x="2583" y="1553"/>
                  </a:cubicBezTo>
                  <a:cubicBezTo>
                    <a:pt x="2634" y="1496"/>
                    <a:pt x="2627" y="1411"/>
                    <a:pt x="2570" y="1359"/>
                  </a:cubicBezTo>
                  <a:cubicBezTo>
                    <a:pt x="2544" y="1336"/>
                    <a:pt x="2512" y="1325"/>
                    <a:pt x="2480" y="1325"/>
                  </a:cubicBezTo>
                  <a:cubicBezTo>
                    <a:pt x="2442" y="1325"/>
                    <a:pt x="2404" y="1341"/>
                    <a:pt x="2376" y="1373"/>
                  </a:cubicBezTo>
                  <a:cubicBezTo>
                    <a:pt x="1938" y="1880"/>
                    <a:pt x="1635" y="2492"/>
                    <a:pt x="1495" y="3144"/>
                  </a:cubicBezTo>
                  <a:lnTo>
                    <a:pt x="74" y="3855"/>
                  </a:lnTo>
                  <a:cubicBezTo>
                    <a:pt x="27" y="3878"/>
                    <a:pt x="0" y="3926"/>
                    <a:pt x="0" y="3977"/>
                  </a:cubicBezTo>
                  <a:cubicBezTo>
                    <a:pt x="0" y="4028"/>
                    <a:pt x="27" y="4076"/>
                    <a:pt x="74" y="4100"/>
                  </a:cubicBezTo>
                  <a:lnTo>
                    <a:pt x="1495" y="4810"/>
                  </a:lnTo>
                  <a:cubicBezTo>
                    <a:pt x="1883" y="6635"/>
                    <a:pt x="3508" y="7954"/>
                    <a:pt x="5380" y="7954"/>
                  </a:cubicBezTo>
                  <a:cubicBezTo>
                    <a:pt x="6445" y="7954"/>
                    <a:pt x="7440" y="7539"/>
                    <a:pt x="8192" y="6788"/>
                  </a:cubicBezTo>
                  <a:cubicBezTo>
                    <a:pt x="8943" y="6037"/>
                    <a:pt x="9357" y="5038"/>
                    <a:pt x="9357" y="3977"/>
                  </a:cubicBezTo>
                  <a:cubicBezTo>
                    <a:pt x="9357" y="2917"/>
                    <a:pt x="8943" y="1917"/>
                    <a:pt x="8192" y="1166"/>
                  </a:cubicBezTo>
                  <a:cubicBezTo>
                    <a:pt x="7440" y="415"/>
                    <a:pt x="6445" y="0"/>
                    <a:pt x="5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" name="Google Shape;1738;p58"/>
          <p:cNvGrpSpPr/>
          <p:nvPr/>
        </p:nvGrpSpPr>
        <p:grpSpPr>
          <a:xfrm>
            <a:off x="5729906" y="1640844"/>
            <a:ext cx="376067" cy="357405"/>
            <a:chOff x="163239" y="945715"/>
            <a:chExt cx="337916" cy="315172"/>
          </a:xfrm>
        </p:grpSpPr>
        <p:sp>
          <p:nvSpPr>
            <p:cNvPr id="1739" name="Google Shape;1739;p58"/>
            <p:cNvSpPr/>
            <p:nvPr/>
          </p:nvSpPr>
          <p:spPr>
            <a:xfrm>
              <a:off x="273532" y="1044008"/>
              <a:ext cx="118229" cy="216879"/>
            </a:xfrm>
            <a:custGeom>
              <a:avLst/>
              <a:gdLst/>
              <a:ahLst/>
              <a:cxnLst/>
              <a:rect l="l" t="t" r="r" b="b"/>
              <a:pathLst>
                <a:path w="3291" h="6037" extrusionOk="0">
                  <a:moveTo>
                    <a:pt x="730" y="0"/>
                  </a:moveTo>
                  <a:cubicBezTo>
                    <a:pt x="367" y="0"/>
                    <a:pt x="68" y="296"/>
                    <a:pt x="61" y="660"/>
                  </a:cubicBezTo>
                  <a:cubicBezTo>
                    <a:pt x="61" y="735"/>
                    <a:pt x="112" y="799"/>
                    <a:pt x="187" y="806"/>
                  </a:cubicBezTo>
                  <a:cubicBezTo>
                    <a:pt x="189" y="806"/>
                    <a:pt x="191" y="806"/>
                    <a:pt x="193" y="806"/>
                  </a:cubicBezTo>
                  <a:cubicBezTo>
                    <a:pt x="268" y="806"/>
                    <a:pt x="330" y="746"/>
                    <a:pt x="330" y="670"/>
                  </a:cubicBezTo>
                  <a:cubicBezTo>
                    <a:pt x="330" y="449"/>
                    <a:pt x="510" y="269"/>
                    <a:pt x="730" y="269"/>
                  </a:cubicBezTo>
                  <a:lnTo>
                    <a:pt x="2614" y="269"/>
                  </a:lnTo>
                  <a:cubicBezTo>
                    <a:pt x="2838" y="269"/>
                    <a:pt x="3022" y="452"/>
                    <a:pt x="3022" y="681"/>
                  </a:cubicBezTo>
                  <a:lnTo>
                    <a:pt x="3022" y="2843"/>
                  </a:lnTo>
                  <a:cubicBezTo>
                    <a:pt x="3022" y="2914"/>
                    <a:pt x="2964" y="2968"/>
                    <a:pt x="2889" y="2968"/>
                  </a:cubicBezTo>
                  <a:cubicBezTo>
                    <a:pt x="2810" y="2968"/>
                    <a:pt x="2757" y="2914"/>
                    <a:pt x="2757" y="2843"/>
                  </a:cubicBezTo>
                  <a:lnTo>
                    <a:pt x="2757" y="701"/>
                  </a:lnTo>
                  <a:cubicBezTo>
                    <a:pt x="2757" y="643"/>
                    <a:pt x="2722" y="592"/>
                    <a:pt x="2672" y="568"/>
                  </a:cubicBezTo>
                  <a:cubicBezTo>
                    <a:pt x="2650" y="559"/>
                    <a:pt x="2629" y="556"/>
                    <a:pt x="2609" y="556"/>
                  </a:cubicBezTo>
                  <a:cubicBezTo>
                    <a:pt x="2526" y="556"/>
                    <a:pt x="2460" y="622"/>
                    <a:pt x="2460" y="704"/>
                  </a:cubicBezTo>
                  <a:lnTo>
                    <a:pt x="2460" y="5568"/>
                  </a:lnTo>
                  <a:cubicBezTo>
                    <a:pt x="2460" y="5677"/>
                    <a:pt x="2369" y="5769"/>
                    <a:pt x="2257" y="5769"/>
                  </a:cubicBezTo>
                  <a:cubicBezTo>
                    <a:pt x="2141" y="5769"/>
                    <a:pt x="2049" y="5673"/>
                    <a:pt x="2049" y="5558"/>
                  </a:cubicBezTo>
                  <a:lnTo>
                    <a:pt x="2049" y="2893"/>
                  </a:lnTo>
                  <a:cubicBezTo>
                    <a:pt x="2049" y="2818"/>
                    <a:pt x="1988" y="2754"/>
                    <a:pt x="1913" y="2754"/>
                  </a:cubicBezTo>
                  <a:lnTo>
                    <a:pt x="1353" y="2754"/>
                  </a:lnTo>
                  <a:cubicBezTo>
                    <a:pt x="1346" y="2754"/>
                    <a:pt x="1335" y="2757"/>
                    <a:pt x="1326" y="2757"/>
                  </a:cubicBezTo>
                  <a:cubicBezTo>
                    <a:pt x="1260" y="2774"/>
                    <a:pt x="1220" y="2832"/>
                    <a:pt x="1220" y="2893"/>
                  </a:cubicBezTo>
                  <a:lnTo>
                    <a:pt x="1220" y="5558"/>
                  </a:lnTo>
                  <a:cubicBezTo>
                    <a:pt x="1220" y="5673"/>
                    <a:pt x="1125" y="5769"/>
                    <a:pt x="1012" y="5769"/>
                  </a:cubicBezTo>
                  <a:cubicBezTo>
                    <a:pt x="901" y="5769"/>
                    <a:pt x="805" y="5677"/>
                    <a:pt x="805" y="5568"/>
                  </a:cubicBezTo>
                  <a:lnTo>
                    <a:pt x="805" y="704"/>
                  </a:lnTo>
                  <a:cubicBezTo>
                    <a:pt x="805" y="633"/>
                    <a:pt x="755" y="568"/>
                    <a:pt x="683" y="562"/>
                  </a:cubicBezTo>
                  <a:cubicBezTo>
                    <a:pt x="679" y="561"/>
                    <a:pt x="675" y="561"/>
                    <a:pt x="671" y="561"/>
                  </a:cubicBezTo>
                  <a:cubicBezTo>
                    <a:pt x="598" y="561"/>
                    <a:pt x="537" y="624"/>
                    <a:pt x="537" y="697"/>
                  </a:cubicBezTo>
                  <a:lnTo>
                    <a:pt x="537" y="2893"/>
                  </a:lnTo>
                  <a:cubicBezTo>
                    <a:pt x="537" y="2961"/>
                    <a:pt x="485" y="3026"/>
                    <a:pt x="414" y="3033"/>
                  </a:cubicBezTo>
                  <a:cubicBezTo>
                    <a:pt x="411" y="3033"/>
                    <a:pt x="407" y="3033"/>
                    <a:pt x="403" y="3033"/>
                  </a:cubicBezTo>
                  <a:cubicBezTo>
                    <a:pt x="330" y="3033"/>
                    <a:pt x="268" y="2974"/>
                    <a:pt x="268" y="2900"/>
                  </a:cubicBezTo>
                  <a:lnTo>
                    <a:pt x="268" y="1241"/>
                  </a:lnTo>
                  <a:cubicBezTo>
                    <a:pt x="268" y="1170"/>
                    <a:pt x="217" y="1109"/>
                    <a:pt x="146" y="1102"/>
                  </a:cubicBezTo>
                  <a:cubicBezTo>
                    <a:pt x="142" y="1101"/>
                    <a:pt x="138" y="1101"/>
                    <a:pt x="135" y="1101"/>
                  </a:cubicBezTo>
                  <a:cubicBezTo>
                    <a:pt x="61" y="1101"/>
                    <a:pt x="0" y="1160"/>
                    <a:pt x="0" y="1235"/>
                  </a:cubicBezTo>
                  <a:lnTo>
                    <a:pt x="0" y="2890"/>
                  </a:lnTo>
                  <a:cubicBezTo>
                    <a:pt x="0" y="3115"/>
                    <a:pt x="176" y="3303"/>
                    <a:pt x="399" y="3303"/>
                  </a:cubicBezTo>
                  <a:cubicBezTo>
                    <a:pt x="412" y="3303"/>
                    <a:pt x="425" y="3302"/>
                    <a:pt x="438" y="3301"/>
                  </a:cubicBezTo>
                  <a:cubicBezTo>
                    <a:pt x="472" y="3301"/>
                    <a:pt x="506" y="3291"/>
                    <a:pt x="537" y="3281"/>
                  </a:cubicBezTo>
                  <a:lnTo>
                    <a:pt x="537" y="5562"/>
                  </a:lnTo>
                  <a:cubicBezTo>
                    <a:pt x="537" y="5823"/>
                    <a:pt x="757" y="6036"/>
                    <a:pt x="1023" y="6036"/>
                  </a:cubicBezTo>
                  <a:cubicBezTo>
                    <a:pt x="1047" y="6036"/>
                    <a:pt x="1072" y="6034"/>
                    <a:pt x="1097" y="6031"/>
                  </a:cubicBezTo>
                  <a:cubicBezTo>
                    <a:pt x="1326" y="5996"/>
                    <a:pt x="1512" y="5772"/>
                    <a:pt x="1512" y="5541"/>
                  </a:cubicBezTo>
                  <a:lnTo>
                    <a:pt x="1512" y="3022"/>
                  </a:lnTo>
                  <a:lnTo>
                    <a:pt x="1781" y="3022"/>
                  </a:lnTo>
                  <a:lnTo>
                    <a:pt x="1781" y="5541"/>
                  </a:lnTo>
                  <a:cubicBezTo>
                    <a:pt x="1781" y="5772"/>
                    <a:pt x="1964" y="5996"/>
                    <a:pt x="2192" y="6031"/>
                  </a:cubicBezTo>
                  <a:cubicBezTo>
                    <a:pt x="2217" y="6034"/>
                    <a:pt x="2243" y="6036"/>
                    <a:pt x="2267" y="6036"/>
                  </a:cubicBezTo>
                  <a:cubicBezTo>
                    <a:pt x="2537" y="6036"/>
                    <a:pt x="2757" y="5823"/>
                    <a:pt x="2757" y="5562"/>
                  </a:cubicBezTo>
                  <a:lnTo>
                    <a:pt x="2757" y="3284"/>
                  </a:lnTo>
                  <a:cubicBezTo>
                    <a:pt x="2797" y="3298"/>
                    <a:pt x="2841" y="3304"/>
                    <a:pt x="2889" y="3304"/>
                  </a:cubicBezTo>
                  <a:cubicBezTo>
                    <a:pt x="3113" y="3304"/>
                    <a:pt x="3290" y="3128"/>
                    <a:pt x="3290" y="2904"/>
                  </a:cubicBezTo>
                  <a:lnTo>
                    <a:pt x="3290" y="687"/>
                  </a:lnTo>
                  <a:cubicBezTo>
                    <a:pt x="3290" y="309"/>
                    <a:pt x="2991" y="0"/>
                    <a:pt x="2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8"/>
            <p:cNvSpPr/>
            <p:nvPr/>
          </p:nvSpPr>
          <p:spPr>
            <a:xfrm>
              <a:off x="297710" y="965474"/>
              <a:ext cx="68904" cy="68904"/>
            </a:xfrm>
            <a:custGeom>
              <a:avLst/>
              <a:gdLst/>
              <a:ahLst/>
              <a:cxnLst/>
              <a:rect l="l" t="t" r="r" b="b"/>
              <a:pathLst>
                <a:path w="1918" h="1918" extrusionOk="0">
                  <a:moveTo>
                    <a:pt x="959" y="272"/>
                  </a:moveTo>
                  <a:cubicBezTo>
                    <a:pt x="1336" y="272"/>
                    <a:pt x="1645" y="582"/>
                    <a:pt x="1645" y="959"/>
                  </a:cubicBezTo>
                  <a:cubicBezTo>
                    <a:pt x="1645" y="1337"/>
                    <a:pt x="1336" y="1643"/>
                    <a:pt x="959" y="1643"/>
                  </a:cubicBezTo>
                  <a:cubicBezTo>
                    <a:pt x="581" y="1643"/>
                    <a:pt x="275" y="1337"/>
                    <a:pt x="275" y="959"/>
                  </a:cubicBezTo>
                  <a:cubicBezTo>
                    <a:pt x="275" y="582"/>
                    <a:pt x="581" y="272"/>
                    <a:pt x="959" y="272"/>
                  </a:cubicBezTo>
                  <a:close/>
                  <a:moveTo>
                    <a:pt x="959" y="1"/>
                  </a:moveTo>
                  <a:cubicBezTo>
                    <a:pt x="432" y="1"/>
                    <a:pt x="0" y="429"/>
                    <a:pt x="0" y="959"/>
                  </a:cubicBezTo>
                  <a:cubicBezTo>
                    <a:pt x="0" y="1486"/>
                    <a:pt x="432" y="1918"/>
                    <a:pt x="959" y="1918"/>
                  </a:cubicBezTo>
                  <a:cubicBezTo>
                    <a:pt x="1489" y="1918"/>
                    <a:pt x="1917" y="1486"/>
                    <a:pt x="1917" y="959"/>
                  </a:cubicBezTo>
                  <a:cubicBezTo>
                    <a:pt x="1917" y="429"/>
                    <a:pt x="1489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8"/>
            <p:cNvSpPr/>
            <p:nvPr/>
          </p:nvSpPr>
          <p:spPr>
            <a:xfrm>
              <a:off x="375705" y="945715"/>
              <a:ext cx="125450" cy="108350"/>
            </a:xfrm>
            <a:custGeom>
              <a:avLst/>
              <a:gdLst/>
              <a:ahLst/>
              <a:cxnLst/>
              <a:rect l="l" t="t" r="r" b="b"/>
              <a:pathLst>
                <a:path w="3492" h="3016" extrusionOk="0">
                  <a:moveTo>
                    <a:pt x="1823" y="275"/>
                  </a:moveTo>
                  <a:cubicBezTo>
                    <a:pt x="2062" y="275"/>
                    <a:pt x="2271" y="428"/>
                    <a:pt x="2346" y="656"/>
                  </a:cubicBezTo>
                  <a:cubicBezTo>
                    <a:pt x="2363" y="714"/>
                    <a:pt x="2414" y="755"/>
                    <a:pt x="2472" y="755"/>
                  </a:cubicBezTo>
                  <a:cubicBezTo>
                    <a:pt x="2883" y="765"/>
                    <a:pt x="3206" y="1098"/>
                    <a:pt x="3206" y="1509"/>
                  </a:cubicBezTo>
                  <a:cubicBezTo>
                    <a:pt x="3206" y="1921"/>
                    <a:pt x="2883" y="2250"/>
                    <a:pt x="2472" y="2261"/>
                  </a:cubicBezTo>
                  <a:cubicBezTo>
                    <a:pt x="2414" y="2261"/>
                    <a:pt x="2363" y="2301"/>
                    <a:pt x="2346" y="2356"/>
                  </a:cubicBezTo>
                  <a:cubicBezTo>
                    <a:pt x="2275" y="2585"/>
                    <a:pt x="2065" y="2741"/>
                    <a:pt x="1823" y="2741"/>
                  </a:cubicBezTo>
                  <a:cubicBezTo>
                    <a:pt x="1811" y="2741"/>
                    <a:pt x="1798" y="2740"/>
                    <a:pt x="1786" y="2740"/>
                  </a:cubicBezTo>
                  <a:cubicBezTo>
                    <a:pt x="1496" y="2719"/>
                    <a:pt x="1276" y="2468"/>
                    <a:pt x="1276" y="2179"/>
                  </a:cubicBezTo>
                  <a:lnTo>
                    <a:pt x="1276" y="1972"/>
                  </a:lnTo>
                  <a:cubicBezTo>
                    <a:pt x="1276" y="1921"/>
                    <a:pt x="1245" y="1873"/>
                    <a:pt x="1197" y="1850"/>
                  </a:cubicBezTo>
                  <a:lnTo>
                    <a:pt x="487" y="1509"/>
                  </a:lnTo>
                  <a:lnTo>
                    <a:pt x="1197" y="1166"/>
                  </a:lnTo>
                  <a:cubicBezTo>
                    <a:pt x="1245" y="1145"/>
                    <a:pt x="1276" y="1098"/>
                    <a:pt x="1276" y="1044"/>
                  </a:cubicBezTo>
                  <a:lnTo>
                    <a:pt x="1276" y="836"/>
                  </a:lnTo>
                  <a:cubicBezTo>
                    <a:pt x="1276" y="544"/>
                    <a:pt x="1500" y="292"/>
                    <a:pt x="1792" y="276"/>
                  </a:cubicBezTo>
                  <a:cubicBezTo>
                    <a:pt x="1803" y="275"/>
                    <a:pt x="1813" y="275"/>
                    <a:pt x="1823" y="275"/>
                  </a:cubicBezTo>
                  <a:close/>
                  <a:moveTo>
                    <a:pt x="1805" y="1"/>
                  </a:moveTo>
                  <a:cubicBezTo>
                    <a:pt x="1784" y="1"/>
                    <a:pt x="1762" y="2"/>
                    <a:pt x="1741" y="3"/>
                  </a:cubicBezTo>
                  <a:cubicBezTo>
                    <a:pt x="1323" y="34"/>
                    <a:pt x="983" y="422"/>
                    <a:pt x="983" y="840"/>
                  </a:cubicBezTo>
                  <a:lnTo>
                    <a:pt x="983" y="959"/>
                  </a:lnTo>
                  <a:lnTo>
                    <a:pt x="96" y="1384"/>
                  </a:lnTo>
                  <a:cubicBezTo>
                    <a:pt x="62" y="1401"/>
                    <a:pt x="32" y="1428"/>
                    <a:pt x="21" y="1465"/>
                  </a:cubicBezTo>
                  <a:cubicBezTo>
                    <a:pt x="1" y="1533"/>
                    <a:pt x="32" y="1602"/>
                    <a:pt x="93" y="1632"/>
                  </a:cubicBezTo>
                  <a:lnTo>
                    <a:pt x="983" y="2060"/>
                  </a:lnTo>
                  <a:lnTo>
                    <a:pt x="983" y="2176"/>
                  </a:lnTo>
                  <a:cubicBezTo>
                    <a:pt x="983" y="2614"/>
                    <a:pt x="1340" y="3001"/>
                    <a:pt x="1778" y="3015"/>
                  </a:cubicBezTo>
                  <a:cubicBezTo>
                    <a:pt x="1786" y="3016"/>
                    <a:pt x="1795" y="3016"/>
                    <a:pt x="1803" y="3016"/>
                  </a:cubicBezTo>
                  <a:cubicBezTo>
                    <a:pt x="2133" y="3016"/>
                    <a:pt x="2424" y="2821"/>
                    <a:pt x="2553" y="2529"/>
                  </a:cubicBezTo>
                  <a:cubicBezTo>
                    <a:pt x="2836" y="2495"/>
                    <a:pt x="3091" y="2349"/>
                    <a:pt x="3267" y="2111"/>
                  </a:cubicBezTo>
                  <a:cubicBezTo>
                    <a:pt x="3366" y="1975"/>
                    <a:pt x="3430" y="1812"/>
                    <a:pt x="3454" y="1642"/>
                  </a:cubicBezTo>
                  <a:cubicBezTo>
                    <a:pt x="3492" y="1323"/>
                    <a:pt x="3390" y="1017"/>
                    <a:pt x="3168" y="792"/>
                  </a:cubicBezTo>
                  <a:cubicBezTo>
                    <a:pt x="3002" y="623"/>
                    <a:pt x="2788" y="517"/>
                    <a:pt x="2553" y="490"/>
                  </a:cubicBezTo>
                  <a:cubicBezTo>
                    <a:pt x="2426" y="193"/>
                    <a:pt x="2134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8"/>
            <p:cNvSpPr/>
            <p:nvPr/>
          </p:nvSpPr>
          <p:spPr>
            <a:xfrm>
              <a:off x="163239" y="945715"/>
              <a:ext cx="124947" cy="108314"/>
            </a:xfrm>
            <a:custGeom>
              <a:avLst/>
              <a:gdLst/>
              <a:ahLst/>
              <a:cxnLst/>
              <a:rect l="l" t="t" r="r" b="b"/>
              <a:pathLst>
                <a:path w="3478" h="3015" extrusionOk="0">
                  <a:moveTo>
                    <a:pt x="1669" y="275"/>
                  </a:moveTo>
                  <a:cubicBezTo>
                    <a:pt x="1679" y="275"/>
                    <a:pt x="1689" y="275"/>
                    <a:pt x="1699" y="276"/>
                  </a:cubicBezTo>
                  <a:cubicBezTo>
                    <a:pt x="1992" y="292"/>
                    <a:pt x="2217" y="544"/>
                    <a:pt x="2217" y="836"/>
                  </a:cubicBezTo>
                  <a:lnTo>
                    <a:pt x="2217" y="1044"/>
                  </a:lnTo>
                  <a:cubicBezTo>
                    <a:pt x="2217" y="1098"/>
                    <a:pt x="2247" y="1145"/>
                    <a:pt x="2295" y="1166"/>
                  </a:cubicBezTo>
                  <a:lnTo>
                    <a:pt x="3005" y="1509"/>
                  </a:lnTo>
                  <a:lnTo>
                    <a:pt x="2295" y="1850"/>
                  </a:lnTo>
                  <a:cubicBezTo>
                    <a:pt x="2247" y="1873"/>
                    <a:pt x="2217" y="1921"/>
                    <a:pt x="2217" y="1972"/>
                  </a:cubicBezTo>
                  <a:lnTo>
                    <a:pt x="2217" y="2179"/>
                  </a:lnTo>
                  <a:cubicBezTo>
                    <a:pt x="2217" y="2471"/>
                    <a:pt x="1992" y="2723"/>
                    <a:pt x="1699" y="2740"/>
                  </a:cubicBezTo>
                  <a:cubicBezTo>
                    <a:pt x="1689" y="2740"/>
                    <a:pt x="1679" y="2740"/>
                    <a:pt x="1669" y="2740"/>
                  </a:cubicBezTo>
                  <a:cubicBezTo>
                    <a:pt x="1430" y="2740"/>
                    <a:pt x="1221" y="2587"/>
                    <a:pt x="1149" y="2359"/>
                  </a:cubicBezTo>
                  <a:cubicBezTo>
                    <a:pt x="1128" y="2301"/>
                    <a:pt x="1078" y="2261"/>
                    <a:pt x="1020" y="2261"/>
                  </a:cubicBezTo>
                  <a:cubicBezTo>
                    <a:pt x="609" y="2250"/>
                    <a:pt x="286" y="1921"/>
                    <a:pt x="286" y="1509"/>
                  </a:cubicBezTo>
                  <a:cubicBezTo>
                    <a:pt x="286" y="1098"/>
                    <a:pt x="609" y="765"/>
                    <a:pt x="1020" y="755"/>
                  </a:cubicBezTo>
                  <a:cubicBezTo>
                    <a:pt x="1078" y="755"/>
                    <a:pt x="1128" y="714"/>
                    <a:pt x="1149" y="656"/>
                  </a:cubicBezTo>
                  <a:cubicBezTo>
                    <a:pt x="1221" y="428"/>
                    <a:pt x="1430" y="275"/>
                    <a:pt x="1669" y="275"/>
                  </a:cubicBezTo>
                  <a:close/>
                  <a:moveTo>
                    <a:pt x="1687" y="1"/>
                  </a:moveTo>
                  <a:cubicBezTo>
                    <a:pt x="1359" y="1"/>
                    <a:pt x="1069" y="193"/>
                    <a:pt x="938" y="490"/>
                  </a:cubicBezTo>
                  <a:cubicBezTo>
                    <a:pt x="704" y="517"/>
                    <a:pt x="490" y="623"/>
                    <a:pt x="323" y="792"/>
                  </a:cubicBezTo>
                  <a:cubicBezTo>
                    <a:pt x="105" y="1017"/>
                    <a:pt x="0" y="1323"/>
                    <a:pt x="41" y="1642"/>
                  </a:cubicBezTo>
                  <a:cubicBezTo>
                    <a:pt x="61" y="1812"/>
                    <a:pt x="126" y="1975"/>
                    <a:pt x="228" y="2111"/>
                  </a:cubicBezTo>
                  <a:cubicBezTo>
                    <a:pt x="402" y="2349"/>
                    <a:pt x="656" y="2495"/>
                    <a:pt x="938" y="2529"/>
                  </a:cubicBezTo>
                  <a:cubicBezTo>
                    <a:pt x="1069" y="2823"/>
                    <a:pt x="1359" y="3014"/>
                    <a:pt x="1687" y="3014"/>
                  </a:cubicBezTo>
                  <a:cubicBezTo>
                    <a:pt x="1708" y="3014"/>
                    <a:pt x="1729" y="3014"/>
                    <a:pt x="1751" y="3012"/>
                  </a:cubicBezTo>
                  <a:cubicBezTo>
                    <a:pt x="2169" y="2981"/>
                    <a:pt x="2509" y="2597"/>
                    <a:pt x="2509" y="2176"/>
                  </a:cubicBezTo>
                  <a:lnTo>
                    <a:pt x="2509" y="2057"/>
                  </a:lnTo>
                  <a:lnTo>
                    <a:pt x="3403" y="1632"/>
                  </a:lnTo>
                  <a:cubicBezTo>
                    <a:pt x="3450" y="1608"/>
                    <a:pt x="3478" y="1561"/>
                    <a:pt x="3478" y="1509"/>
                  </a:cubicBezTo>
                  <a:cubicBezTo>
                    <a:pt x="3478" y="1455"/>
                    <a:pt x="3450" y="1407"/>
                    <a:pt x="3403" y="1384"/>
                  </a:cubicBezTo>
                  <a:lnTo>
                    <a:pt x="2509" y="959"/>
                  </a:lnTo>
                  <a:lnTo>
                    <a:pt x="2509" y="840"/>
                  </a:lnTo>
                  <a:cubicBezTo>
                    <a:pt x="2509" y="422"/>
                    <a:pt x="2169" y="34"/>
                    <a:pt x="1751" y="3"/>
                  </a:cubicBezTo>
                  <a:cubicBezTo>
                    <a:pt x="1729" y="2"/>
                    <a:pt x="1708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3" name="Google Shape;1743;p58"/>
          <p:cNvSpPr/>
          <p:nvPr/>
        </p:nvSpPr>
        <p:spPr>
          <a:xfrm>
            <a:off x="6534142" y="1616865"/>
            <a:ext cx="374196" cy="381384"/>
          </a:xfrm>
          <a:custGeom>
            <a:avLst/>
            <a:gdLst/>
            <a:ahLst/>
            <a:cxnLst/>
            <a:rect l="l" t="t" r="r" b="b"/>
            <a:pathLst>
              <a:path w="9359" h="9362" extrusionOk="0">
                <a:moveTo>
                  <a:pt x="5096" y="270"/>
                </a:moveTo>
                <a:lnTo>
                  <a:pt x="5096" y="538"/>
                </a:lnTo>
                <a:lnTo>
                  <a:pt x="4266" y="538"/>
                </a:lnTo>
                <a:lnTo>
                  <a:pt x="4266" y="270"/>
                </a:lnTo>
                <a:close/>
                <a:moveTo>
                  <a:pt x="5096" y="830"/>
                </a:moveTo>
                <a:lnTo>
                  <a:pt x="5096" y="1099"/>
                </a:lnTo>
                <a:lnTo>
                  <a:pt x="4266" y="1099"/>
                </a:lnTo>
                <a:lnTo>
                  <a:pt x="4266" y="830"/>
                </a:lnTo>
                <a:close/>
                <a:moveTo>
                  <a:pt x="5096" y="1367"/>
                </a:moveTo>
                <a:lnTo>
                  <a:pt x="5096" y="1636"/>
                </a:lnTo>
                <a:lnTo>
                  <a:pt x="4266" y="1636"/>
                </a:lnTo>
                <a:lnTo>
                  <a:pt x="4266" y="1367"/>
                </a:lnTo>
                <a:close/>
                <a:moveTo>
                  <a:pt x="5096" y="1928"/>
                </a:moveTo>
                <a:lnTo>
                  <a:pt x="5096" y="2197"/>
                </a:lnTo>
                <a:lnTo>
                  <a:pt x="4266" y="2197"/>
                </a:lnTo>
                <a:lnTo>
                  <a:pt x="4266" y="1928"/>
                </a:lnTo>
                <a:close/>
                <a:moveTo>
                  <a:pt x="5099" y="2462"/>
                </a:moveTo>
                <a:cubicBezTo>
                  <a:pt x="5154" y="2619"/>
                  <a:pt x="5303" y="2730"/>
                  <a:pt x="5477" y="2730"/>
                </a:cubicBezTo>
                <a:lnTo>
                  <a:pt x="5799" y="2730"/>
                </a:lnTo>
                <a:lnTo>
                  <a:pt x="5799" y="3560"/>
                </a:lnTo>
                <a:lnTo>
                  <a:pt x="5510" y="3560"/>
                </a:lnTo>
                <a:cubicBezTo>
                  <a:pt x="5242" y="3560"/>
                  <a:pt x="4988" y="3475"/>
                  <a:pt x="4773" y="3312"/>
                </a:cubicBezTo>
                <a:cubicBezTo>
                  <a:pt x="4749" y="3293"/>
                  <a:pt x="4720" y="3284"/>
                  <a:pt x="4691" y="3284"/>
                </a:cubicBezTo>
                <a:cubicBezTo>
                  <a:pt x="4662" y="3284"/>
                  <a:pt x="4634" y="3293"/>
                  <a:pt x="4610" y="3312"/>
                </a:cubicBezTo>
                <a:cubicBezTo>
                  <a:pt x="4396" y="3475"/>
                  <a:pt x="4141" y="3560"/>
                  <a:pt x="3876" y="3560"/>
                </a:cubicBezTo>
                <a:lnTo>
                  <a:pt x="3584" y="3560"/>
                </a:lnTo>
                <a:lnTo>
                  <a:pt x="3584" y="2730"/>
                </a:lnTo>
                <a:lnTo>
                  <a:pt x="3869" y="2730"/>
                </a:lnTo>
                <a:cubicBezTo>
                  <a:pt x="4042" y="2730"/>
                  <a:pt x="4192" y="2619"/>
                  <a:pt x="4249" y="2462"/>
                </a:cubicBezTo>
                <a:close/>
                <a:moveTo>
                  <a:pt x="2504" y="1641"/>
                </a:moveTo>
                <a:cubicBezTo>
                  <a:pt x="2522" y="1641"/>
                  <a:pt x="2539" y="1642"/>
                  <a:pt x="2556" y="1643"/>
                </a:cubicBezTo>
                <a:cubicBezTo>
                  <a:pt x="2961" y="1670"/>
                  <a:pt x="3291" y="2037"/>
                  <a:pt x="3291" y="2442"/>
                </a:cubicBezTo>
                <a:lnTo>
                  <a:pt x="3291" y="3019"/>
                </a:lnTo>
                <a:cubicBezTo>
                  <a:pt x="2676" y="3088"/>
                  <a:pt x="2193" y="3611"/>
                  <a:pt x="2193" y="4247"/>
                </a:cubicBezTo>
                <a:lnTo>
                  <a:pt x="2193" y="4940"/>
                </a:lnTo>
                <a:cubicBezTo>
                  <a:pt x="1578" y="5008"/>
                  <a:pt x="1099" y="5532"/>
                  <a:pt x="1099" y="6164"/>
                </a:cubicBezTo>
                <a:lnTo>
                  <a:pt x="1099" y="6201"/>
                </a:lnTo>
                <a:cubicBezTo>
                  <a:pt x="983" y="6116"/>
                  <a:pt x="840" y="6065"/>
                  <a:pt x="687" y="6065"/>
                </a:cubicBezTo>
                <a:cubicBezTo>
                  <a:pt x="534" y="6065"/>
                  <a:pt x="391" y="6116"/>
                  <a:pt x="280" y="6201"/>
                </a:cubicBezTo>
                <a:cubicBezTo>
                  <a:pt x="303" y="5426"/>
                  <a:pt x="501" y="4655"/>
                  <a:pt x="851" y="3965"/>
                </a:cubicBezTo>
                <a:lnTo>
                  <a:pt x="1806" y="2071"/>
                </a:lnTo>
                <a:cubicBezTo>
                  <a:pt x="1941" y="1804"/>
                  <a:pt x="2209" y="1641"/>
                  <a:pt x="2504" y="1641"/>
                </a:cubicBezTo>
                <a:close/>
                <a:moveTo>
                  <a:pt x="3291" y="3292"/>
                </a:moveTo>
                <a:lnTo>
                  <a:pt x="3291" y="3580"/>
                </a:lnTo>
                <a:cubicBezTo>
                  <a:pt x="2985" y="3645"/>
                  <a:pt x="2754" y="3913"/>
                  <a:pt x="2754" y="4240"/>
                </a:cubicBezTo>
                <a:lnTo>
                  <a:pt x="2754" y="7296"/>
                </a:lnTo>
                <a:cubicBezTo>
                  <a:pt x="2754" y="7330"/>
                  <a:pt x="2744" y="7363"/>
                  <a:pt x="2720" y="7391"/>
                </a:cubicBezTo>
                <a:cubicBezTo>
                  <a:pt x="2693" y="7421"/>
                  <a:pt x="2655" y="7435"/>
                  <a:pt x="2614" y="7435"/>
                </a:cubicBezTo>
                <a:cubicBezTo>
                  <a:pt x="2543" y="7432"/>
                  <a:pt x="2486" y="7367"/>
                  <a:pt x="2486" y="7292"/>
                </a:cubicBezTo>
                <a:lnTo>
                  <a:pt x="2486" y="5613"/>
                </a:lnTo>
                <a:cubicBezTo>
                  <a:pt x="2486" y="5538"/>
                  <a:pt x="2424" y="5477"/>
                  <a:pt x="2349" y="5477"/>
                </a:cubicBezTo>
                <a:cubicBezTo>
                  <a:pt x="1969" y="5477"/>
                  <a:pt x="1659" y="5786"/>
                  <a:pt x="1659" y="6167"/>
                </a:cubicBezTo>
                <a:lnTo>
                  <a:pt x="1659" y="6745"/>
                </a:lnTo>
                <a:cubicBezTo>
                  <a:pt x="1659" y="6817"/>
                  <a:pt x="1605" y="6878"/>
                  <a:pt x="1537" y="6884"/>
                </a:cubicBezTo>
                <a:cubicBezTo>
                  <a:pt x="1533" y="6885"/>
                  <a:pt x="1529" y="6885"/>
                  <a:pt x="1525" y="6885"/>
                </a:cubicBezTo>
                <a:cubicBezTo>
                  <a:pt x="1449" y="6885"/>
                  <a:pt x="1391" y="6826"/>
                  <a:pt x="1391" y="6751"/>
                </a:cubicBezTo>
                <a:lnTo>
                  <a:pt x="1391" y="6153"/>
                </a:lnTo>
                <a:cubicBezTo>
                  <a:pt x="1391" y="5637"/>
                  <a:pt x="1809" y="5215"/>
                  <a:pt x="2322" y="5215"/>
                </a:cubicBezTo>
                <a:cubicBezTo>
                  <a:pt x="2401" y="5215"/>
                  <a:pt x="2462" y="5154"/>
                  <a:pt x="2462" y="5076"/>
                </a:cubicBezTo>
                <a:lnTo>
                  <a:pt x="2462" y="4250"/>
                </a:lnTo>
                <a:cubicBezTo>
                  <a:pt x="2462" y="3764"/>
                  <a:pt x="2822" y="3359"/>
                  <a:pt x="3291" y="3292"/>
                </a:cubicBezTo>
                <a:close/>
                <a:moveTo>
                  <a:pt x="6069" y="3292"/>
                </a:moveTo>
                <a:cubicBezTo>
                  <a:pt x="6538" y="3359"/>
                  <a:pt x="6897" y="3764"/>
                  <a:pt x="6897" y="4250"/>
                </a:cubicBezTo>
                <a:lnTo>
                  <a:pt x="6897" y="5069"/>
                </a:lnTo>
                <a:cubicBezTo>
                  <a:pt x="6897" y="5144"/>
                  <a:pt x="6959" y="5205"/>
                  <a:pt x="7034" y="5205"/>
                </a:cubicBezTo>
                <a:cubicBezTo>
                  <a:pt x="7564" y="5205"/>
                  <a:pt x="7995" y="5637"/>
                  <a:pt x="7995" y="6164"/>
                </a:cubicBezTo>
                <a:lnTo>
                  <a:pt x="7995" y="6745"/>
                </a:lnTo>
                <a:cubicBezTo>
                  <a:pt x="7995" y="6817"/>
                  <a:pt x="7945" y="6878"/>
                  <a:pt x="7873" y="6884"/>
                </a:cubicBezTo>
                <a:cubicBezTo>
                  <a:pt x="7869" y="6885"/>
                  <a:pt x="7865" y="6885"/>
                  <a:pt x="7862" y="6885"/>
                </a:cubicBezTo>
                <a:cubicBezTo>
                  <a:pt x="7788" y="6885"/>
                  <a:pt x="7727" y="6826"/>
                  <a:pt x="7727" y="6751"/>
                </a:cubicBezTo>
                <a:lnTo>
                  <a:pt x="7727" y="6167"/>
                </a:lnTo>
                <a:cubicBezTo>
                  <a:pt x="7727" y="5786"/>
                  <a:pt x="7418" y="5477"/>
                  <a:pt x="7037" y="5477"/>
                </a:cubicBezTo>
                <a:cubicBezTo>
                  <a:pt x="6959" y="5477"/>
                  <a:pt x="6897" y="5538"/>
                  <a:pt x="6897" y="5613"/>
                </a:cubicBezTo>
                <a:lnTo>
                  <a:pt x="6897" y="7292"/>
                </a:lnTo>
                <a:cubicBezTo>
                  <a:pt x="6897" y="7367"/>
                  <a:pt x="6839" y="7432"/>
                  <a:pt x="6772" y="7435"/>
                </a:cubicBezTo>
                <a:cubicBezTo>
                  <a:pt x="6731" y="7435"/>
                  <a:pt x="6690" y="7421"/>
                  <a:pt x="6663" y="7388"/>
                </a:cubicBezTo>
                <a:cubicBezTo>
                  <a:pt x="6640" y="7363"/>
                  <a:pt x="6629" y="7330"/>
                  <a:pt x="6629" y="7292"/>
                </a:cubicBezTo>
                <a:lnTo>
                  <a:pt x="6629" y="4253"/>
                </a:lnTo>
                <a:cubicBezTo>
                  <a:pt x="6629" y="3913"/>
                  <a:pt x="6387" y="3631"/>
                  <a:pt x="6069" y="3567"/>
                </a:cubicBezTo>
                <a:lnTo>
                  <a:pt x="6069" y="3292"/>
                </a:lnTo>
                <a:close/>
                <a:moveTo>
                  <a:pt x="6857" y="1636"/>
                </a:moveTo>
                <a:cubicBezTo>
                  <a:pt x="7156" y="1636"/>
                  <a:pt x="7424" y="1803"/>
                  <a:pt x="7557" y="2068"/>
                </a:cubicBezTo>
                <a:lnTo>
                  <a:pt x="8516" y="3965"/>
                </a:lnTo>
                <a:cubicBezTo>
                  <a:pt x="8893" y="4709"/>
                  <a:pt x="9090" y="5545"/>
                  <a:pt x="9090" y="6378"/>
                </a:cubicBezTo>
                <a:lnTo>
                  <a:pt x="9090" y="8108"/>
                </a:lnTo>
                <a:cubicBezTo>
                  <a:pt x="8978" y="8023"/>
                  <a:pt x="8835" y="7972"/>
                  <a:pt x="8682" y="7972"/>
                </a:cubicBezTo>
                <a:lnTo>
                  <a:pt x="6218" y="7972"/>
                </a:lnTo>
                <a:cubicBezTo>
                  <a:pt x="5840" y="7972"/>
                  <a:pt x="5534" y="7666"/>
                  <a:pt x="5534" y="7286"/>
                </a:cubicBezTo>
                <a:lnTo>
                  <a:pt x="5534" y="3828"/>
                </a:lnTo>
                <a:lnTo>
                  <a:pt x="5926" y="3828"/>
                </a:lnTo>
                <a:cubicBezTo>
                  <a:pt x="6153" y="3828"/>
                  <a:pt x="6337" y="4012"/>
                  <a:pt x="6337" y="4240"/>
                </a:cubicBezTo>
                <a:lnTo>
                  <a:pt x="6337" y="7282"/>
                </a:lnTo>
                <a:cubicBezTo>
                  <a:pt x="6337" y="7388"/>
                  <a:pt x="6374" y="7493"/>
                  <a:pt x="6445" y="7567"/>
                </a:cubicBezTo>
                <a:cubicBezTo>
                  <a:pt x="6527" y="7656"/>
                  <a:pt x="6635" y="7703"/>
                  <a:pt x="6751" y="7703"/>
                </a:cubicBezTo>
                <a:lnTo>
                  <a:pt x="6772" y="7703"/>
                </a:lnTo>
                <a:cubicBezTo>
                  <a:pt x="6993" y="7694"/>
                  <a:pt x="7166" y="7510"/>
                  <a:pt x="7166" y="7286"/>
                </a:cubicBezTo>
                <a:lnTo>
                  <a:pt x="7166" y="5783"/>
                </a:lnTo>
                <a:cubicBezTo>
                  <a:pt x="7322" y="5838"/>
                  <a:pt x="7435" y="5987"/>
                  <a:pt x="7435" y="6160"/>
                </a:cubicBezTo>
                <a:lnTo>
                  <a:pt x="7435" y="6742"/>
                </a:lnTo>
                <a:cubicBezTo>
                  <a:pt x="7435" y="6928"/>
                  <a:pt x="7581" y="7119"/>
                  <a:pt x="7765" y="7153"/>
                </a:cubicBezTo>
                <a:cubicBezTo>
                  <a:pt x="7794" y="7159"/>
                  <a:pt x="7823" y="7162"/>
                  <a:pt x="7851" y="7162"/>
                </a:cubicBezTo>
                <a:cubicBezTo>
                  <a:pt x="8079" y="7162"/>
                  <a:pt x="8264" y="6975"/>
                  <a:pt x="8264" y="6748"/>
                </a:cubicBezTo>
                <a:lnTo>
                  <a:pt x="8264" y="6164"/>
                </a:lnTo>
                <a:cubicBezTo>
                  <a:pt x="8264" y="5532"/>
                  <a:pt x="7782" y="5008"/>
                  <a:pt x="7166" y="4940"/>
                </a:cubicBezTo>
                <a:lnTo>
                  <a:pt x="7166" y="4247"/>
                </a:lnTo>
                <a:cubicBezTo>
                  <a:pt x="7166" y="3611"/>
                  <a:pt x="6687" y="3088"/>
                  <a:pt x="6069" y="3019"/>
                </a:cubicBezTo>
                <a:lnTo>
                  <a:pt x="6069" y="2424"/>
                </a:lnTo>
                <a:cubicBezTo>
                  <a:pt x="6069" y="1990"/>
                  <a:pt x="6422" y="1636"/>
                  <a:pt x="6857" y="1636"/>
                </a:cubicBezTo>
                <a:close/>
                <a:moveTo>
                  <a:pt x="3438" y="5253"/>
                </a:moveTo>
                <a:cubicBezTo>
                  <a:pt x="3665" y="5253"/>
                  <a:pt x="3852" y="5440"/>
                  <a:pt x="3852" y="5664"/>
                </a:cubicBezTo>
                <a:lnTo>
                  <a:pt x="3852" y="7309"/>
                </a:lnTo>
                <a:cubicBezTo>
                  <a:pt x="3852" y="7690"/>
                  <a:pt x="3546" y="7996"/>
                  <a:pt x="3165" y="7996"/>
                </a:cubicBezTo>
                <a:lnTo>
                  <a:pt x="701" y="7996"/>
                </a:lnTo>
                <a:cubicBezTo>
                  <a:pt x="548" y="7996"/>
                  <a:pt x="405" y="8047"/>
                  <a:pt x="293" y="8132"/>
                </a:cubicBezTo>
                <a:lnTo>
                  <a:pt x="293" y="6748"/>
                </a:lnTo>
                <a:cubicBezTo>
                  <a:pt x="293" y="6605"/>
                  <a:pt x="402" y="6436"/>
                  <a:pt x="537" y="6381"/>
                </a:cubicBezTo>
                <a:cubicBezTo>
                  <a:pt x="592" y="6360"/>
                  <a:pt x="647" y="6350"/>
                  <a:pt x="699" y="6350"/>
                </a:cubicBezTo>
                <a:cubicBezTo>
                  <a:pt x="931" y="6350"/>
                  <a:pt x="1120" y="6543"/>
                  <a:pt x="1108" y="6779"/>
                </a:cubicBezTo>
                <a:cubicBezTo>
                  <a:pt x="1102" y="6915"/>
                  <a:pt x="1174" y="7044"/>
                  <a:pt x="1289" y="7109"/>
                </a:cubicBezTo>
                <a:cubicBezTo>
                  <a:pt x="1367" y="7153"/>
                  <a:pt x="1445" y="7173"/>
                  <a:pt x="1518" y="7173"/>
                </a:cubicBezTo>
                <a:cubicBezTo>
                  <a:pt x="1743" y="7173"/>
                  <a:pt x="1924" y="6988"/>
                  <a:pt x="1924" y="6762"/>
                </a:cubicBezTo>
                <a:lnTo>
                  <a:pt x="1924" y="6160"/>
                </a:lnTo>
                <a:cubicBezTo>
                  <a:pt x="1924" y="5987"/>
                  <a:pt x="2037" y="5838"/>
                  <a:pt x="2193" y="5783"/>
                </a:cubicBezTo>
                <a:lnTo>
                  <a:pt x="2193" y="7289"/>
                </a:lnTo>
                <a:cubicBezTo>
                  <a:pt x="2193" y="7517"/>
                  <a:pt x="2366" y="7700"/>
                  <a:pt x="2587" y="7710"/>
                </a:cubicBezTo>
                <a:cubicBezTo>
                  <a:pt x="2595" y="7710"/>
                  <a:pt x="2603" y="7711"/>
                  <a:pt x="2611" y="7711"/>
                </a:cubicBezTo>
                <a:cubicBezTo>
                  <a:pt x="2731" y="7711"/>
                  <a:pt x="2844" y="7657"/>
                  <a:pt x="2928" y="7564"/>
                </a:cubicBezTo>
                <a:cubicBezTo>
                  <a:pt x="2992" y="7486"/>
                  <a:pt x="3022" y="7388"/>
                  <a:pt x="3022" y="7289"/>
                </a:cubicBezTo>
                <a:lnTo>
                  <a:pt x="3022" y="5664"/>
                </a:lnTo>
                <a:cubicBezTo>
                  <a:pt x="3022" y="5440"/>
                  <a:pt x="3209" y="5253"/>
                  <a:pt x="3438" y="5253"/>
                </a:cubicBezTo>
                <a:close/>
                <a:moveTo>
                  <a:pt x="3852" y="7972"/>
                </a:moveTo>
                <a:lnTo>
                  <a:pt x="3852" y="8665"/>
                </a:lnTo>
                <a:cubicBezTo>
                  <a:pt x="3852" y="8900"/>
                  <a:pt x="3662" y="9094"/>
                  <a:pt x="3424" y="9094"/>
                </a:cubicBezTo>
                <a:lnTo>
                  <a:pt x="589" y="9094"/>
                </a:lnTo>
                <a:cubicBezTo>
                  <a:pt x="521" y="9094"/>
                  <a:pt x="429" y="9053"/>
                  <a:pt x="388" y="9002"/>
                </a:cubicBezTo>
                <a:cubicBezTo>
                  <a:pt x="99" y="8655"/>
                  <a:pt x="344" y="8265"/>
                  <a:pt x="674" y="8265"/>
                </a:cubicBezTo>
                <a:lnTo>
                  <a:pt x="3162" y="8265"/>
                </a:lnTo>
                <a:cubicBezTo>
                  <a:pt x="3430" y="8265"/>
                  <a:pt x="3675" y="8152"/>
                  <a:pt x="3852" y="7972"/>
                </a:cubicBezTo>
                <a:close/>
                <a:moveTo>
                  <a:pt x="5534" y="7972"/>
                </a:moveTo>
                <a:cubicBezTo>
                  <a:pt x="5708" y="8152"/>
                  <a:pt x="5953" y="8265"/>
                  <a:pt x="6224" y="8265"/>
                </a:cubicBezTo>
                <a:lnTo>
                  <a:pt x="8703" y="8265"/>
                </a:lnTo>
                <a:cubicBezTo>
                  <a:pt x="8890" y="8265"/>
                  <a:pt x="9080" y="8411"/>
                  <a:pt x="9114" y="8594"/>
                </a:cubicBezTo>
                <a:cubicBezTo>
                  <a:pt x="9169" y="8859"/>
                  <a:pt x="8968" y="9094"/>
                  <a:pt x="8709" y="9094"/>
                </a:cubicBezTo>
                <a:lnTo>
                  <a:pt x="6218" y="9094"/>
                </a:lnTo>
                <a:cubicBezTo>
                  <a:pt x="5840" y="9094"/>
                  <a:pt x="5534" y="8784"/>
                  <a:pt x="5534" y="8407"/>
                </a:cubicBezTo>
                <a:lnTo>
                  <a:pt x="5534" y="7972"/>
                </a:lnTo>
                <a:close/>
                <a:moveTo>
                  <a:pt x="4134" y="1"/>
                </a:moveTo>
                <a:cubicBezTo>
                  <a:pt x="4059" y="1"/>
                  <a:pt x="3998" y="62"/>
                  <a:pt x="3998" y="140"/>
                </a:cubicBezTo>
                <a:lnTo>
                  <a:pt x="3998" y="2326"/>
                </a:lnTo>
                <a:cubicBezTo>
                  <a:pt x="3998" y="2401"/>
                  <a:pt x="3937" y="2462"/>
                  <a:pt x="3862" y="2462"/>
                </a:cubicBezTo>
                <a:lnTo>
                  <a:pt x="3560" y="2462"/>
                </a:lnTo>
                <a:lnTo>
                  <a:pt x="3560" y="2051"/>
                </a:lnTo>
                <a:cubicBezTo>
                  <a:pt x="3560" y="1979"/>
                  <a:pt x="3532" y="1911"/>
                  <a:pt x="3485" y="1857"/>
                </a:cubicBezTo>
                <a:cubicBezTo>
                  <a:pt x="3181" y="1514"/>
                  <a:pt x="2828" y="1366"/>
                  <a:pt x="2501" y="1366"/>
                </a:cubicBezTo>
                <a:cubicBezTo>
                  <a:pt x="2099" y="1366"/>
                  <a:pt x="1737" y="1589"/>
                  <a:pt x="1557" y="1949"/>
                </a:cubicBezTo>
                <a:lnTo>
                  <a:pt x="603" y="3842"/>
                </a:lnTo>
                <a:cubicBezTo>
                  <a:pt x="208" y="4624"/>
                  <a:pt x="1" y="5501"/>
                  <a:pt x="1" y="6378"/>
                </a:cubicBezTo>
                <a:lnTo>
                  <a:pt x="1" y="9175"/>
                </a:lnTo>
                <a:cubicBezTo>
                  <a:pt x="1" y="9277"/>
                  <a:pt x="82" y="9362"/>
                  <a:pt x="187" y="9362"/>
                </a:cubicBezTo>
                <a:lnTo>
                  <a:pt x="3417" y="9362"/>
                </a:lnTo>
                <a:cubicBezTo>
                  <a:pt x="3805" y="9362"/>
                  <a:pt x="4120" y="9046"/>
                  <a:pt x="4120" y="8659"/>
                </a:cubicBezTo>
                <a:lnTo>
                  <a:pt x="4120" y="5542"/>
                </a:lnTo>
                <a:cubicBezTo>
                  <a:pt x="4120" y="5382"/>
                  <a:pt x="4045" y="5229"/>
                  <a:pt x="3916" y="5137"/>
                </a:cubicBezTo>
                <a:cubicBezTo>
                  <a:pt x="3755" y="5016"/>
                  <a:pt x="3590" y="4964"/>
                  <a:pt x="3436" y="4964"/>
                </a:cubicBezTo>
                <a:cubicBezTo>
                  <a:pt x="3281" y="4964"/>
                  <a:pt x="3138" y="5017"/>
                  <a:pt x="3022" y="5103"/>
                </a:cubicBezTo>
                <a:lnTo>
                  <a:pt x="3022" y="4128"/>
                </a:lnTo>
                <a:cubicBezTo>
                  <a:pt x="3022" y="3961"/>
                  <a:pt x="3159" y="3828"/>
                  <a:pt x="3322" y="3828"/>
                </a:cubicBezTo>
                <a:lnTo>
                  <a:pt x="3852" y="3828"/>
                </a:lnTo>
                <a:lnTo>
                  <a:pt x="3852" y="4696"/>
                </a:lnTo>
                <a:cubicBezTo>
                  <a:pt x="3852" y="4760"/>
                  <a:pt x="3896" y="4818"/>
                  <a:pt x="3957" y="4831"/>
                </a:cubicBezTo>
                <a:cubicBezTo>
                  <a:pt x="3967" y="4833"/>
                  <a:pt x="3976" y="4834"/>
                  <a:pt x="3986" y="4834"/>
                </a:cubicBezTo>
                <a:cubicBezTo>
                  <a:pt x="4061" y="4834"/>
                  <a:pt x="4120" y="4774"/>
                  <a:pt x="4120" y="4699"/>
                </a:cubicBezTo>
                <a:lnTo>
                  <a:pt x="4120" y="3819"/>
                </a:lnTo>
                <a:cubicBezTo>
                  <a:pt x="4318" y="3784"/>
                  <a:pt x="4508" y="3709"/>
                  <a:pt x="4682" y="3598"/>
                </a:cubicBezTo>
                <a:cubicBezTo>
                  <a:pt x="4851" y="3709"/>
                  <a:pt x="5041" y="3784"/>
                  <a:pt x="5242" y="3819"/>
                </a:cubicBezTo>
                <a:lnTo>
                  <a:pt x="5242" y="8400"/>
                </a:lnTo>
                <a:cubicBezTo>
                  <a:pt x="5242" y="8930"/>
                  <a:pt x="5670" y="9362"/>
                  <a:pt x="6201" y="9362"/>
                </a:cubicBezTo>
                <a:lnTo>
                  <a:pt x="8675" y="9362"/>
                </a:lnTo>
                <a:cubicBezTo>
                  <a:pt x="9053" y="9362"/>
                  <a:pt x="9359" y="9053"/>
                  <a:pt x="9359" y="8676"/>
                </a:cubicBezTo>
                <a:lnTo>
                  <a:pt x="9359" y="6378"/>
                </a:lnTo>
                <a:cubicBezTo>
                  <a:pt x="9359" y="5501"/>
                  <a:pt x="9151" y="4624"/>
                  <a:pt x="8757" y="3842"/>
                </a:cubicBezTo>
                <a:lnTo>
                  <a:pt x="7802" y="1949"/>
                </a:lnTo>
                <a:cubicBezTo>
                  <a:pt x="7625" y="1599"/>
                  <a:pt x="7278" y="1378"/>
                  <a:pt x="6891" y="1367"/>
                </a:cubicBezTo>
                <a:cubicBezTo>
                  <a:pt x="6881" y="1367"/>
                  <a:pt x="6871" y="1367"/>
                  <a:pt x="6862" y="1367"/>
                </a:cubicBezTo>
                <a:cubicBezTo>
                  <a:pt x="6273" y="1367"/>
                  <a:pt x="5799" y="1853"/>
                  <a:pt x="5799" y="2445"/>
                </a:cubicBezTo>
                <a:lnTo>
                  <a:pt x="5799" y="2462"/>
                </a:lnTo>
                <a:lnTo>
                  <a:pt x="5501" y="2462"/>
                </a:lnTo>
                <a:cubicBezTo>
                  <a:pt x="5422" y="2462"/>
                  <a:pt x="5361" y="2401"/>
                  <a:pt x="5361" y="2326"/>
                </a:cubicBezTo>
                <a:lnTo>
                  <a:pt x="5361" y="140"/>
                </a:lnTo>
                <a:cubicBezTo>
                  <a:pt x="5361" y="62"/>
                  <a:pt x="5300" y="1"/>
                  <a:pt x="522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4" name="Google Shape;1744;p58"/>
          <p:cNvGrpSpPr/>
          <p:nvPr/>
        </p:nvGrpSpPr>
        <p:grpSpPr>
          <a:xfrm>
            <a:off x="7376233" y="1616156"/>
            <a:ext cx="264118" cy="382094"/>
            <a:chOff x="6696546" y="1599849"/>
            <a:chExt cx="237324" cy="336943"/>
          </a:xfrm>
        </p:grpSpPr>
        <p:sp>
          <p:nvSpPr>
            <p:cNvPr id="1745" name="Google Shape;1745;p58"/>
            <p:cNvSpPr/>
            <p:nvPr/>
          </p:nvSpPr>
          <p:spPr>
            <a:xfrm>
              <a:off x="6696546" y="1718944"/>
              <a:ext cx="119091" cy="217849"/>
            </a:xfrm>
            <a:custGeom>
              <a:avLst/>
              <a:gdLst/>
              <a:ahLst/>
              <a:cxnLst/>
              <a:rect l="l" t="t" r="r" b="b"/>
              <a:pathLst>
                <a:path w="3315" h="6064" extrusionOk="0">
                  <a:moveTo>
                    <a:pt x="731" y="1"/>
                  </a:moveTo>
                  <a:cubicBezTo>
                    <a:pt x="364" y="1"/>
                    <a:pt x="68" y="296"/>
                    <a:pt x="62" y="660"/>
                  </a:cubicBezTo>
                  <a:cubicBezTo>
                    <a:pt x="62" y="735"/>
                    <a:pt x="112" y="799"/>
                    <a:pt x="184" y="802"/>
                  </a:cubicBezTo>
                  <a:cubicBezTo>
                    <a:pt x="188" y="803"/>
                    <a:pt x="193" y="803"/>
                    <a:pt x="197" y="803"/>
                  </a:cubicBezTo>
                  <a:cubicBezTo>
                    <a:pt x="272" y="803"/>
                    <a:pt x="330" y="744"/>
                    <a:pt x="330" y="670"/>
                  </a:cubicBezTo>
                  <a:cubicBezTo>
                    <a:pt x="330" y="449"/>
                    <a:pt x="510" y="269"/>
                    <a:pt x="731" y="269"/>
                  </a:cubicBezTo>
                  <a:lnTo>
                    <a:pt x="2611" y="269"/>
                  </a:lnTo>
                  <a:cubicBezTo>
                    <a:pt x="2839" y="269"/>
                    <a:pt x="3022" y="453"/>
                    <a:pt x="3022" y="680"/>
                  </a:cubicBezTo>
                  <a:lnTo>
                    <a:pt x="3022" y="2842"/>
                  </a:lnTo>
                  <a:cubicBezTo>
                    <a:pt x="3022" y="2914"/>
                    <a:pt x="2964" y="2968"/>
                    <a:pt x="2889" y="2968"/>
                  </a:cubicBezTo>
                  <a:cubicBezTo>
                    <a:pt x="2812" y="2968"/>
                    <a:pt x="2754" y="2914"/>
                    <a:pt x="2754" y="2842"/>
                  </a:cubicBezTo>
                  <a:lnTo>
                    <a:pt x="2754" y="704"/>
                  </a:lnTo>
                  <a:cubicBezTo>
                    <a:pt x="2754" y="633"/>
                    <a:pt x="2702" y="568"/>
                    <a:pt x="2631" y="561"/>
                  </a:cubicBezTo>
                  <a:cubicBezTo>
                    <a:pt x="2628" y="561"/>
                    <a:pt x="2624" y="561"/>
                    <a:pt x="2620" y="561"/>
                  </a:cubicBezTo>
                  <a:cubicBezTo>
                    <a:pt x="2547" y="561"/>
                    <a:pt x="2485" y="623"/>
                    <a:pt x="2485" y="697"/>
                  </a:cubicBezTo>
                  <a:lnTo>
                    <a:pt x="2485" y="5572"/>
                  </a:lnTo>
                  <a:cubicBezTo>
                    <a:pt x="2485" y="5679"/>
                    <a:pt x="2392" y="5769"/>
                    <a:pt x="2282" y="5769"/>
                  </a:cubicBezTo>
                  <a:cubicBezTo>
                    <a:pt x="2269" y="5769"/>
                    <a:pt x="2257" y="5768"/>
                    <a:pt x="2244" y="5766"/>
                  </a:cubicBezTo>
                  <a:cubicBezTo>
                    <a:pt x="2142" y="5749"/>
                    <a:pt x="2070" y="5657"/>
                    <a:pt x="2070" y="5555"/>
                  </a:cubicBezTo>
                  <a:lnTo>
                    <a:pt x="2070" y="2890"/>
                  </a:lnTo>
                  <a:cubicBezTo>
                    <a:pt x="2070" y="2815"/>
                    <a:pt x="2009" y="2754"/>
                    <a:pt x="1935" y="2754"/>
                  </a:cubicBezTo>
                  <a:lnTo>
                    <a:pt x="1377" y="2754"/>
                  </a:lnTo>
                  <a:cubicBezTo>
                    <a:pt x="1367" y="2754"/>
                    <a:pt x="1360" y="2754"/>
                    <a:pt x="1350" y="2757"/>
                  </a:cubicBezTo>
                  <a:cubicBezTo>
                    <a:pt x="1285" y="2774"/>
                    <a:pt x="1245" y="2829"/>
                    <a:pt x="1245" y="2890"/>
                  </a:cubicBezTo>
                  <a:lnTo>
                    <a:pt x="1245" y="5555"/>
                  </a:lnTo>
                  <a:cubicBezTo>
                    <a:pt x="1245" y="5657"/>
                    <a:pt x="1173" y="5749"/>
                    <a:pt x="1071" y="5766"/>
                  </a:cubicBezTo>
                  <a:cubicBezTo>
                    <a:pt x="1058" y="5768"/>
                    <a:pt x="1046" y="5769"/>
                    <a:pt x="1033" y="5769"/>
                  </a:cubicBezTo>
                  <a:cubicBezTo>
                    <a:pt x="923" y="5769"/>
                    <a:pt x="829" y="5679"/>
                    <a:pt x="829" y="5572"/>
                  </a:cubicBezTo>
                  <a:lnTo>
                    <a:pt x="829" y="701"/>
                  </a:lnTo>
                  <a:cubicBezTo>
                    <a:pt x="829" y="643"/>
                    <a:pt x="796" y="592"/>
                    <a:pt x="744" y="568"/>
                  </a:cubicBezTo>
                  <a:cubicBezTo>
                    <a:pt x="724" y="560"/>
                    <a:pt x="703" y="556"/>
                    <a:pt x="683" y="556"/>
                  </a:cubicBezTo>
                  <a:cubicBezTo>
                    <a:pt x="603" y="556"/>
                    <a:pt x="537" y="621"/>
                    <a:pt x="537" y="701"/>
                  </a:cubicBezTo>
                  <a:lnTo>
                    <a:pt x="537" y="2893"/>
                  </a:lnTo>
                  <a:cubicBezTo>
                    <a:pt x="537" y="2964"/>
                    <a:pt x="487" y="3029"/>
                    <a:pt x="415" y="3036"/>
                  </a:cubicBezTo>
                  <a:cubicBezTo>
                    <a:pt x="411" y="3036"/>
                    <a:pt x="407" y="3037"/>
                    <a:pt x="404" y="3037"/>
                  </a:cubicBezTo>
                  <a:cubicBezTo>
                    <a:pt x="327" y="3037"/>
                    <a:pt x="269" y="2975"/>
                    <a:pt x="269" y="2903"/>
                  </a:cubicBezTo>
                  <a:lnTo>
                    <a:pt x="269" y="1241"/>
                  </a:lnTo>
                  <a:cubicBezTo>
                    <a:pt x="269" y="1173"/>
                    <a:pt x="217" y="1108"/>
                    <a:pt x="146" y="1102"/>
                  </a:cubicBezTo>
                  <a:cubicBezTo>
                    <a:pt x="143" y="1102"/>
                    <a:pt x="139" y="1101"/>
                    <a:pt x="135" y="1101"/>
                  </a:cubicBezTo>
                  <a:cubicBezTo>
                    <a:pt x="62" y="1101"/>
                    <a:pt x="0" y="1160"/>
                    <a:pt x="0" y="1234"/>
                  </a:cubicBezTo>
                  <a:lnTo>
                    <a:pt x="0" y="2893"/>
                  </a:lnTo>
                  <a:cubicBezTo>
                    <a:pt x="0" y="3121"/>
                    <a:pt x="176" y="3307"/>
                    <a:pt x="399" y="3307"/>
                  </a:cubicBezTo>
                  <a:cubicBezTo>
                    <a:pt x="412" y="3307"/>
                    <a:pt x="425" y="3306"/>
                    <a:pt x="439" y="3305"/>
                  </a:cubicBezTo>
                  <a:cubicBezTo>
                    <a:pt x="473" y="3301"/>
                    <a:pt x="507" y="3294"/>
                    <a:pt x="537" y="3284"/>
                  </a:cubicBezTo>
                  <a:lnTo>
                    <a:pt x="537" y="5589"/>
                  </a:lnTo>
                  <a:cubicBezTo>
                    <a:pt x="537" y="5850"/>
                    <a:pt x="754" y="6063"/>
                    <a:pt x="1023" y="6063"/>
                  </a:cubicBezTo>
                  <a:cubicBezTo>
                    <a:pt x="1048" y="6063"/>
                    <a:pt x="1073" y="6062"/>
                    <a:pt x="1099" y="6058"/>
                  </a:cubicBezTo>
                  <a:cubicBezTo>
                    <a:pt x="1326" y="6024"/>
                    <a:pt x="1510" y="5799"/>
                    <a:pt x="1510" y="5568"/>
                  </a:cubicBezTo>
                  <a:lnTo>
                    <a:pt x="1510" y="3046"/>
                  </a:lnTo>
                  <a:lnTo>
                    <a:pt x="1778" y="3046"/>
                  </a:lnTo>
                  <a:lnTo>
                    <a:pt x="1778" y="5568"/>
                  </a:lnTo>
                  <a:cubicBezTo>
                    <a:pt x="1778" y="5799"/>
                    <a:pt x="1965" y="6024"/>
                    <a:pt x="2193" y="6058"/>
                  </a:cubicBezTo>
                  <a:cubicBezTo>
                    <a:pt x="2218" y="6062"/>
                    <a:pt x="2243" y="6063"/>
                    <a:pt x="2268" y="6063"/>
                  </a:cubicBezTo>
                  <a:cubicBezTo>
                    <a:pt x="2537" y="6063"/>
                    <a:pt x="2754" y="5850"/>
                    <a:pt x="2754" y="5589"/>
                  </a:cubicBezTo>
                  <a:lnTo>
                    <a:pt x="2754" y="3287"/>
                  </a:lnTo>
                  <a:cubicBezTo>
                    <a:pt x="2798" y="3301"/>
                    <a:pt x="2845" y="3308"/>
                    <a:pt x="2893" y="3308"/>
                  </a:cubicBezTo>
                  <a:cubicBezTo>
                    <a:pt x="3131" y="3308"/>
                    <a:pt x="3314" y="3131"/>
                    <a:pt x="3314" y="2906"/>
                  </a:cubicBezTo>
                  <a:lnTo>
                    <a:pt x="3314" y="687"/>
                  </a:lnTo>
                  <a:cubicBezTo>
                    <a:pt x="3314" y="306"/>
                    <a:pt x="3002" y="1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8"/>
            <p:cNvSpPr/>
            <p:nvPr/>
          </p:nvSpPr>
          <p:spPr>
            <a:xfrm>
              <a:off x="6721191" y="1640158"/>
              <a:ext cx="68904" cy="69048"/>
            </a:xfrm>
            <a:custGeom>
              <a:avLst/>
              <a:gdLst/>
              <a:ahLst/>
              <a:cxnLst/>
              <a:rect l="l" t="t" r="r" b="b"/>
              <a:pathLst>
                <a:path w="1918" h="1922" extrusionOk="0">
                  <a:moveTo>
                    <a:pt x="959" y="276"/>
                  </a:moveTo>
                  <a:cubicBezTo>
                    <a:pt x="1337" y="276"/>
                    <a:pt x="1646" y="586"/>
                    <a:pt x="1646" y="963"/>
                  </a:cubicBezTo>
                  <a:cubicBezTo>
                    <a:pt x="1646" y="1340"/>
                    <a:pt x="1337" y="1646"/>
                    <a:pt x="959" y="1646"/>
                  </a:cubicBezTo>
                  <a:cubicBezTo>
                    <a:pt x="582" y="1646"/>
                    <a:pt x="273" y="1340"/>
                    <a:pt x="273" y="963"/>
                  </a:cubicBezTo>
                  <a:cubicBezTo>
                    <a:pt x="273" y="586"/>
                    <a:pt x="582" y="276"/>
                    <a:pt x="959" y="276"/>
                  </a:cubicBezTo>
                  <a:close/>
                  <a:moveTo>
                    <a:pt x="959" y="1"/>
                  </a:moveTo>
                  <a:cubicBezTo>
                    <a:pt x="429" y="1"/>
                    <a:pt x="1" y="433"/>
                    <a:pt x="1" y="963"/>
                  </a:cubicBezTo>
                  <a:cubicBezTo>
                    <a:pt x="1" y="1490"/>
                    <a:pt x="429" y="1922"/>
                    <a:pt x="959" y="1922"/>
                  </a:cubicBezTo>
                  <a:cubicBezTo>
                    <a:pt x="1489" y="1922"/>
                    <a:pt x="1918" y="1490"/>
                    <a:pt x="1918" y="963"/>
                  </a:cubicBezTo>
                  <a:cubicBezTo>
                    <a:pt x="1918" y="433"/>
                    <a:pt x="1489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8"/>
            <p:cNvSpPr/>
            <p:nvPr/>
          </p:nvSpPr>
          <p:spPr>
            <a:xfrm>
              <a:off x="6825232" y="1599849"/>
              <a:ext cx="108637" cy="238183"/>
            </a:xfrm>
            <a:custGeom>
              <a:avLst/>
              <a:gdLst/>
              <a:ahLst/>
              <a:cxnLst/>
              <a:rect l="l" t="t" r="r" b="b"/>
              <a:pathLst>
                <a:path w="3024" h="6630" extrusionOk="0">
                  <a:moveTo>
                    <a:pt x="2194" y="294"/>
                  </a:moveTo>
                  <a:lnTo>
                    <a:pt x="2194" y="562"/>
                  </a:lnTo>
                  <a:lnTo>
                    <a:pt x="830" y="562"/>
                  </a:lnTo>
                  <a:lnTo>
                    <a:pt x="830" y="294"/>
                  </a:lnTo>
                  <a:close/>
                  <a:moveTo>
                    <a:pt x="2730" y="831"/>
                  </a:moveTo>
                  <a:lnTo>
                    <a:pt x="2730" y="6361"/>
                  </a:lnTo>
                  <a:lnTo>
                    <a:pt x="270" y="6361"/>
                  </a:lnTo>
                  <a:lnTo>
                    <a:pt x="270" y="831"/>
                  </a:lnTo>
                  <a:close/>
                  <a:moveTo>
                    <a:pt x="674" y="1"/>
                  </a:moveTo>
                  <a:cubicBezTo>
                    <a:pt x="599" y="1"/>
                    <a:pt x="538" y="62"/>
                    <a:pt x="538" y="137"/>
                  </a:cubicBezTo>
                  <a:lnTo>
                    <a:pt x="538" y="562"/>
                  </a:lnTo>
                  <a:lnTo>
                    <a:pt x="137" y="562"/>
                  </a:lnTo>
                  <a:cubicBezTo>
                    <a:pt x="62" y="562"/>
                    <a:pt x="1" y="623"/>
                    <a:pt x="1" y="698"/>
                  </a:cubicBezTo>
                  <a:lnTo>
                    <a:pt x="1" y="6494"/>
                  </a:lnTo>
                  <a:cubicBezTo>
                    <a:pt x="1" y="6568"/>
                    <a:pt x="62" y="6629"/>
                    <a:pt x="137" y="6629"/>
                  </a:cubicBezTo>
                  <a:lnTo>
                    <a:pt x="2887" y="6629"/>
                  </a:lnTo>
                  <a:cubicBezTo>
                    <a:pt x="2962" y="6629"/>
                    <a:pt x="3023" y="6568"/>
                    <a:pt x="3023" y="6494"/>
                  </a:cubicBezTo>
                  <a:lnTo>
                    <a:pt x="3023" y="698"/>
                  </a:lnTo>
                  <a:cubicBezTo>
                    <a:pt x="3023" y="623"/>
                    <a:pt x="2962" y="562"/>
                    <a:pt x="2887" y="562"/>
                  </a:cubicBezTo>
                  <a:lnTo>
                    <a:pt x="2462" y="562"/>
                  </a:lnTo>
                  <a:lnTo>
                    <a:pt x="2462" y="137"/>
                  </a:lnTo>
                  <a:cubicBezTo>
                    <a:pt x="2462" y="62"/>
                    <a:pt x="2401" y="1"/>
                    <a:pt x="2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8"/>
            <p:cNvSpPr/>
            <p:nvPr/>
          </p:nvSpPr>
          <p:spPr>
            <a:xfrm>
              <a:off x="6844560" y="1639188"/>
              <a:ext cx="69120" cy="178691"/>
            </a:xfrm>
            <a:custGeom>
              <a:avLst/>
              <a:gdLst/>
              <a:ahLst/>
              <a:cxnLst/>
              <a:rect l="l" t="t" r="r" b="b"/>
              <a:pathLst>
                <a:path w="1924" h="4974" extrusionOk="0">
                  <a:moveTo>
                    <a:pt x="1656" y="293"/>
                  </a:moveTo>
                  <a:lnTo>
                    <a:pt x="1656" y="3074"/>
                  </a:lnTo>
                  <a:lnTo>
                    <a:pt x="292" y="3074"/>
                  </a:lnTo>
                  <a:lnTo>
                    <a:pt x="292" y="293"/>
                  </a:lnTo>
                  <a:close/>
                  <a:moveTo>
                    <a:pt x="1656" y="3342"/>
                  </a:moveTo>
                  <a:lnTo>
                    <a:pt x="1656" y="3611"/>
                  </a:lnTo>
                  <a:lnTo>
                    <a:pt x="292" y="3611"/>
                  </a:lnTo>
                  <a:lnTo>
                    <a:pt x="292" y="3342"/>
                  </a:lnTo>
                  <a:close/>
                  <a:moveTo>
                    <a:pt x="1656" y="3876"/>
                  </a:moveTo>
                  <a:lnTo>
                    <a:pt x="1656" y="4144"/>
                  </a:lnTo>
                  <a:lnTo>
                    <a:pt x="292" y="4144"/>
                  </a:lnTo>
                  <a:lnTo>
                    <a:pt x="292" y="3876"/>
                  </a:lnTo>
                  <a:close/>
                  <a:moveTo>
                    <a:pt x="1656" y="4437"/>
                  </a:moveTo>
                  <a:lnTo>
                    <a:pt x="1656" y="4705"/>
                  </a:lnTo>
                  <a:lnTo>
                    <a:pt x="292" y="4705"/>
                  </a:lnTo>
                  <a:lnTo>
                    <a:pt x="292" y="4437"/>
                  </a:lnTo>
                  <a:close/>
                  <a:moveTo>
                    <a:pt x="136" y="1"/>
                  </a:moveTo>
                  <a:cubicBezTo>
                    <a:pt x="61" y="1"/>
                    <a:pt x="0" y="62"/>
                    <a:pt x="0" y="140"/>
                  </a:cubicBezTo>
                  <a:lnTo>
                    <a:pt x="0" y="4838"/>
                  </a:lnTo>
                  <a:cubicBezTo>
                    <a:pt x="0" y="4913"/>
                    <a:pt x="61" y="4974"/>
                    <a:pt x="136" y="4974"/>
                  </a:cubicBezTo>
                  <a:lnTo>
                    <a:pt x="1788" y="4974"/>
                  </a:lnTo>
                  <a:cubicBezTo>
                    <a:pt x="1863" y="4974"/>
                    <a:pt x="1924" y="4913"/>
                    <a:pt x="1924" y="4838"/>
                  </a:cubicBezTo>
                  <a:lnTo>
                    <a:pt x="1924" y="140"/>
                  </a:lnTo>
                  <a:cubicBezTo>
                    <a:pt x="1924" y="62"/>
                    <a:pt x="1863" y="1"/>
                    <a:pt x="1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58"/>
          <p:cNvGrpSpPr/>
          <p:nvPr/>
        </p:nvGrpSpPr>
        <p:grpSpPr>
          <a:xfrm>
            <a:off x="8066556" y="1616970"/>
            <a:ext cx="289225" cy="381280"/>
            <a:chOff x="7333376" y="1600196"/>
            <a:chExt cx="259884" cy="336225"/>
          </a:xfrm>
        </p:grpSpPr>
        <p:sp>
          <p:nvSpPr>
            <p:cNvPr id="1750" name="Google Shape;1750;p58"/>
            <p:cNvSpPr/>
            <p:nvPr/>
          </p:nvSpPr>
          <p:spPr>
            <a:xfrm>
              <a:off x="7333376" y="1718428"/>
              <a:ext cx="119091" cy="217849"/>
            </a:xfrm>
            <a:custGeom>
              <a:avLst/>
              <a:gdLst/>
              <a:ahLst/>
              <a:cxnLst/>
              <a:rect l="l" t="t" r="r" b="b"/>
              <a:pathLst>
                <a:path w="3315" h="6064" extrusionOk="0">
                  <a:moveTo>
                    <a:pt x="700" y="1"/>
                  </a:moveTo>
                  <a:cubicBezTo>
                    <a:pt x="700" y="1"/>
                    <a:pt x="18" y="313"/>
                    <a:pt x="18" y="690"/>
                  </a:cubicBezTo>
                  <a:cubicBezTo>
                    <a:pt x="18" y="768"/>
                    <a:pt x="79" y="829"/>
                    <a:pt x="153" y="829"/>
                  </a:cubicBezTo>
                  <a:cubicBezTo>
                    <a:pt x="228" y="829"/>
                    <a:pt x="289" y="768"/>
                    <a:pt x="289" y="690"/>
                  </a:cubicBezTo>
                  <a:cubicBezTo>
                    <a:pt x="289" y="466"/>
                    <a:pt x="473" y="279"/>
                    <a:pt x="700" y="269"/>
                  </a:cubicBezTo>
                  <a:lnTo>
                    <a:pt x="2631" y="269"/>
                  </a:lnTo>
                  <a:cubicBezTo>
                    <a:pt x="2859" y="279"/>
                    <a:pt x="3043" y="466"/>
                    <a:pt x="3046" y="690"/>
                  </a:cubicBezTo>
                  <a:lnTo>
                    <a:pt x="3046" y="2913"/>
                  </a:lnTo>
                  <a:cubicBezTo>
                    <a:pt x="3043" y="2985"/>
                    <a:pt x="2985" y="3039"/>
                    <a:pt x="2906" y="3039"/>
                  </a:cubicBezTo>
                  <a:cubicBezTo>
                    <a:pt x="2828" y="3039"/>
                    <a:pt x="2754" y="2913"/>
                    <a:pt x="2754" y="2913"/>
                  </a:cubicBezTo>
                  <a:lnTo>
                    <a:pt x="2754" y="707"/>
                  </a:lnTo>
                  <a:cubicBezTo>
                    <a:pt x="2754" y="636"/>
                    <a:pt x="2702" y="572"/>
                    <a:pt x="2631" y="564"/>
                  </a:cubicBezTo>
                  <a:cubicBezTo>
                    <a:pt x="2628" y="564"/>
                    <a:pt x="2624" y="564"/>
                    <a:pt x="2620" y="564"/>
                  </a:cubicBezTo>
                  <a:cubicBezTo>
                    <a:pt x="2547" y="564"/>
                    <a:pt x="2485" y="626"/>
                    <a:pt x="2485" y="701"/>
                  </a:cubicBezTo>
                  <a:lnTo>
                    <a:pt x="2485" y="5595"/>
                  </a:lnTo>
                  <a:cubicBezTo>
                    <a:pt x="2485" y="5704"/>
                    <a:pt x="2389" y="5795"/>
                    <a:pt x="2277" y="5795"/>
                  </a:cubicBezTo>
                  <a:cubicBezTo>
                    <a:pt x="2266" y="5795"/>
                    <a:pt x="2255" y="5795"/>
                    <a:pt x="2244" y="5793"/>
                  </a:cubicBezTo>
                  <a:cubicBezTo>
                    <a:pt x="2142" y="5772"/>
                    <a:pt x="2073" y="5680"/>
                    <a:pt x="2073" y="5578"/>
                  </a:cubicBezTo>
                  <a:lnTo>
                    <a:pt x="2073" y="2917"/>
                  </a:lnTo>
                  <a:cubicBezTo>
                    <a:pt x="2073" y="2839"/>
                    <a:pt x="2012" y="2778"/>
                    <a:pt x="1935" y="2778"/>
                  </a:cubicBezTo>
                  <a:lnTo>
                    <a:pt x="1380" y="2778"/>
                  </a:lnTo>
                  <a:cubicBezTo>
                    <a:pt x="1370" y="2778"/>
                    <a:pt x="1360" y="2778"/>
                    <a:pt x="1350" y="2781"/>
                  </a:cubicBezTo>
                  <a:cubicBezTo>
                    <a:pt x="1285" y="2798"/>
                    <a:pt x="1245" y="2856"/>
                    <a:pt x="1245" y="2917"/>
                  </a:cubicBezTo>
                  <a:lnTo>
                    <a:pt x="1245" y="5578"/>
                  </a:lnTo>
                  <a:cubicBezTo>
                    <a:pt x="1245" y="5680"/>
                    <a:pt x="1173" y="5772"/>
                    <a:pt x="1074" y="5793"/>
                  </a:cubicBezTo>
                  <a:cubicBezTo>
                    <a:pt x="1063" y="5795"/>
                    <a:pt x="1051" y="5795"/>
                    <a:pt x="1040" y="5795"/>
                  </a:cubicBezTo>
                  <a:cubicBezTo>
                    <a:pt x="925" y="5795"/>
                    <a:pt x="829" y="5704"/>
                    <a:pt x="829" y="5595"/>
                  </a:cubicBezTo>
                  <a:lnTo>
                    <a:pt x="829" y="707"/>
                  </a:lnTo>
                  <a:cubicBezTo>
                    <a:pt x="829" y="636"/>
                    <a:pt x="779" y="572"/>
                    <a:pt x="707" y="564"/>
                  </a:cubicBezTo>
                  <a:cubicBezTo>
                    <a:pt x="703" y="564"/>
                    <a:pt x="700" y="564"/>
                    <a:pt x="696" y="564"/>
                  </a:cubicBezTo>
                  <a:cubicBezTo>
                    <a:pt x="623" y="564"/>
                    <a:pt x="561" y="626"/>
                    <a:pt x="561" y="701"/>
                  </a:cubicBezTo>
                  <a:lnTo>
                    <a:pt x="561" y="2897"/>
                  </a:lnTo>
                  <a:cubicBezTo>
                    <a:pt x="561" y="2968"/>
                    <a:pt x="510" y="3032"/>
                    <a:pt x="439" y="3039"/>
                  </a:cubicBezTo>
                  <a:cubicBezTo>
                    <a:pt x="435" y="3040"/>
                    <a:pt x="431" y="3040"/>
                    <a:pt x="428" y="3040"/>
                  </a:cubicBezTo>
                  <a:cubicBezTo>
                    <a:pt x="354" y="3040"/>
                    <a:pt x="293" y="2978"/>
                    <a:pt x="293" y="2903"/>
                  </a:cubicBezTo>
                  <a:lnTo>
                    <a:pt x="293" y="1241"/>
                  </a:lnTo>
                  <a:cubicBezTo>
                    <a:pt x="293" y="1187"/>
                    <a:pt x="262" y="1132"/>
                    <a:pt x="208" y="1112"/>
                  </a:cubicBezTo>
                  <a:cubicBezTo>
                    <a:pt x="187" y="1103"/>
                    <a:pt x="166" y="1099"/>
                    <a:pt x="146" y="1099"/>
                  </a:cubicBezTo>
                  <a:cubicBezTo>
                    <a:pt x="66" y="1099"/>
                    <a:pt x="0" y="1163"/>
                    <a:pt x="0" y="1245"/>
                  </a:cubicBezTo>
                  <a:lnTo>
                    <a:pt x="0" y="2897"/>
                  </a:lnTo>
                  <a:cubicBezTo>
                    <a:pt x="0" y="3066"/>
                    <a:pt x="129" y="3250"/>
                    <a:pt x="289" y="3297"/>
                  </a:cubicBezTo>
                  <a:cubicBezTo>
                    <a:pt x="334" y="3312"/>
                    <a:pt x="379" y="3319"/>
                    <a:pt x="423" y="3319"/>
                  </a:cubicBezTo>
                  <a:cubicBezTo>
                    <a:pt x="471" y="3319"/>
                    <a:pt x="518" y="3310"/>
                    <a:pt x="561" y="3294"/>
                  </a:cubicBezTo>
                  <a:lnTo>
                    <a:pt x="561" y="5589"/>
                  </a:lnTo>
                  <a:cubicBezTo>
                    <a:pt x="561" y="5850"/>
                    <a:pt x="778" y="6063"/>
                    <a:pt x="1047" y="6063"/>
                  </a:cubicBezTo>
                  <a:cubicBezTo>
                    <a:pt x="1072" y="6063"/>
                    <a:pt x="1097" y="6062"/>
                    <a:pt x="1122" y="6058"/>
                  </a:cubicBezTo>
                  <a:cubicBezTo>
                    <a:pt x="1350" y="6024"/>
                    <a:pt x="1537" y="5799"/>
                    <a:pt x="1537" y="5568"/>
                  </a:cubicBezTo>
                  <a:lnTo>
                    <a:pt x="1537" y="3046"/>
                  </a:lnTo>
                  <a:lnTo>
                    <a:pt x="1805" y="3046"/>
                  </a:lnTo>
                  <a:lnTo>
                    <a:pt x="1805" y="5575"/>
                  </a:lnTo>
                  <a:cubicBezTo>
                    <a:pt x="1805" y="5826"/>
                    <a:pt x="2009" y="6054"/>
                    <a:pt x="2261" y="6061"/>
                  </a:cubicBezTo>
                  <a:cubicBezTo>
                    <a:pt x="2267" y="6061"/>
                    <a:pt x="2273" y="6062"/>
                    <a:pt x="2279" y="6062"/>
                  </a:cubicBezTo>
                  <a:cubicBezTo>
                    <a:pt x="2542" y="6062"/>
                    <a:pt x="2754" y="5851"/>
                    <a:pt x="2754" y="5589"/>
                  </a:cubicBezTo>
                  <a:lnTo>
                    <a:pt x="2754" y="3287"/>
                  </a:lnTo>
                  <a:cubicBezTo>
                    <a:pt x="2798" y="3301"/>
                    <a:pt x="2845" y="3308"/>
                    <a:pt x="2897" y="3308"/>
                  </a:cubicBezTo>
                  <a:cubicBezTo>
                    <a:pt x="3131" y="3308"/>
                    <a:pt x="3314" y="3131"/>
                    <a:pt x="3314" y="2906"/>
                  </a:cubicBezTo>
                  <a:lnTo>
                    <a:pt x="3314" y="687"/>
                  </a:lnTo>
                  <a:cubicBezTo>
                    <a:pt x="3314" y="306"/>
                    <a:pt x="3002" y="1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8"/>
            <p:cNvSpPr/>
            <p:nvPr/>
          </p:nvSpPr>
          <p:spPr>
            <a:xfrm>
              <a:off x="7358524" y="1639751"/>
              <a:ext cx="69012" cy="69048"/>
            </a:xfrm>
            <a:custGeom>
              <a:avLst/>
              <a:gdLst/>
              <a:ahLst/>
              <a:cxnLst/>
              <a:rect l="l" t="t" r="r" b="b"/>
              <a:pathLst>
                <a:path w="1921" h="1922" extrusionOk="0">
                  <a:moveTo>
                    <a:pt x="962" y="277"/>
                  </a:moveTo>
                  <a:cubicBezTo>
                    <a:pt x="1340" y="277"/>
                    <a:pt x="1646" y="586"/>
                    <a:pt x="1646" y="963"/>
                  </a:cubicBezTo>
                  <a:cubicBezTo>
                    <a:pt x="1646" y="1341"/>
                    <a:pt x="1340" y="1646"/>
                    <a:pt x="962" y="1646"/>
                  </a:cubicBezTo>
                  <a:cubicBezTo>
                    <a:pt x="582" y="1646"/>
                    <a:pt x="276" y="1341"/>
                    <a:pt x="276" y="963"/>
                  </a:cubicBezTo>
                  <a:cubicBezTo>
                    <a:pt x="276" y="586"/>
                    <a:pt x="582" y="277"/>
                    <a:pt x="962" y="277"/>
                  </a:cubicBezTo>
                  <a:close/>
                  <a:moveTo>
                    <a:pt x="962" y="1"/>
                  </a:moveTo>
                  <a:cubicBezTo>
                    <a:pt x="432" y="1"/>
                    <a:pt x="0" y="433"/>
                    <a:pt x="0" y="963"/>
                  </a:cubicBezTo>
                  <a:cubicBezTo>
                    <a:pt x="0" y="1490"/>
                    <a:pt x="432" y="1921"/>
                    <a:pt x="962" y="1921"/>
                  </a:cubicBezTo>
                  <a:cubicBezTo>
                    <a:pt x="1489" y="1921"/>
                    <a:pt x="1921" y="1490"/>
                    <a:pt x="1921" y="963"/>
                  </a:cubicBezTo>
                  <a:cubicBezTo>
                    <a:pt x="1921" y="433"/>
                    <a:pt x="1489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8"/>
            <p:cNvSpPr/>
            <p:nvPr/>
          </p:nvSpPr>
          <p:spPr>
            <a:xfrm>
              <a:off x="7449884" y="1600196"/>
              <a:ext cx="143377" cy="128755"/>
            </a:xfrm>
            <a:custGeom>
              <a:avLst/>
              <a:gdLst/>
              <a:ahLst/>
              <a:cxnLst/>
              <a:rect l="l" t="t" r="r" b="b"/>
              <a:pathLst>
                <a:path w="3991" h="3584" extrusionOk="0">
                  <a:moveTo>
                    <a:pt x="1996" y="256"/>
                  </a:moveTo>
                  <a:cubicBezTo>
                    <a:pt x="2142" y="256"/>
                    <a:pt x="2277" y="334"/>
                    <a:pt x="2352" y="463"/>
                  </a:cubicBezTo>
                  <a:lnTo>
                    <a:pt x="3627" y="2672"/>
                  </a:lnTo>
                  <a:cubicBezTo>
                    <a:pt x="3702" y="2802"/>
                    <a:pt x="3702" y="2955"/>
                    <a:pt x="3627" y="3084"/>
                  </a:cubicBezTo>
                  <a:cubicBezTo>
                    <a:pt x="3552" y="3213"/>
                    <a:pt x="3419" y="3292"/>
                    <a:pt x="3270" y="3292"/>
                  </a:cubicBezTo>
                  <a:lnTo>
                    <a:pt x="717" y="3292"/>
                  </a:lnTo>
                  <a:cubicBezTo>
                    <a:pt x="568" y="3292"/>
                    <a:pt x="435" y="3213"/>
                    <a:pt x="360" y="3084"/>
                  </a:cubicBezTo>
                  <a:cubicBezTo>
                    <a:pt x="286" y="2955"/>
                    <a:pt x="286" y="2802"/>
                    <a:pt x="360" y="2672"/>
                  </a:cubicBezTo>
                  <a:lnTo>
                    <a:pt x="1638" y="463"/>
                  </a:lnTo>
                  <a:cubicBezTo>
                    <a:pt x="1713" y="334"/>
                    <a:pt x="1846" y="256"/>
                    <a:pt x="1996" y="256"/>
                  </a:cubicBezTo>
                  <a:close/>
                  <a:moveTo>
                    <a:pt x="1996" y="1"/>
                  </a:moveTo>
                  <a:cubicBezTo>
                    <a:pt x="1747" y="1"/>
                    <a:pt x="1527" y="130"/>
                    <a:pt x="1400" y="344"/>
                  </a:cubicBezTo>
                  <a:lnTo>
                    <a:pt x="123" y="2553"/>
                  </a:lnTo>
                  <a:cubicBezTo>
                    <a:pt x="0" y="2771"/>
                    <a:pt x="0" y="3026"/>
                    <a:pt x="123" y="3240"/>
                  </a:cubicBezTo>
                  <a:cubicBezTo>
                    <a:pt x="248" y="3455"/>
                    <a:pt x="469" y="3584"/>
                    <a:pt x="717" y="3584"/>
                  </a:cubicBezTo>
                  <a:lnTo>
                    <a:pt x="3270" y="3584"/>
                  </a:lnTo>
                  <a:cubicBezTo>
                    <a:pt x="3518" y="3584"/>
                    <a:pt x="3742" y="3455"/>
                    <a:pt x="3865" y="3240"/>
                  </a:cubicBezTo>
                  <a:cubicBezTo>
                    <a:pt x="3990" y="3026"/>
                    <a:pt x="3990" y="2771"/>
                    <a:pt x="3865" y="2553"/>
                  </a:cubicBezTo>
                  <a:lnTo>
                    <a:pt x="2587" y="344"/>
                  </a:lnTo>
                  <a:cubicBezTo>
                    <a:pt x="2465" y="130"/>
                    <a:pt x="2244" y="1"/>
                    <a:pt x="1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8"/>
            <p:cNvSpPr/>
            <p:nvPr/>
          </p:nvSpPr>
          <p:spPr>
            <a:xfrm>
              <a:off x="7470505" y="1619524"/>
              <a:ext cx="102135" cy="89274"/>
            </a:xfrm>
            <a:custGeom>
              <a:avLst/>
              <a:gdLst/>
              <a:ahLst/>
              <a:cxnLst/>
              <a:rect l="l" t="t" r="r" b="b"/>
              <a:pathLst>
                <a:path w="2843" h="2485" extrusionOk="0">
                  <a:moveTo>
                    <a:pt x="1422" y="415"/>
                  </a:moveTo>
                  <a:lnTo>
                    <a:pt x="2462" y="2216"/>
                  </a:lnTo>
                  <a:lnTo>
                    <a:pt x="382" y="2216"/>
                  </a:lnTo>
                  <a:lnTo>
                    <a:pt x="1422" y="415"/>
                  </a:lnTo>
                  <a:close/>
                  <a:moveTo>
                    <a:pt x="1422" y="0"/>
                  </a:moveTo>
                  <a:cubicBezTo>
                    <a:pt x="1370" y="0"/>
                    <a:pt x="1326" y="24"/>
                    <a:pt x="1303" y="68"/>
                  </a:cubicBezTo>
                  <a:lnTo>
                    <a:pt x="24" y="2280"/>
                  </a:lnTo>
                  <a:cubicBezTo>
                    <a:pt x="1" y="2321"/>
                    <a:pt x="1" y="2373"/>
                    <a:pt x="24" y="2417"/>
                  </a:cubicBezTo>
                  <a:cubicBezTo>
                    <a:pt x="48" y="2457"/>
                    <a:pt x="96" y="2484"/>
                    <a:pt x="143" y="2484"/>
                  </a:cubicBezTo>
                  <a:lnTo>
                    <a:pt x="2696" y="2484"/>
                  </a:lnTo>
                  <a:cubicBezTo>
                    <a:pt x="2747" y="2484"/>
                    <a:pt x="2791" y="2457"/>
                    <a:pt x="2815" y="2417"/>
                  </a:cubicBezTo>
                  <a:cubicBezTo>
                    <a:pt x="2842" y="2373"/>
                    <a:pt x="2842" y="2321"/>
                    <a:pt x="2815" y="2280"/>
                  </a:cubicBezTo>
                  <a:lnTo>
                    <a:pt x="1540" y="68"/>
                  </a:lnTo>
                  <a:cubicBezTo>
                    <a:pt x="1513" y="24"/>
                    <a:pt x="1469" y="0"/>
                    <a:pt x="1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8"/>
            <p:cNvSpPr/>
            <p:nvPr/>
          </p:nvSpPr>
          <p:spPr>
            <a:xfrm>
              <a:off x="7462063" y="1738583"/>
              <a:ext cx="118265" cy="197839"/>
            </a:xfrm>
            <a:custGeom>
              <a:avLst/>
              <a:gdLst/>
              <a:ahLst/>
              <a:cxnLst/>
              <a:rect l="l" t="t" r="r" b="b"/>
              <a:pathLst>
                <a:path w="3292" h="5507" extrusionOk="0">
                  <a:moveTo>
                    <a:pt x="2526" y="268"/>
                  </a:moveTo>
                  <a:cubicBezTo>
                    <a:pt x="2652" y="268"/>
                    <a:pt x="2754" y="370"/>
                    <a:pt x="2754" y="496"/>
                  </a:cubicBezTo>
                  <a:lnTo>
                    <a:pt x="2754" y="537"/>
                  </a:lnTo>
                  <a:lnTo>
                    <a:pt x="562" y="537"/>
                  </a:lnTo>
                  <a:lnTo>
                    <a:pt x="562" y="490"/>
                  </a:lnTo>
                  <a:cubicBezTo>
                    <a:pt x="562" y="367"/>
                    <a:pt x="664" y="268"/>
                    <a:pt x="790" y="268"/>
                  </a:cubicBezTo>
                  <a:close/>
                  <a:moveTo>
                    <a:pt x="2754" y="830"/>
                  </a:moveTo>
                  <a:lnTo>
                    <a:pt x="2754" y="1989"/>
                  </a:lnTo>
                  <a:cubicBezTo>
                    <a:pt x="2754" y="2115"/>
                    <a:pt x="2652" y="2217"/>
                    <a:pt x="2526" y="2217"/>
                  </a:cubicBezTo>
                  <a:lnTo>
                    <a:pt x="790" y="2217"/>
                  </a:lnTo>
                  <a:cubicBezTo>
                    <a:pt x="664" y="2217"/>
                    <a:pt x="562" y="2115"/>
                    <a:pt x="562" y="1989"/>
                  </a:cubicBezTo>
                  <a:lnTo>
                    <a:pt x="562" y="830"/>
                  </a:lnTo>
                  <a:close/>
                  <a:moveTo>
                    <a:pt x="3023" y="2485"/>
                  </a:moveTo>
                  <a:lnTo>
                    <a:pt x="3023" y="2651"/>
                  </a:lnTo>
                  <a:cubicBezTo>
                    <a:pt x="3023" y="3407"/>
                    <a:pt x="2406" y="4023"/>
                    <a:pt x="1646" y="4023"/>
                  </a:cubicBezTo>
                  <a:cubicBezTo>
                    <a:pt x="1579" y="4023"/>
                    <a:pt x="1511" y="4018"/>
                    <a:pt x="1442" y="4008"/>
                  </a:cubicBezTo>
                  <a:cubicBezTo>
                    <a:pt x="766" y="3909"/>
                    <a:pt x="270" y="3315"/>
                    <a:pt x="270" y="2631"/>
                  </a:cubicBezTo>
                  <a:lnTo>
                    <a:pt x="270" y="2485"/>
                  </a:lnTo>
                  <a:close/>
                  <a:moveTo>
                    <a:pt x="2517" y="4049"/>
                  </a:moveTo>
                  <a:lnTo>
                    <a:pt x="2727" y="5215"/>
                  </a:lnTo>
                  <a:lnTo>
                    <a:pt x="586" y="5215"/>
                  </a:lnTo>
                  <a:lnTo>
                    <a:pt x="793" y="4049"/>
                  </a:lnTo>
                  <a:cubicBezTo>
                    <a:pt x="1045" y="4201"/>
                    <a:pt x="1340" y="4294"/>
                    <a:pt x="1657" y="4294"/>
                  </a:cubicBezTo>
                  <a:cubicBezTo>
                    <a:pt x="1972" y="4294"/>
                    <a:pt x="2269" y="4201"/>
                    <a:pt x="2517" y="4049"/>
                  </a:cubicBezTo>
                  <a:close/>
                  <a:moveTo>
                    <a:pt x="772" y="0"/>
                  </a:moveTo>
                  <a:cubicBezTo>
                    <a:pt x="494" y="0"/>
                    <a:pt x="270" y="224"/>
                    <a:pt x="270" y="503"/>
                  </a:cubicBezTo>
                  <a:lnTo>
                    <a:pt x="270" y="1989"/>
                  </a:lnTo>
                  <a:cubicBezTo>
                    <a:pt x="270" y="2071"/>
                    <a:pt x="290" y="2148"/>
                    <a:pt x="324" y="2217"/>
                  </a:cubicBezTo>
                  <a:lnTo>
                    <a:pt x="137" y="2217"/>
                  </a:lnTo>
                  <a:cubicBezTo>
                    <a:pt x="62" y="2217"/>
                    <a:pt x="1" y="2278"/>
                    <a:pt x="1" y="2356"/>
                  </a:cubicBezTo>
                  <a:lnTo>
                    <a:pt x="1" y="2658"/>
                  </a:lnTo>
                  <a:cubicBezTo>
                    <a:pt x="1" y="3141"/>
                    <a:pt x="209" y="3572"/>
                    <a:pt x="538" y="3875"/>
                  </a:cubicBezTo>
                  <a:lnTo>
                    <a:pt x="276" y="5347"/>
                  </a:lnTo>
                  <a:cubicBezTo>
                    <a:pt x="266" y="5405"/>
                    <a:pt x="294" y="5463"/>
                    <a:pt x="351" y="5493"/>
                  </a:cubicBezTo>
                  <a:cubicBezTo>
                    <a:pt x="372" y="5503"/>
                    <a:pt x="392" y="5507"/>
                    <a:pt x="416" y="5507"/>
                  </a:cubicBezTo>
                  <a:lnTo>
                    <a:pt x="2880" y="5507"/>
                  </a:lnTo>
                  <a:cubicBezTo>
                    <a:pt x="2897" y="5507"/>
                    <a:pt x="2914" y="5507"/>
                    <a:pt x="2928" y="5500"/>
                  </a:cubicBezTo>
                  <a:cubicBezTo>
                    <a:pt x="2992" y="5472"/>
                    <a:pt x="3026" y="5408"/>
                    <a:pt x="3016" y="5347"/>
                  </a:cubicBezTo>
                  <a:lnTo>
                    <a:pt x="2754" y="3875"/>
                  </a:lnTo>
                  <a:cubicBezTo>
                    <a:pt x="3084" y="3572"/>
                    <a:pt x="3292" y="3141"/>
                    <a:pt x="3292" y="2658"/>
                  </a:cubicBezTo>
                  <a:lnTo>
                    <a:pt x="3292" y="2356"/>
                  </a:lnTo>
                  <a:cubicBezTo>
                    <a:pt x="3292" y="2278"/>
                    <a:pt x="3230" y="2217"/>
                    <a:pt x="3155" y="2217"/>
                  </a:cubicBezTo>
                  <a:lnTo>
                    <a:pt x="2969" y="2217"/>
                  </a:lnTo>
                  <a:cubicBezTo>
                    <a:pt x="3003" y="2148"/>
                    <a:pt x="3023" y="2071"/>
                    <a:pt x="3023" y="1989"/>
                  </a:cubicBezTo>
                  <a:lnTo>
                    <a:pt x="3023" y="503"/>
                  </a:lnTo>
                  <a:cubicBezTo>
                    <a:pt x="3023" y="224"/>
                    <a:pt x="2799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" name="Google Shape;1755;p58"/>
          <p:cNvGrpSpPr/>
          <p:nvPr/>
        </p:nvGrpSpPr>
        <p:grpSpPr>
          <a:xfrm>
            <a:off x="782273" y="2315362"/>
            <a:ext cx="336222" cy="336509"/>
            <a:chOff x="4100826" y="1138637"/>
            <a:chExt cx="336222" cy="336509"/>
          </a:xfrm>
        </p:grpSpPr>
        <p:sp>
          <p:nvSpPr>
            <p:cNvPr id="1756" name="Google Shape;1756;p58"/>
            <p:cNvSpPr/>
            <p:nvPr/>
          </p:nvSpPr>
          <p:spPr>
            <a:xfrm>
              <a:off x="4140381" y="1177976"/>
              <a:ext cx="129366" cy="129474"/>
            </a:xfrm>
            <a:custGeom>
              <a:avLst/>
              <a:gdLst/>
              <a:ahLst/>
              <a:cxnLst/>
              <a:rect l="l" t="t" r="r" b="b"/>
              <a:pathLst>
                <a:path w="3601" h="3604" extrusionOk="0">
                  <a:moveTo>
                    <a:pt x="1798" y="276"/>
                  </a:moveTo>
                  <a:cubicBezTo>
                    <a:pt x="2642" y="276"/>
                    <a:pt x="3325" y="959"/>
                    <a:pt x="3325" y="1802"/>
                  </a:cubicBezTo>
                  <a:cubicBezTo>
                    <a:pt x="3325" y="2642"/>
                    <a:pt x="2642" y="3328"/>
                    <a:pt x="1798" y="3328"/>
                  </a:cubicBezTo>
                  <a:cubicBezTo>
                    <a:pt x="959" y="3328"/>
                    <a:pt x="272" y="2642"/>
                    <a:pt x="272" y="1802"/>
                  </a:cubicBezTo>
                  <a:cubicBezTo>
                    <a:pt x="272" y="959"/>
                    <a:pt x="959" y="276"/>
                    <a:pt x="1798" y="276"/>
                  </a:cubicBezTo>
                  <a:close/>
                  <a:moveTo>
                    <a:pt x="1798" y="0"/>
                  </a:moveTo>
                  <a:cubicBezTo>
                    <a:pt x="806" y="0"/>
                    <a:pt x="0" y="810"/>
                    <a:pt x="0" y="1802"/>
                  </a:cubicBezTo>
                  <a:cubicBezTo>
                    <a:pt x="0" y="2794"/>
                    <a:pt x="806" y="3604"/>
                    <a:pt x="1798" y="3604"/>
                  </a:cubicBezTo>
                  <a:cubicBezTo>
                    <a:pt x="2791" y="3604"/>
                    <a:pt x="3601" y="2794"/>
                    <a:pt x="3601" y="1802"/>
                  </a:cubicBezTo>
                  <a:cubicBezTo>
                    <a:pt x="3601" y="810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8"/>
            <p:cNvSpPr/>
            <p:nvPr/>
          </p:nvSpPr>
          <p:spPr>
            <a:xfrm>
              <a:off x="4160032" y="1197627"/>
              <a:ext cx="90064" cy="90064"/>
            </a:xfrm>
            <a:custGeom>
              <a:avLst/>
              <a:gdLst/>
              <a:ahLst/>
              <a:cxnLst/>
              <a:rect l="l" t="t" r="r" b="b"/>
              <a:pathLst>
                <a:path w="2507" h="2507" extrusionOk="0">
                  <a:moveTo>
                    <a:pt x="1251" y="276"/>
                  </a:moveTo>
                  <a:cubicBezTo>
                    <a:pt x="1792" y="276"/>
                    <a:pt x="2230" y="715"/>
                    <a:pt x="2230" y="1255"/>
                  </a:cubicBezTo>
                  <a:cubicBezTo>
                    <a:pt x="2230" y="1792"/>
                    <a:pt x="1792" y="2234"/>
                    <a:pt x="1251" y="2234"/>
                  </a:cubicBezTo>
                  <a:cubicBezTo>
                    <a:pt x="715" y="2234"/>
                    <a:pt x="276" y="1792"/>
                    <a:pt x="276" y="1255"/>
                  </a:cubicBezTo>
                  <a:cubicBezTo>
                    <a:pt x="276" y="715"/>
                    <a:pt x="715" y="276"/>
                    <a:pt x="1251" y="276"/>
                  </a:cubicBezTo>
                  <a:close/>
                  <a:moveTo>
                    <a:pt x="1251" y="1"/>
                  </a:moveTo>
                  <a:cubicBezTo>
                    <a:pt x="561" y="1"/>
                    <a:pt x="1" y="565"/>
                    <a:pt x="1" y="1255"/>
                  </a:cubicBezTo>
                  <a:cubicBezTo>
                    <a:pt x="1" y="1945"/>
                    <a:pt x="561" y="2506"/>
                    <a:pt x="1251" y="2506"/>
                  </a:cubicBezTo>
                  <a:cubicBezTo>
                    <a:pt x="1942" y="2506"/>
                    <a:pt x="2506" y="1945"/>
                    <a:pt x="2506" y="1255"/>
                  </a:cubicBezTo>
                  <a:cubicBezTo>
                    <a:pt x="2506" y="565"/>
                    <a:pt x="1942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8"/>
            <p:cNvSpPr/>
            <p:nvPr/>
          </p:nvSpPr>
          <p:spPr>
            <a:xfrm>
              <a:off x="4200593" y="1425756"/>
              <a:ext cx="9664" cy="19364"/>
            </a:xfrm>
            <a:custGeom>
              <a:avLst/>
              <a:gdLst/>
              <a:ahLst/>
              <a:cxnLst/>
              <a:rect l="l" t="t" r="r" b="b"/>
              <a:pathLst>
                <a:path w="269" h="539" extrusionOk="0">
                  <a:moveTo>
                    <a:pt x="136" y="0"/>
                  </a:moveTo>
                  <a:cubicBezTo>
                    <a:pt x="61" y="0"/>
                    <a:pt x="0" y="61"/>
                    <a:pt x="0" y="136"/>
                  </a:cubicBezTo>
                  <a:lnTo>
                    <a:pt x="0" y="398"/>
                  </a:lnTo>
                  <a:cubicBezTo>
                    <a:pt x="0" y="466"/>
                    <a:pt x="51" y="530"/>
                    <a:pt x="122" y="538"/>
                  </a:cubicBezTo>
                  <a:cubicBezTo>
                    <a:pt x="126" y="538"/>
                    <a:pt x="130" y="538"/>
                    <a:pt x="134" y="538"/>
                  </a:cubicBezTo>
                  <a:cubicBezTo>
                    <a:pt x="207" y="538"/>
                    <a:pt x="268" y="479"/>
                    <a:pt x="268" y="405"/>
                  </a:cubicBezTo>
                  <a:lnTo>
                    <a:pt x="268" y="136"/>
                  </a:lnTo>
                  <a:cubicBezTo>
                    <a:pt x="268" y="61"/>
                    <a:pt x="20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8"/>
            <p:cNvSpPr/>
            <p:nvPr/>
          </p:nvSpPr>
          <p:spPr>
            <a:xfrm>
              <a:off x="4200593" y="1396189"/>
              <a:ext cx="9664" cy="19364"/>
            </a:xfrm>
            <a:custGeom>
              <a:avLst/>
              <a:gdLst/>
              <a:ahLst/>
              <a:cxnLst/>
              <a:rect l="l" t="t" r="r" b="b"/>
              <a:pathLst>
                <a:path w="269" h="539" extrusionOk="0">
                  <a:moveTo>
                    <a:pt x="136" y="1"/>
                  </a:moveTo>
                  <a:cubicBezTo>
                    <a:pt x="61" y="1"/>
                    <a:pt x="0" y="62"/>
                    <a:pt x="0" y="137"/>
                  </a:cubicBezTo>
                  <a:lnTo>
                    <a:pt x="0" y="398"/>
                  </a:lnTo>
                  <a:cubicBezTo>
                    <a:pt x="0" y="467"/>
                    <a:pt x="51" y="531"/>
                    <a:pt x="122" y="538"/>
                  </a:cubicBezTo>
                  <a:cubicBezTo>
                    <a:pt x="127" y="538"/>
                    <a:pt x="131" y="538"/>
                    <a:pt x="135" y="538"/>
                  </a:cubicBezTo>
                  <a:cubicBezTo>
                    <a:pt x="208" y="538"/>
                    <a:pt x="268" y="480"/>
                    <a:pt x="268" y="405"/>
                  </a:cubicBezTo>
                  <a:lnTo>
                    <a:pt x="268" y="137"/>
                  </a:lnTo>
                  <a:cubicBezTo>
                    <a:pt x="268" y="62"/>
                    <a:pt x="207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8"/>
            <p:cNvSpPr/>
            <p:nvPr/>
          </p:nvSpPr>
          <p:spPr>
            <a:xfrm>
              <a:off x="4200593" y="1366658"/>
              <a:ext cx="9664" cy="19328"/>
            </a:xfrm>
            <a:custGeom>
              <a:avLst/>
              <a:gdLst/>
              <a:ahLst/>
              <a:cxnLst/>
              <a:rect l="l" t="t" r="r" b="b"/>
              <a:pathLst>
                <a:path w="269" h="538" extrusionOk="0">
                  <a:moveTo>
                    <a:pt x="136" y="0"/>
                  </a:moveTo>
                  <a:cubicBezTo>
                    <a:pt x="61" y="0"/>
                    <a:pt x="0" y="62"/>
                    <a:pt x="0" y="136"/>
                  </a:cubicBezTo>
                  <a:lnTo>
                    <a:pt x="0" y="398"/>
                  </a:lnTo>
                  <a:cubicBezTo>
                    <a:pt x="0" y="466"/>
                    <a:pt x="51" y="531"/>
                    <a:pt x="122" y="537"/>
                  </a:cubicBezTo>
                  <a:cubicBezTo>
                    <a:pt x="126" y="538"/>
                    <a:pt x="130" y="538"/>
                    <a:pt x="134" y="538"/>
                  </a:cubicBezTo>
                  <a:cubicBezTo>
                    <a:pt x="207" y="538"/>
                    <a:pt x="268" y="479"/>
                    <a:pt x="268" y="404"/>
                  </a:cubicBezTo>
                  <a:lnTo>
                    <a:pt x="268" y="136"/>
                  </a:lnTo>
                  <a:cubicBezTo>
                    <a:pt x="268" y="62"/>
                    <a:pt x="20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8"/>
            <p:cNvSpPr/>
            <p:nvPr/>
          </p:nvSpPr>
          <p:spPr>
            <a:xfrm>
              <a:off x="4100826" y="1138637"/>
              <a:ext cx="336222" cy="336509"/>
            </a:xfrm>
            <a:custGeom>
              <a:avLst/>
              <a:gdLst/>
              <a:ahLst/>
              <a:cxnLst/>
              <a:rect l="l" t="t" r="r" b="b"/>
              <a:pathLst>
                <a:path w="9359" h="9367" extrusionOk="0">
                  <a:moveTo>
                    <a:pt x="6890" y="1095"/>
                  </a:moveTo>
                  <a:lnTo>
                    <a:pt x="8260" y="2468"/>
                  </a:lnTo>
                  <a:cubicBezTo>
                    <a:pt x="8219" y="2465"/>
                    <a:pt x="8175" y="2462"/>
                    <a:pt x="8131" y="2462"/>
                  </a:cubicBezTo>
                  <a:lnTo>
                    <a:pt x="6897" y="2462"/>
                  </a:lnTo>
                  <a:lnTo>
                    <a:pt x="6897" y="1228"/>
                  </a:lnTo>
                  <a:cubicBezTo>
                    <a:pt x="6897" y="1183"/>
                    <a:pt x="6894" y="1139"/>
                    <a:pt x="6890" y="1095"/>
                  </a:cubicBezTo>
                  <a:close/>
                  <a:moveTo>
                    <a:pt x="2899" y="273"/>
                  </a:moveTo>
                  <a:cubicBezTo>
                    <a:pt x="4348" y="273"/>
                    <a:pt x="5524" y="1449"/>
                    <a:pt x="5524" y="2897"/>
                  </a:cubicBezTo>
                  <a:cubicBezTo>
                    <a:pt x="5524" y="4341"/>
                    <a:pt x="4348" y="5521"/>
                    <a:pt x="2899" y="5521"/>
                  </a:cubicBezTo>
                  <a:cubicBezTo>
                    <a:pt x="1455" y="5521"/>
                    <a:pt x="279" y="4341"/>
                    <a:pt x="279" y="2897"/>
                  </a:cubicBezTo>
                  <a:cubicBezTo>
                    <a:pt x="279" y="1449"/>
                    <a:pt x="1455" y="273"/>
                    <a:pt x="2899" y="273"/>
                  </a:cubicBezTo>
                  <a:close/>
                  <a:moveTo>
                    <a:pt x="5670" y="266"/>
                  </a:moveTo>
                  <a:cubicBezTo>
                    <a:pt x="6200" y="266"/>
                    <a:pt x="6628" y="698"/>
                    <a:pt x="6628" y="1228"/>
                  </a:cubicBezTo>
                  <a:lnTo>
                    <a:pt x="6628" y="2591"/>
                  </a:lnTo>
                  <a:cubicBezTo>
                    <a:pt x="6628" y="2669"/>
                    <a:pt x="6690" y="2730"/>
                    <a:pt x="6765" y="2730"/>
                  </a:cubicBezTo>
                  <a:lnTo>
                    <a:pt x="8131" y="2730"/>
                  </a:lnTo>
                  <a:cubicBezTo>
                    <a:pt x="8661" y="2730"/>
                    <a:pt x="9090" y="3159"/>
                    <a:pt x="9090" y="3689"/>
                  </a:cubicBezTo>
                  <a:lnTo>
                    <a:pt x="9090" y="6313"/>
                  </a:lnTo>
                  <a:lnTo>
                    <a:pt x="5799" y="6313"/>
                  </a:lnTo>
                  <a:lnTo>
                    <a:pt x="5799" y="2887"/>
                  </a:lnTo>
                  <a:cubicBezTo>
                    <a:pt x="5799" y="1731"/>
                    <a:pt x="5113" y="732"/>
                    <a:pt x="4120" y="266"/>
                  </a:cubicBezTo>
                  <a:close/>
                  <a:moveTo>
                    <a:pt x="269" y="4100"/>
                  </a:moveTo>
                  <a:cubicBezTo>
                    <a:pt x="717" y="5055"/>
                    <a:pt x="1669" y="5732"/>
                    <a:pt x="2777" y="5783"/>
                  </a:cubicBezTo>
                  <a:lnTo>
                    <a:pt x="2777" y="5926"/>
                  </a:lnTo>
                  <a:cubicBezTo>
                    <a:pt x="2777" y="5997"/>
                    <a:pt x="2828" y="6058"/>
                    <a:pt x="2899" y="6065"/>
                  </a:cubicBezTo>
                  <a:cubicBezTo>
                    <a:pt x="2903" y="6066"/>
                    <a:pt x="2907" y="6066"/>
                    <a:pt x="2911" y="6066"/>
                  </a:cubicBezTo>
                  <a:cubicBezTo>
                    <a:pt x="2984" y="6066"/>
                    <a:pt x="3045" y="6007"/>
                    <a:pt x="3045" y="5932"/>
                  </a:cubicBezTo>
                  <a:lnTo>
                    <a:pt x="3045" y="5789"/>
                  </a:lnTo>
                  <a:cubicBezTo>
                    <a:pt x="4147" y="5739"/>
                    <a:pt x="5089" y="5072"/>
                    <a:pt x="5530" y="4128"/>
                  </a:cubicBezTo>
                  <a:lnTo>
                    <a:pt x="5530" y="6459"/>
                  </a:lnTo>
                  <a:cubicBezTo>
                    <a:pt x="5530" y="7860"/>
                    <a:pt x="4429" y="9009"/>
                    <a:pt x="3045" y="9080"/>
                  </a:cubicBezTo>
                  <a:lnTo>
                    <a:pt x="3045" y="8951"/>
                  </a:lnTo>
                  <a:cubicBezTo>
                    <a:pt x="3045" y="8883"/>
                    <a:pt x="2995" y="8819"/>
                    <a:pt x="2923" y="8811"/>
                  </a:cubicBezTo>
                  <a:cubicBezTo>
                    <a:pt x="2919" y="8811"/>
                    <a:pt x="2916" y="8811"/>
                    <a:pt x="2912" y="8811"/>
                  </a:cubicBezTo>
                  <a:cubicBezTo>
                    <a:pt x="2839" y="8811"/>
                    <a:pt x="2777" y="8870"/>
                    <a:pt x="2777" y="8944"/>
                  </a:cubicBezTo>
                  <a:lnTo>
                    <a:pt x="2777" y="9104"/>
                  </a:lnTo>
                  <a:cubicBezTo>
                    <a:pt x="1380" y="9032"/>
                    <a:pt x="269" y="7873"/>
                    <a:pt x="269" y="6459"/>
                  </a:cubicBezTo>
                  <a:lnTo>
                    <a:pt x="269" y="4100"/>
                  </a:lnTo>
                  <a:close/>
                  <a:moveTo>
                    <a:pt x="2896" y="1"/>
                  </a:moveTo>
                  <a:cubicBezTo>
                    <a:pt x="1296" y="1"/>
                    <a:pt x="0" y="1296"/>
                    <a:pt x="0" y="2897"/>
                  </a:cubicBezTo>
                  <a:lnTo>
                    <a:pt x="0" y="6439"/>
                  </a:lnTo>
                  <a:cubicBezTo>
                    <a:pt x="0" y="7995"/>
                    <a:pt x="1271" y="9332"/>
                    <a:pt x="2832" y="9366"/>
                  </a:cubicBezTo>
                  <a:cubicBezTo>
                    <a:pt x="2855" y="9367"/>
                    <a:pt x="2877" y="9367"/>
                    <a:pt x="2900" y="9367"/>
                  </a:cubicBezTo>
                  <a:cubicBezTo>
                    <a:pt x="4449" y="9367"/>
                    <a:pt x="5718" y="8140"/>
                    <a:pt x="5792" y="6605"/>
                  </a:cubicBezTo>
                  <a:lnTo>
                    <a:pt x="9222" y="6605"/>
                  </a:lnTo>
                  <a:cubicBezTo>
                    <a:pt x="9297" y="6605"/>
                    <a:pt x="9358" y="6544"/>
                    <a:pt x="9358" y="6466"/>
                  </a:cubicBezTo>
                  <a:lnTo>
                    <a:pt x="9358" y="3706"/>
                  </a:lnTo>
                  <a:cubicBezTo>
                    <a:pt x="9358" y="3370"/>
                    <a:pt x="9225" y="3067"/>
                    <a:pt x="9008" y="2843"/>
                  </a:cubicBezTo>
                  <a:cubicBezTo>
                    <a:pt x="9005" y="2840"/>
                    <a:pt x="9001" y="2835"/>
                    <a:pt x="8998" y="2832"/>
                  </a:cubicBezTo>
                  <a:lnTo>
                    <a:pt x="6530" y="361"/>
                  </a:lnTo>
                  <a:cubicBezTo>
                    <a:pt x="6527" y="358"/>
                    <a:pt x="6523" y="355"/>
                    <a:pt x="6517" y="351"/>
                  </a:cubicBezTo>
                  <a:cubicBezTo>
                    <a:pt x="6296" y="134"/>
                    <a:pt x="5993" y="1"/>
                    <a:pt x="5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8"/>
            <p:cNvSpPr/>
            <p:nvPr/>
          </p:nvSpPr>
          <p:spPr>
            <a:xfrm>
              <a:off x="4120586" y="1158288"/>
              <a:ext cx="168812" cy="168848"/>
            </a:xfrm>
            <a:custGeom>
              <a:avLst/>
              <a:gdLst/>
              <a:ahLst/>
              <a:cxnLst/>
              <a:rect l="l" t="t" r="r" b="b"/>
              <a:pathLst>
                <a:path w="4699" h="4700" extrusionOk="0">
                  <a:moveTo>
                    <a:pt x="2349" y="1"/>
                  </a:moveTo>
                  <a:cubicBezTo>
                    <a:pt x="1822" y="1"/>
                    <a:pt x="1323" y="171"/>
                    <a:pt x="909" y="494"/>
                  </a:cubicBezTo>
                  <a:cubicBezTo>
                    <a:pt x="848" y="542"/>
                    <a:pt x="837" y="627"/>
                    <a:pt x="884" y="688"/>
                  </a:cubicBezTo>
                  <a:cubicBezTo>
                    <a:pt x="912" y="723"/>
                    <a:pt x="952" y="741"/>
                    <a:pt x="993" y="741"/>
                  </a:cubicBezTo>
                  <a:cubicBezTo>
                    <a:pt x="1022" y="741"/>
                    <a:pt x="1053" y="732"/>
                    <a:pt x="1078" y="712"/>
                  </a:cubicBezTo>
                  <a:cubicBezTo>
                    <a:pt x="1446" y="426"/>
                    <a:pt x="1884" y="277"/>
                    <a:pt x="2349" y="277"/>
                  </a:cubicBezTo>
                  <a:cubicBezTo>
                    <a:pt x="3495" y="277"/>
                    <a:pt x="4427" y="1204"/>
                    <a:pt x="4427" y="2350"/>
                  </a:cubicBezTo>
                  <a:cubicBezTo>
                    <a:pt x="4427" y="3492"/>
                    <a:pt x="3495" y="4423"/>
                    <a:pt x="2349" y="4423"/>
                  </a:cubicBezTo>
                  <a:cubicBezTo>
                    <a:pt x="1207" y="4423"/>
                    <a:pt x="277" y="3492"/>
                    <a:pt x="277" y="2350"/>
                  </a:cubicBezTo>
                  <a:cubicBezTo>
                    <a:pt x="277" y="1885"/>
                    <a:pt x="426" y="1442"/>
                    <a:pt x="715" y="1075"/>
                  </a:cubicBezTo>
                  <a:cubicBezTo>
                    <a:pt x="759" y="1017"/>
                    <a:pt x="749" y="929"/>
                    <a:pt x="688" y="885"/>
                  </a:cubicBezTo>
                  <a:cubicBezTo>
                    <a:pt x="663" y="865"/>
                    <a:pt x="634" y="855"/>
                    <a:pt x="605" y="855"/>
                  </a:cubicBezTo>
                  <a:cubicBezTo>
                    <a:pt x="565" y="855"/>
                    <a:pt x="525" y="874"/>
                    <a:pt x="497" y="909"/>
                  </a:cubicBezTo>
                  <a:cubicBezTo>
                    <a:pt x="175" y="1323"/>
                    <a:pt x="1" y="1823"/>
                    <a:pt x="1" y="2350"/>
                  </a:cubicBezTo>
                  <a:cubicBezTo>
                    <a:pt x="1" y="3645"/>
                    <a:pt x="1055" y="4699"/>
                    <a:pt x="2349" y="4699"/>
                  </a:cubicBezTo>
                  <a:cubicBezTo>
                    <a:pt x="3645" y="4699"/>
                    <a:pt x="4698" y="3645"/>
                    <a:pt x="4698" y="2350"/>
                  </a:cubicBezTo>
                  <a:cubicBezTo>
                    <a:pt x="4698" y="1055"/>
                    <a:pt x="3645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8"/>
          <p:cNvGrpSpPr/>
          <p:nvPr/>
        </p:nvGrpSpPr>
        <p:grpSpPr>
          <a:xfrm>
            <a:off x="1648804" y="2315646"/>
            <a:ext cx="336370" cy="336225"/>
            <a:chOff x="5087639" y="1012142"/>
            <a:chExt cx="336370" cy="336225"/>
          </a:xfrm>
        </p:grpSpPr>
        <p:sp>
          <p:nvSpPr>
            <p:cNvPr id="1764" name="Google Shape;1764;p58"/>
            <p:cNvSpPr/>
            <p:nvPr/>
          </p:nvSpPr>
          <p:spPr>
            <a:xfrm>
              <a:off x="5112931" y="1154911"/>
              <a:ext cx="168201" cy="168165"/>
            </a:xfrm>
            <a:custGeom>
              <a:avLst/>
              <a:gdLst/>
              <a:ahLst/>
              <a:cxnLst/>
              <a:rect l="l" t="t" r="r" b="b"/>
              <a:pathLst>
                <a:path w="4682" h="4681" extrusionOk="0">
                  <a:moveTo>
                    <a:pt x="2342" y="0"/>
                  </a:moveTo>
                  <a:cubicBezTo>
                    <a:pt x="1815" y="0"/>
                    <a:pt x="1319" y="173"/>
                    <a:pt x="905" y="493"/>
                  </a:cubicBezTo>
                  <a:cubicBezTo>
                    <a:pt x="847" y="540"/>
                    <a:pt x="836" y="625"/>
                    <a:pt x="881" y="686"/>
                  </a:cubicBezTo>
                  <a:cubicBezTo>
                    <a:pt x="909" y="720"/>
                    <a:pt x="950" y="739"/>
                    <a:pt x="991" y="739"/>
                  </a:cubicBezTo>
                  <a:cubicBezTo>
                    <a:pt x="1020" y="739"/>
                    <a:pt x="1049" y="730"/>
                    <a:pt x="1075" y="710"/>
                  </a:cubicBezTo>
                  <a:cubicBezTo>
                    <a:pt x="1438" y="425"/>
                    <a:pt x="1877" y="275"/>
                    <a:pt x="2342" y="275"/>
                  </a:cubicBezTo>
                  <a:cubicBezTo>
                    <a:pt x="3481" y="275"/>
                    <a:pt x="4406" y="1204"/>
                    <a:pt x="4406" y="2342"/>
                  </a:cubicBezTo>
                  <a:cubicBezTo>
                    <a:pt x="4406" y="3481"/>
                    <a:pt x="3481" y="4406"/>
                    <a:pt x="2342" y="4406"/>
                  </a:cubicBezTo>
                  <a:cubicBezTo>
                    <a:pt x="1204" y="4406"/>
                    <a:pt x="276" y="3481"/>
                    <a:pt x="276" y="2342"/>
                  </a:cubicBezTo>
                  <a:cubicBezTo>
                    <a:pt x="276" y="1877"/>
                    <a:pt x="425" y="1438"/>
                    <a:pt x="711" y="1074"/>
                  </a:cubicBezTo>
                  <a:cubicBezTo>
                    <a:pt x="759" y="1013"/>
                    <a:pt x="745" y="928"/>
                    <a:pt x="687" y="881"/>
                  </a:cubicBezTo>
                  <a:cubicBezTo>
                    <a:pt x="661" y="862"/>
                    <a:pt x="632" y="853"/>
                    <a:pt x="602" y="853"/>
                  </a:cubicBezTo>
                  <a:cubicBezTo>
                    <a:pt x="561" y="853"/>
                    <a:pt x="521" y="871"/>
                    <a:pt x="494" y="904"/>
                  </a:cubicBezTo>
                  <a:cubicBezTo>
                    <a:pt x="171" y="1319"/>
                    <a:pt x="0" y="1815"/>
                    <a:pt x="0" y="2342"/>
                  </a:cubicBezTo>
                  <a:cubicBezTo>
                    <a:pt x="0" y="3631"/>
                    <a:pt x="1051" y="4681"/>
                    <a:pt x="2342" y="4681"/>
                  </a:cubicBezTo>
                  <a:cubicBezTo>
                    <a:pt x="3631" y="4681"/>
                    <a:pt x="4681" y="3631"/>
                    <a:pt x="4681" y="2342"/>
                  </a:cubicBezTo>
                  <a:cubicBezTo>
                    <a:pt x="4681" y="1050"/>
                    <a:pt x="3631" y="0"/>
                    <a:pt x="2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8"/>
            <p:cNvSpPr/>
            <p:nvPr/>
          </p:nvSpPr>
          <p:spPr>
            <a:xfrm>
              <a:off x="5182304" y="1174670"/>
              <a:ext cx="29566" cy="29602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11" y="273"/>
                  </a:moveTo>
                  <a:cubicBezTo>
                    <a:pt x="486" y="273"/>
                    <a:pt x="548" y="337"/>
                    <a:pt x="548" y="412"/>
                  </a:cubicBezTo>
                  <a:cubicBezTo>
                    <a:pt x="548" y="486"/>
                    <a:pt x="486" y="548"/>
                    <a:pt x="411" y="548"/>
                  </a:cubicBezTo>
                  <a:cubicBezTo>
                    <a:pt x="333" y="548"/>
                    <a:pt x="272" y="486"/>
                    <a:pt x="272" y="412"/>
                  </a:cubicBezTo>
                  <a:cubicBezTo>
                    <a:pt x="272" y="337"/>
                    <a:pt x="333" y="273"/>
                    <a:pt x="411" y="273"/>
                  </a:cubicBezTo>
                  <a:close/>
                  <a:moveTo>
                    <a:pt x="411" y="1"/>
                  </a:moveTo>
                  <a:cubicBezTo>
                    <a:pt x="184" y="1"/>
                    <a:pt x="0" y="185"/>
                    <a:pt x="0" y="412"/>
                  </a:cubicBezTo>
                  <a:cubicBezTo>
                    <a:pt x="0" y="636"/>
                    <a:pt x="184" y="823"/>
                    <a:pt x="411" y="823"/>
                  </a:cubicBezTo>
                  <a:cubicBezTo>
                    <a:pt x="636" y="823"/>
                    <a:pt x="823" y="636"/>
                    <a:pt x="823" y="412"/>
                  </a:cubicBezTo>
                  <a:cubicBezTo>
                    <a:pt x="823" y="185"/>
                    <a:pt x="636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8"/>
            <p:cNvSpPr/>
            <p:nvPr/>
          </p:nvSpPr>
          <p:spPr>
            <a:xfrm>
              <a:off x="5132690" y="1224248"/>
              <a:ext cx="29602" cy="29602"/>
            </a:xfrm>
            <a:custGeom>
              <a:avLst/>
              <a:gdLst/>
              <a:ahLst/>
              <a:cxnLst/>
              <a:rect l="l" t="t" r="r" b="b"/>
              <a:pathLst>
                <a:path w="824" h="824" extrusionOk="0">
                  <a:moveTo>
                    <a:pt x="413" y="273"/>
                  </a:moveTo>
                  <a:cubicBezTo>
                    <a:pt x="487" y="273"/>
                    <a:pt x="548" y="337"/>
                    <a:pt x="548" y="412"/>
                  </a:cubicBezTo>
                  <a:cubicBezTo>
                    <a:pt x="548" y="487"/>
                    <a:pt x="487" y="548"/>
                    <a:pt x="413" y="548"/>
                  </a:cubicBezTo>
                  <a:cubicBezTo>
                    <a:pt x="335" y="548"/>
                    <a:pt x="273" y="487"/>
                    <a:pt x="273" y="412"/>
                  </a:cubicBezTo>
                  <a:cubicBezTo>
                    <a:pt x="273" y="337"/>
                    <a:pt x="335" y="273"/>
                    <a:pt x="413" y="273"/>
                  </a:cubicBezTo>
                  <a:close/>
                  <a:moveTo>
                    <a:pt x="413" y="1"/>
                  </a:moveTo>
                  <a:cubicBezTo>
                    <a:pt x="184" y="1"/>
                    <a:pt x="1" y="184"/>
                    <a:pt x="1" y="412"/>
                  </a:cubicBezTo>
                  <a:cubicBezTo>
                    <a:pt x="1" y="636"/>
                    <a:pt x="184" y="824"/>
                    <a:pt x="413" y="824"/>
                  </a:cubicBezTo>
                  <a:cubicBezTo>
                    <a:pt x="637" y="824"/>
                    <a:pt x="824" y="636"/>
                    <a:pt x="824" y="412"/>
                  </a:cubicBezTo>
                  <a:cubicBezTo>
                    <a:pt x="824" y="184"/>
                    <a:pt x="637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8"/>
            <p:cNvSpPr/>
            <p:nvPr/>
          </p:nvSpPr>
          <p:spPr>
            <a:xfrm>
              <a:off x="5182304" y="1213973"/>
              <a:ext cx="29566" cy="29638"/>
            </a:xfrm>
            <a:custGeom>
              <a:avLst/>
              <a:gdLst/>
              <a:ahLst/>
              <a:cxnLst/>
              <a:rect l="l" t="t" r="r" b="b"/>
              <a:pathLst>
                <a:path w="823" h="825" extrusionOk="0">
                  <a:moveTo>
                    <a:pt x="411" y="277"/>
                  </a:moveTo>
                  <a:cubicBezTo>
                    <a:pt x="486" y="277"/>
                    <a:pt x="548" y="338"/>
                    <a:pt x="548" y="412"/>
                  </a:cubicBezTo>
                  <a:cubicBezTo>
                    <a:pt x="548" y="490"/>
                    <a:pt x="486" y="552"/>
                    <a:pt x="411" y="552"/>
                  </a:cubicBezTo>
                  <a:cubicBezTo>
                    <a:pt x="333" y="552"/>
                    <a:pt x="272" y="490"/>
                    <a:pt x="272" y="412"/>
                  </a:cubicBezTo>
                  <a:cubicBezTo>
                    <a:pt x="272" y="338"/>
                    <a:pt x="333" y="277"/>
                    <a:pt x="411" y="277"/>
                  </a:cubicBezTo>
                  <a:close/>
                  <a:moveTo>
                    <a:pt x="411" y="1"/>
                  </a:moveTo>
                  <a:cubicBezTo>
                    <a:pt x="184" y="1"/>
                    <a:pt x="0" y="188"/>
                    <a:pt x="0" y="412"/>
                  </a:cubicBezTo>
                  <a:cubicBezTo>
                    <a:pt x="0" y="641"/>
                    <a:pt x="184" y="824"/>
                    <a:pt x="411" y="824"/>
                  </a:cubicBezTo>
                  <a:cubicBezTo>
                    <a:pt x="636" y="824"/>
                    <a:pt x="823" y="641"/>
                    <a:pt x="823" y="412"/>
                  </a:cubicBezTo>
                  <a:cubicBezTo>
                    <a:pt x="823" y="188"/>
                    <a:pt x="636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8"/>
            <p:cNvSpPr/>
            <p:nvPr/>
          </p:nvSpPr>
          <p:spPr>
            <a:xfrm>
              <a:off x="5145767" y="1259276"/>
              <a:ext cx="31075" cy="29602"/>
            </a:xfrm>
            <a:custGeom>
              <a:avLst/>
              <a:gdLst/>
              <a:ahLst/>
              <a:cxnLst/>
              <a:rect l="l" t="t" r="r" b="b"/>
              <a:pathLst>
                <a:path w="865" h="824" extrusionOk="0">
                  <a:moveTo>
                    <a:pt x="451" y="276"/>
                  </a:moveTo>
                  <a:cubicBezTo>
                    <a:pt x="486" y="276"/>
                    <a:pt x="521" y="288"/>
                    <a:pt x="548" y="314"/>
                  </a:cubicBezTo>
                  <a:cubicBezTo>
                    <a:pt x="575" y="341"/>
                    <a:pt x="589" y="375"/>
                    <a:pt x="589" y="412"/>
                  </a:cubicBezTo>
                  <a:cubicBezTo>
                    <a:pt x="589" y="450"/>
                    <a:pt x="575" y="484"/>
                    <a:pt x="548" y="508"/>
                  </a:cubicBezTo>
                  <a:cubicBezTo>
                    <a:pt x="524" y="535"/>
                    <a:pt x="487" y="549"/>
                    <a:pt x="453" y="549"/>
                  </a:cubicBezTo>
                  <a:cubicBezTo>
                    <a:pt x="416" y="549"/>
                    <a:pt x="382" y="535"/>
                    <a:pt x="355" y="508"/>
                  </a:cubicBezTo>
                  <a:cubicBezTo>
                    <a:pt x="300" y="456"/>
                    <a:pt x="300" y="368"/>
                    <a:pt x="355" y="314"/>
                  </a:cubicBezTo>
                  <a:cubicBezTo>
                    <a:pt x="382" y="288"/>
                    <a:pt x="416" y="276"/>
                    <a:pt x="451" y="276"/>
                  </a:cubicBezTo>
                  <a:close/>
                  <a:moveTo>
                    <a:pt x="451" y="0"/>
                  </a:moveTo>
                  <a:cubicBezTo>
                    <a:pt x="346" y="0"/>
                    <a:pt x="241" y="40"/>
                    <a:pt x="161" y="120"/>
                  </a:cubicBezTo>
                  <a:cubicBezTo>
                    <a:pt x="1" y="280"/>
                    <a:pt x="1" y="542"/>
                    <a:pt x="161" y="701"/>
                  </a:cubicBezTo>
                  <a:cubicBezTo>
                    <a:pt x="239" y="779"/>
                    <a:pt x="341" y="824"/>
                    <a:pt x="453" y="824"/>
                  </a:cubicBezTo>
                  <a:cubicBezTo>
                    <a:pt x="562" y="824"/>
                    <a:pt x="664" y="779"/>
                    <a:pt x="742" y="701"/>
                  </a:cubicBezTo>
                  <a:cubicBezTo>
                    <a:pt x="820" y="627"/>
                    <a:pt x="865" y="522"/>
                    <a:pt x="865" y="412"/>
                  </a:cubicBezTo>
                  <a:cubicBezTo>
                    <a:pt x="865" y="304"/>
                    <a:pt x="820" y="199"/>
                    <a:pt x="742" y="120"/>
                  </a:cubicBezTo>
                  <a:cubicBezTo>
                    <a:pt x="662" y="40"/>
                    <a:pt x="557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8"/>
            <p:cNvSpPr/>
            <p:nvPr/>
          </p:nvSpPr>
          <p:spPr>
            <a:xfrm>
              <a:off x="5228936" y="1239517"/>
              <a:ext cx="30572" cy="29566"/>
            </a:xfrm>
            <a:custGeom>
              <a:avLst/>
              <a:gdLst/>
              <a:ahLst/>
              <a:cxnLst/>
              <a:rect l="l" t="t" r="r" b="b"/>
              <a:pathLst>
                <a:path w="851" h="823" extrusionOk="0">
                  <a:moveTo>
                    <a:pt x="426" y="276"/>
                  </a:moveTo>
                  <a:cubicBezTo>
                    <a:pt x="439" y="276"/>
                    <a:pt x="453" y="280"/>
                    <a:pt x="467" y="283"/>
                  </a:cubicBezTo>
                  <a:cubicBezTo>
                    <a:pt x="503" y="293"/>
                    <a:pt x="531" y="317"/>
                    <a:pt x="548" y="351"/>
                  </a:cubicBezTo>
                  <a:cubicBezTo>
                    <a:pt x="565" y="385"/>
                    <a:pt x="569" y="419"/>
                    <a:pt x="555" y="456"/>
                  </a:cubicBezTo>
                  <a:cubicBezTo>
                    <a:pt x="544" y="490"/>
                    <a:pt x="521" y="517"/>
                    <a:pt x="487" y="534"/>
                  </a:cubicBezTo>
                  <a:cubicBezTo>
                    <a:pt x="468" y="545"/>
                    <a:pt x="446" y="550"/>
                    <a:pt x="423" y="550"/>
                  </a:cubicBezTo>
                  <a:cubicBezTo>
                    <a:pt x="409" y="550"/>
                    <a:pt x="395" y="548"/>
                    <a:pt x="381" y="545"/>
                  </a:cubicBezTo>
                  <a:cubicBezTo>
                    <a:pt x="348" y="531"/>
                    <a:pt x="320" y="507"/>
                    <a:pt x="304" y="476"/>
                  </a:cubicBezTo>
                  <a:cubicBezTo>
                    <a:pt x="286" y="443"/>
                    <a:pt x="283" y="405"/>
                    <a:pt x="293" y="371"/>
                  </a:cubicBezTo>
                  <a:cubicBezTo>
                    <a:pt x="307" y="337"/>
                    <a:pt x="331" y="306"/>
                    <a:pt x="365" y="289"/>
                  </a:cubicBezTo>
                  <a:cubicBezTo>
                    <a:pt x="381" y="280"/>
                    <a:pt x="406" y="276"/>
                    <a:pt x="426" y="276"/>
                  </a:cubicBezTo>
                  <a:close/>
                  <a:moveTo>
                    <a:pt x="426" y="1"/>
                  </a:moveTo>
                  <a:cubicBezTo>
                    <a:pt x="361" y="1"/>
                    <a:pt x="298" y="16"/>
                    <a:pt x="238" y="45"/>
                  </a:cubicBezTo>
                  <a:cubicBezTo>
                    <a:pt x="140" y="96"/>
                    <a:pt x="69" y="181"/>
                    <a:pt x="34" y="286"/>
                  </a:cubicBezTo>
                  <a:cubicBezTo>
                    <a:pt x="1" y="391"/>
                    <a:pt x="7" y="501"/>
                    <a:pt x="59" y="599"/>
                  </a:cubicBezTo>
                  <a:cubicBezTo>
                    <a:pt x="109" y="697"/>
                    <a:pt x="194" y="769"/>
                    <a:pt x="296" y="802"/>
                  </a:cubicBezTo>
                  <a:cubicBezTo>
                    <a:pt x="340" y="816"/>
                    <a:pt x="381" y="823"/>
                    <a:pt x="426" y="823"/>
                  </a:cubicBezTo>
                  <a:cubicBezTo>
                    <a:pt x="490" y="823"/>
                    <a:pt x="552" y="810"/>
                    <a:pt x="613" y="779"/>
                  </a:cubicBezTo>
                  <a:cubicBezTo>
                    <a:pt x="712" y="728"/>
                    <a:pt x="782" y="643"/>
                    <a:pt x="817" y="541"/>
                  </a:cubicBezTo>
                  <a:cubicBezTo>
                    <a:pt x="850" y="435"/>
                    <a:pt x="840" y="324"/>
                    <a:pt x="793" y="225"/>
                  </a:cubicBezTo>
                  <a:cubicBezTo>
                    <a:pt x="742" y="126"/>
                    <a:pt x="657" y="55"/>
                    <a:pt x="552" y="21"/>
                  </a:cubicBezTo>
                  <a:cubicBezTo>
                    <a:pt x="510" y="7"/>
                    <a:pt x="468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8"/>
            <p:cNvSpPr/>
            <p:nvPr/>
          </p:nvSpPr>
          <p:spPr>
            <a:xfrm>
              <a:off x="5256419" y="1012142"/>
              <a:ext cx="167590" cy="167446"/>
            </a:xfrm>
            <a:custGeom>
              <a:avLst/>
              <a:gdLst/>
              <a:ahLst/>
              <a:cxnLst/>
              <a:rect l="l" t="t" r="r" b="b"/>
              <a:pathLst>
                <a:path w="4665" h="4661" extrusionOk="0">
                  <a:moveTo>
                    <a:pt x="2333" y="272"/>
                  </a:moveTo>
                  <a:cubicBezTo>
                    <a:pt x="3468" y="272"/>
                    <a:pt x="4389" y="1196"/>
                    <a:pt x="4389" y="2329"/>
                  </a:cubicBezTo>
                  <a:cubicBezTo>
                    <a:pt x="4389" y="3464"/>
                    <a:pt x="3468" y="4385"/>
                    <a:pt x="2333" y="4385"/>
                  </a:cubicBezTo>
                  <a:cubicBezTo>
                    <a:pt x="1197" y="4385"/>
                    <a:pt x="276" y="3464"/>
                    <a:pt x="276" y="2329"/>
                  </a:cubicBezTo>
                  <a:cubicBezTo>
                    <a:pt x="276" y="1196"/>
                    <a:pt x="1197" y="272"/>
                    <a:pt x="2333" y="272"/>
                  </a:cubicBezTo>
                  <a:close/>
                  <a:moveTo>
                    <a:pt x="2333" y="1"/>
                  </a:moveTo>
                  <a:cubicBezTo>
                    <a:pt x="1048" y="1"/>
                    <a:pt x="0" y="1044"/>
                    <a:pt x="0" y="2329"/>
                  </a:cubicBezTo>
                  <a:cubicBezTo>
                    <a:pt x="0" y="3617"/>
                    <a:pt x="1048" y="4660"/>
                    <a:pt x="2333" y="4660"/>
                  </a:cubicBezTo>
                  <a:cubicBezTo>
                    <a:pt x="3618" y="4660"/>
                    <a:pt x="4664" y="3617"/>
                    <a:pt x="4664" y="2329"/>
                  </a:cubicBezTo>
                  <a:cubicBezTo>
                    <a:pt x="4664" y="1044"/>
                    <a:pt x="3618" y="1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8"/>
            <p:cNvSpPr/>
            <p:nvPr/>
          </p:nvSpPr>
          <p:spPr>
            <a:xfrm>
              <a:off x="5295866" y="1051445"/>
              <a:ext cx="88699" cy="88699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276"/>
                  </a:moveTo>
                  <a:cubicBezTo>
                    <a:pt x="1765" y="276"/>
                    <a:pt x="2193" y="708"/>
                    <a:pt x="2193" y="1235"/>
                  </a:cubicBezTo>
                  <a:cubicBezTo>
                    <a:pt x="2193" y="1765"/>
                    <a:pt x="1765" y="2197"/>
                    <a:pt x="1235" y="2197"/>
                  </a:cubicBezTo>
                  <a:cubicBezTo>
                    <a:pt x="704" y="2197"/>
                    <a:pt x="276" y="1765"/>
                    <a:pt x="276" y="1235"/>
                  </a:cubicBezTo>
                  <a:cubicBezTo>
                    <a:pt x="276" y="708"/>
                    <a:pt x="704" y="276"/>
                    <a:pt x="1235" y="276"/>
                  </a:cubicBezTo>
                  <a:close/>
                  <a:moveTo>
                    <a:pt x="1235" y="1"/>
                  </a:moveTo>
                  <a:cubicBezTo>
                    <a:pt x="554" y="1"/>
                    <a:pt x="0" y="555"/>
                    <a:pt x="0" y="1235"/>
                  </a:cubicBezTo>
                  <a:cubicBezTo>
                    <a:pt x="0" y="1918"/>
                    <a:pt x="554" y="2468"/>
                    <a:pt x="1235" y="2468"/>
                  </a:cubicBezTo>
                  <a:cubicBezTo>
                    <a:pt x="1914" y="2468"/>
                    <a:pt x="2468" y="1918"/>
                    <a:pt x="2468" y="1235"/>
                  </a:cubicBezTo>
                  <a:cubicBezTo>
                    <a:pt x="2468" y="555"/>
                    <a:pt x="1914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8"/>
            <p:cNvSpPr/>
            <p:nvPr/>
          </p:nvSpPr>
          <p:spPr>
            <a:xfrm>
              <a:off x="5087639" y="1129691"/>
              <a:ext cx="220472" cy="218675"/>
            </a:xfrm>
            <a:custGeom>
              <a:avLst/>
              <a:gdLst/>
              <a:ahLst/>
              <a:cxnLst/>
              <a:rect l="l" t="t" r="r" b="b"/>
              <a:pathLst>
                <a:path w="6137" h="6087" extrusionOk="0">
                  <a:moveTo>
                    <a:pt x="3046" y="274"/>
                  </a:moveTo>
                  <a:cubicBezTo>
                    <a:pt x="3101" y="274"/>
                    <a:pt x="3152" y="294"/>
                    <a:pt x="3189" y="335"/>
                  </a:cubicBezTo>
                  <a:cubicBezTo>
                    <a:pt x="3281" y="427"/>
                    <a:pt x="3403" y="474"/>
                    <a:pt x="3528" y="474"/>
                  </a:cubicBezTo>
                  <a:cubicBezTo>
                    <a:pt x="3602" y="474"/>
                    <a:pt x="3677" y="457"/>
                    <a:pt x="3747" y="423"/>
                  </a:cubicBezTo>
                  <a:cubicBezTo>
                    <a:pt x="3776" y="407"/>
                    <a:pt x="3807" y="399"/>
                    <a:pt x="3838" y="399"/>
                  </a:cubicBezTo>
                  <a:cubicBezTo>
                    <a:pt x="3859" y="399"/>
                    <a:pt x="3880" y="403"/>
                    <a:pt x="3900" y="409"/>
                  </a:cubicBezTo>
                  <a:cubicBezTo>
                    <a:pt x="3954" y="427"/>
                    <a:pt x="3995" y="464"/>
                    <a:pt x="4019" y="511"/>
                  </a:cubicBezTo>
                  <a:cubicBezTo>
                    <a:pt x="4103" y="674"/>
                    <a:pt x="4269" y="772"/>
                    <a:pt x="4450" y="772"/>
                  </a:cubicBezTo>
                  <a:cubicBezTo>
                    <a:pt x="4474" y="772"/>
                    <a:pt x="4498" y="770"/>
                    <a:pt x="4522" y="767"/>
                  </a:cubicBezTo>
                  <a:cubicBezTo>
                    <a:pt x="4533" y="765"/>
                    <a:pt x="4543" y="764"/>
                    <a:pt x="4554" y="764"/>
                  </a:cubicBezTo>
                  <a:cubicBezTo>
                    <a:pt x="4653" y="764"/>
                    <a:pt x="4738" y="835"/>
                    <a:pt x="4756" y="936"/>
                  </a:cubicBezTo>
                  <a:cubicBezTo>
                    <a:pt x="4787" y="1140"/>
                    <a:pt x="4946" y="1300"/>
                    <a:pt x="5154" y="1335"/>
                  </a:cubicBezTo>
                  <a:cubicBezTo>
                    <a:pt x="5263" y="1351"/>
                    <a:pt x="5341" y="1457"/>
                    <a:pt x="5324" y="1569"/>
                  </a:cubicBezTo>
                  <a:cubicBezTo>
                    <a:pt x="5290" y="1773"/>
                    <a:pt x="5392" y="1973"/>
                    <a:pt x="5579" y="2069"/>
                  </a:cubicBezTo>
                  <a:cubicBezTo>
                    <a:pt x="5677" y="2119"/>
                    <a:pt x="5718" y="2242"/>
                    <a:pt x="5668" y="2344"/>
                  </a:cubicBezTo>
                  <a:cubicBezTo>
                    <a:pt x="5572" y="2527"/>
                    <a:pt x="5610" y="2752"/>
                    <a:pt x="5756" y="2898"/>
                  </a:cubicBezTo>
                  <a:cubicBezTo>
                    <a:pt x="5834" y="2979"/>
                    <a:pt x="5834" y="3109"/>
                    <a:pt x="5756" y="3186"/>
                  </a:cubicBezTo>
                  <a:cubicBezTo>
                    <a:pt x="5610" y="3337"/>
                    <a:pt x="5572" y="3558"/>
                    <a:pt x="5668" y="3744"/>
                  </a:cubicBezTo>
                  <a:cubicBezTo>
                    <a:pt x="5718" y="3843"/>
                    <a:pt x="5677" y="3966"/>
                    <a:pt x="5579" y="4016"/>
                  </a:cubicBezTo>
                  <a:cubicBezTo>
                    <a:pt x="5392" y="4112"/>
                    <a:pt x="5290" y="4316"/>
                    <a:pt x="5324" y="4519"/>
                  </a:cubicBezTo>
                  <a:cubicBezTo>
                    <a:pt x="5331" y="4573"/>
                    <a:pt x="5318" y="4628"/>
                    <a:pt x="5287" y="4672"/>
                  </a:cubicBezTo>
                  <a:cubicBezTo>
                    <a:pt x="5252" y="4716"/>
                    <a:pt x="5205" y="4744"/>
                    <a:pt x="5154" y="4754"/>
                  </a:cubicBezTo>
                  <a:cubicBezTo>
                    <a:pt x="4946" y="4785"/>
                    <a:pt x="4787" y="4944"/>
                    <a:pt x="4756" y="5152"/>
                  </a:cubicBezTo>
                  <a:cubicBezTo>
                    <a:pt x="4738" y="5250"/>
                    <a:pt x="4652" y="5324"/>
                    <a:pt x="4553" y="5324"/>
                  </a:cubicBezTo>
                  <a:cubicBezTo>
                    <a:pt x="4543" y="5324"/>
                    <a:pt x="4533" y="5323"/>
                    <a:pt x="4522" y="5321"/>
                  </a:cubicBezTo>
                  <a:cubicBezTo>
                    <a:pt x="4495" y="5317"/>
                    <a:pt x="4469" y="5315"/>
                    <a:pt x="4442" y="5315"/>
                  </a:cubicBezTo>
                  <a:cubicBezTo>
                    <a:pt x="4264" y="5315"/>
                    <a:pt x="4102" y="5413"/>
                    <a:pt x="4019" y="5577"/>
                  </a:cubicBezTo>
                  <a:cubicBezTo>
                    <a:pt x="3995" y="5624"/>
                    <a:pt x="3954" y="5662"/>
                    <a:pt x="3900" y="5679"/>
                  </a:cubicBezTo>
                  <a:cubicBezTo>
                    <a:pt x="3881" y="5685"/>
                    <a:pt x="3861" y="5688"/>
                    <a:pt x="3842" y="5688"/>
                  </a:cubicBezTo>
                  <a:cubicBezTo>
                    <a:pt x="3809" y="5688"/>
                    <a:pt x="3777" y="5680"/>
                    <a:pt x="3747" y="5665"/>
                  </a:cubicBezTo>
                  <a:cubicBezTo>
                    <a:pt x="3677" y="5629"/>
                    <a:pt x="3603" y="5612"/>
                    <a:pt x="3529" y="5612"/>
                  </a:cubicBezTo>
                  <a:cubicBezTo>
                    <a:pt x="3404" y="5612"/>
                    <a:pt x="3281" y="5661"/>
                    <a:pt x="3189" y="5753"/>
                  </a:cubicBezTo>
                  <a:cubicBezTo>
                    <a:pt x="3152" y="5790"/>
                    <a:pt x="3101" y="5811"/>
                    <a:pt x="3046" y="5811"/>
                  </a:cubicBezTo>
                  <a:cubicBezTo>
                    <a:pt x="2993" y="5811"/>
                    <a:pt x="2941" y="5790"/>
                    <a:pt x="2900" y="5753"/>
                  </a:cubicBezTo>
                  <a:cubicBezTo>
                    <a:pt x="2809" y="5662"/>
                    <a:pt x="2687" y="5613"/>
                    <a:pt x="2564" y="5613"/>
                  </a:cubicBezTo>
                  <a:cubicBezTo>
                    <a:pt x="2489" y="5613"/>
                    <a:pt x="2414" y="5631"/>
                    <a:pt x="2346" y="5665"/>
                  </a:cubicBezTo>
                  <a:cubicBezTo>
                    <a:pt x="2317" y="5680"/>
                    <a:pt x="2285" y="5687"/>
                    <a:pt x="2254" y="5687"/>
                  </a:cubicBezTo>
                  <a:cubicBezTo>
                    <a:pt x="2179" y="5687"/>
                    <a:pt x="2107" y="5646"/>
                    <a:pt x="2071" y="5577"/>
                  </a:cubicBezTo>
                  <a:cubicBezTo>
                    <a:pt x="1988" y="5413"/>
                    <a:pt x="1825" y="5315"/>
                    <a:pt x="1650" y="5315"/>
                  </a:cubicBezTo>
                  <a:cubicBezTo>
                    <a:pt x="1624" y="5315"/>
                    <a:pt x="1598" y="5317"/>
                    <a:pt x="1571" y="5321"/>
                  </a:cubicBezTo>
                  <a:cubicBezTo>
                    <a:pt x="1561" y="5323"/>
                    <a:pt x="1551" y="5324"/>
                    <a:pt x="1540" y="5324"/>
                  </a:cubicBezTo>
                  <a:cubicBezTo>
                    <a:pt x="1440" y="5324"/>
                    <a:pt x="1352" y="5250"/>
                    <a:pt x="1336" y="5152"/>
                  </a:cubicBezTo>
                  <a:cubicBezTo>
                    <a:pt x="1303" y="4944"/>
                    <a:pt x="1143" y="4785"/>
                    <a:pt x="939" y="4754"/>
                  </a:cubicBezTo>
                  <a:cubicBezTo>
                    <a:pt x="827" y="4733"/>
                    <a:pt x="752" y="4631"/>
                    <a:pt x="769" y="4519"/>
                  </a:cubicBezTo>
                  <a:cubicBezTo>
                    <a:pt x="800" y="4316"/>
                    <a:pt x="698" y="4112"/>
                    <a:pt x="514" y="4016"/>
                  </a:cubicBezTo>
                  <a:cubicBezTo>
                    <a:pt x="412" y="3966"/>
                    <a:pt x="371" y="3843"/>
                    <a:pt x="423" y="3744"/>
                  </a:cubicBezTo>
                  <a:cubicBezTo>
                    <a:pt x="517" y="3558"/>
                    <a:pt x="484" y="3337"/>
                    <a:pt x="337" y="3186"/>
                  </a:cubicBezTo>
                  <a:cubicBezTo>
                    <a:pt x="296" y="3150"/>
                    <a:pt x="276" y="3098"/>
                    <a:pt x="276" y="3044"/>
                  </a:cubicBezTo>
                  <a:cubicBezTo>
                    <a:pt x="276" y="2990"/>
                    <a:pt x="296" y="2938"/>
                    <a:pt x="337" y="2898"/>
                  </a:cubicBezTo>
                  <a:cubicBezTo>
                    <a:pt x="484" y="2752"/>
                    <a:pt x="517" y="2527"/>
                    <a:pt x="423" y="2344"/>
                  </a:cubicBezTo>
                  <a:cubicBezTo>
                    <a:pt x="371" y="2242"/>
                    <a:pt x="412" y="2119"/>
                    <a:pt x="514" y="2069"/>
                  </a:cubicBezTo>
                  <a:cubicBezTo>
                    <a:pt x="698" y="1973"/>
                    <a:pt x="800" y="1773"/>
                    <a:pt x="769" y="1569"/>
                  </a:cubicBezTo>
                  <a:cubicBezTo>
                    <a:pt x="759" y="1514"/>
                    <a:pt x="773" y="1460"/>
                    <a:pt x="806" y="1416"/>
                  </a:cubicBezTo>
                  <a:cubicBezTo>
                    <a:pt x="837" y="1371"/>
                    <a:pt x="884" y="1341"/>
                    <a:pt x="939" y="1335"/>
                  </a:cubicBezTo>
                  <a:cubicBezTo>
                    <a:pt x="1143" y="1300"/>
                    <a:pt x="1303" y="1140"/>
                    <a:pt x="1336" y="936"/>
                  </a:cubicBezTo>
                  <a:cubicBezTo>
                    <a:pt x="1352" y="835"/>
                    <a:pt x="1439" y="764"/>
                    <a:pt x="1539" y="764"/>
                  </a:cubicBezTo>
                  <a:cubicBezTo>
                    <a:pt x="1550" y="764"/>
                    <a:pt x="1561" y="765"/>
                    <a:pt x="1571" y="767"/>
                  </a:cubicBezTo>
                  <a:cubicBezTo>
                    <a:pt x="1595" y="770"/>
                    <a:pt x="1619" y="772"/>
                    <a:pt x="1643" y="772"/>
                  </a:cubicBezTo>
                  <a:cubicBezTo>
                    <a:pt x="1821" y="772"/>
                    <a:pt x="1987" y="674"/>
                    <a:pt x="2071" y="511"/>
                  </a:cubicBezTo>
                  <a:cubicBezTo>
                    <a:pt x="2095" y="464"/>
                    <a:pt x="2139" y="427"/>
                    <a:pt x="2190" y="409"/>
                  </a:cubicBezTo>
                  <a:cubicBezTo>
                    <a:pt x="2210" y="403"/>
                    <a:pt x="2231" y="399"/>
                    <a:pt x="2252" y="399"/>
                  </a:cubicBezTo>
                  <a:cubicBezTo>
                    <a:pt x="2284" y="399"/>
                    <a:pt x="2315" y="407"/>
                    <a:pt x="2346" y="423"/>
                  </a:cubicBezTo>
                  <a:cubicBezTo>
                    <a:pt x="2415" y="457"/>
                    <a:pt x="2489" y="474"/>
                    <a:pt x="2563" y="474"/>
                  </a:cubicBezTo>
                  <a:cubicBezTo>
                    <a:pt x="2686" y="474"/>
                    <a:pt x="2809" y="427"/>
                    <a:pt x="2900" y="335"/>
                  </a:cubicBezTo>
                  <a:cubicBezTo>
                    <a:pt x="2941" y="294"/>
                    <a:pt x="2993" y="274"/>
                    <a:pt x="3046" y="274"/>
                  </a:cubicBezTo>
                  <a:close/>
                  <a:moveTo>
                    <a:pt x="3045" y="1"/>
                  </a:moveTo>
                  <a:cubicBezTo>
                    <a:pt x="2923" y="1"/>
                    <a:pt x="2800" y="48"/>
                    <a:pt x="2707" y="141"/>
                  </a:cubicBezTo>
                  <a:cubicBezTo>
                    <a:pt x="2668" y="180"/>
                    <a:pt x="2616" y="201"/>
                    <a:pt x="2562" y="201"/>
                  </a:cubicBezTo>
                  <a:cubicBezTo>
                    <a:pt x="2531" y="201"/>
                    <a:pt x="2499" y="194"/>
                    <a:pt x="2469" y="179"/>
                  </a:cubicBezTo>
                  <a:cubicBezTo>
                    <a:pt x="2400" y="143"/>
                    <a:pt x="2326" y="126"/>
                    <a:pt x="2250" y="126"/>
                  </a:cubicBezTo>
                  <a:cubicBezTo>
                    <a:pt x="2202" y="126"/>
                    <a:pt x="2153" y="133"/>
                    <a:pt x="2105" y="148"/>
                  </a:cubicBezTo>
                  <a:cubicBezTo>
                    <a:pt x="1983" y="188"/>
                    <a:pt x="1884" y="274"/>
                    <a:pt x="1826" y="386"/>
                  </a:cubicBezTo>
                  <a:cubicBezTo>
                    <a:pt x="1790" y="454"/>
                    <a:pt x="1720" y="497"/>
                    <a:pt x="1644" y="497"/>
                  </a:cubicBezTo>
                  <a:cubicBezTo>
                    <a:pt x="1634" y="497"/>
                    <a:pt x="1623" y="496"/>
                    <a:pt x="1612" y="494"/>
                  </a:cubicBezTo>
                  <a:cubicBezTo>
                    <a:pt x="1588" y="490"/>
                    <a:pt x="1563" y="489"/>
                    <a:pt x="1539" y="489"/>
                  </a:cubicBezTo>
                  <a:cubicBezTo>
                    <a:pt x="1308" y="489"/>
                    <a:pt x="1102" y="658"/>
                    <a:pt x="1065" y="892"/>
                  </a:cubicBezTo>
                  <a:cubicBezTo>
                    <a:pt x="1051" y="981"/>
                    <a:pt x="983" y="1049"/>
                    <a:pt x="895" y="1062"/>
                  </a:cubicBezTo>
                  <a:cubicBezTo>
                    <a:pt x="769" y="1082"/>
                    <a:pt x="657" y="1151"/>
                    <a:pt x="582" y="1253"/>
                  </a:cubicBezTo>
                  <a:cubicBezTo>
                    <a:pt x="508" y="1358"/>
                    <a:pt x="477" y="1484"/>
                    <a:pt x="497" y="1609"/>
                  </a:cubicBezTo>
                  <a:cubicBezTo>
                    <a:pt x="511" y="1698"/>
                    <a:pt x="467" y="1783"/>
                    <a:pt x="388" y="1824"/>
                  </a:cubicBezTo>
                  <a:cubicBezTo>
                    <a:pt x="154" y="1942"/>
                    <a:pt x="59" y="2232"/>
                    <a:pt x="181" y="2466"/>
                  </a:cubicBezTo>
                  <a:cubicBezTo>
                    <a:pt x="219" y="2548"/>
                    <a:pt x="205" y="2643"/>
                    <a:pt x="144" y="2704"/>
                  </a:cubicBezTo>
                  <a:cubicBezTo>
                    <a:pt x="52" y="2796"/>
                    <a:pt x="1" y="2915"/>
                    <a:pt x="1" y="3044"/>
                  </a:cubicBezTo>
                  <a:cubicBezTo>
                    <a:pt x="1" y="3170"/>
                    <a:pt x="52" y="3292"/>
                    <a:pt x="144" y="3381"/>
                  </a:cubicBezTo>
                  <a:cubicBezTo>
                    <a:pt x="205" y="3445"/>
                    <a:pt x="219" y="3540"/>
                    <a:pt x="181" y="3619"/>
                  </a:cubicBezTo>
                  <a:cubicBezTo>
                    <a:pt x="59" y="3853"/>
                    <a:pt x="154" y="4142"/>
                    <a:pt x="388" y="4261"/>
                  </a:cubicBezTo>
                  <a:cubicBezTo>
                    <a:pt x="467" y="4302"/>
                    <a:pt x="511" y="4390"/>
                    <a:pt x="497" y="4475"/>
                  </a:cubicBezTo>
                  <a:cubicBezTo>
                    <a:pt x="456" y="4736"/>
                    <a:pt x="636" y="4981"/>
                    <a:pt x="895" y="5022"/>
                  </a:cubicBezTo>
                  <a:cubicBezTo>
                    <a:pt x="983" y="5036"/>
                    <a:pt x="1051" y="5104"/>
                    <a:pt x="1065" y="5193"/>
                  </a:cubicBezTo>
                  <a:cubicBezTo>
                    <a:pt x="1102" y="5429"/>
                    <a:pt x="1307" y="5596"/>
                    <a:pt x="1538" y="5596"/>
                  </a:cubicBezTo>
                  <a:cubicBezTo>
                    <a:pt x="1562" y="5596"/>
                    <a:pt x="1587" y="5594"/>
                    <a:pt x="1612" y="5590"/>
                  </a:cubicBezTo>
                  <a:cubicBezTo>
                    <a:pt x="1622" y="5588"/>
                    <a:pt x="1633" y="5588"/>
                    <a:pt x="1643" y="5588"/>
                  </a:cubicBezTo>
                  <a:cubicBezTo>
                    <a:pt x="1720" y="5588"/>
                    <a:pt x="1790" y="5630"/>
                    <a:pt x="1826" y="5699"/>
                  </a:cubicBezTo>
                  <a:cubicBezTo>
                    <a:pt x="1910" y="5865"/>
                    <a:pt x="2079" y="5961"/>
                    <a:pt x="2254" y="5961"/>
                  </a:cubicBezTo>
                  <a:cubicBezTo>
                    <a:pt x="2327" y="5961"/>
                    <a:pt x="2400" y="5944"/>
                    <a:pt x="2469" y="5910"/>
                  </a:cubicBezTo>
                  <a:cubicBezTo>
                    <a:pt x="2500" y="5894"/>
                    <a:pt x="2533" y="5887"/>
                    <a:pt x="2565" y="5887"/>
                  </a:cubicBezTo>
                  <a:cubicBezTo>
                    <a:pt x="2618" y="5887"/>
                    <a:pt x="2669" y="5907"/>
                    <a:pt x="2707" y="5947"/>
                  </a:cubicBezTo>
                  <a:cubicBezTo>
                    <a:pt x="2798" y="6035"/>
                    <a:pt x="2917" y="6087"/>
                    <a:pt x="3046" y="6087"/>
                  </a:cubicBezTo>
                  <a:cubicBezTo>
                    <a:pt x="3172" y="6087"/>
                    <a:pt x="3294" y="6035"/>
                    <a:pt x="3383" y="5947"/>
                  </a:cubicBezTo>
                  <a:cubicBezTo>
                    <a:pt x="3423" y="5907"/>
                    <a:pt x="3475" y="5887"/>
                    <a:pt x="3528" y="5887"/>
                  </a:cubicBezTo>
                  <a:cubicBezTo>
                    <a:pt x="3559" y="5887"/>
                    <a:pt x="3591" y="5894"/>
                    <a:pt x="3621" y="5910"/>
                  </a:cubicBezTo>
                  <a:cubicBezTo>
                    <a:pt x="3689" y="5944"/>
                    <a:pt x="3763" y="5961"/>
                    <a:pt x="3836" y="5961"/>
                  </a:cubicBezTo>
                  <a:cubicBezTo>
                    <a:pt x="3886" y="5961"/>
                    <a:pt x="3936" y="5953"/>
                    <a:pt x="3985" y="5937"/>
                  </a:cubicBezTo>
                  <a:cubicBezTo>
                    <a:pt x="4107" y="5899"/>
                    <a:pt x="4206" y="5814"/>
                    <a:pt x="4264" y="5699"/>
                  </a:cubicBezTo>
                  <a:cubicBezTo>
                    <a:pt x="4300" y="5630"/>
                    <a:pt x="4370" y="5588"/>
                    <a:pt x="4447" y="5588"/>
                  </a:cubicBezTo>
                  <a:cubicBezTo>
                    <a:pt x="4457" y="5588"/>
                    <a:pt x="4467" y="5588"/>
                    <a:pt x="4477" y="5590"/>
                  </a:cubicBezTo>
                  <a:cubicBezTo>
                    <a:pt x="4503" y="5594"/>
                    <a:pt x="4528" y="5596"/>
                    <a:pt x="4553" y="5596"/>
                  </a:cubicBezTo>
                  <a:cubicBezTo>
                    <a:pt x="4785" y="5596"/>
                    <a:pt x="4988" y="5429"/>
                    <a:pt x="5025" y="5193"/>
                  </a:cubicBezTo>
                  <a:cubicBezTo>
                    <a:pt x="5039" y="5104"/>
                    <a:pt x="5106" y="5036"/>
                    <a:pt x="5195" y="5022"/>
                  </a:cubicBezTo>
                  <a:cubicBezTo>
                    <a:pt x="5321" y="5002"/>
                    <a:pt x="5433" y="4934"/>
                    <a:pt x="5508" y="4832"/>
                  </a:cubicBezTo>
                  <a:cubicBezTo>
                    <a:pt x="5583" y="4730"/>
                    <a:pt x="5613" y="4601"/>
                    <a:pt x="5592" y="4475"/>
                  </a:cubicBezTo>
                  <a:cubicBezTo>
                    <a:pt x="5579" y="4386"/>
                    <a:pt x="5623" y="4302"/>
                    <a:pt x="5701" y="4261"/>
                  </a:cubicBezTo>
                  <a:cubicBezTo>
                    <a:pt x="5936" y="4142"/>
                    <a:pt x="6031" y="3853"/>
                    <a:pt x="5912" y="3619"/>
                  </a:cubicBezTo>
                  <a:cubicBezTo>
                    <a:pt x="5871" y="3540"/>
                    <a:pt x="5885" y="3445"/>
                    <a:pt x="5950" y="3381"/>
                  </a:cubicBezTo>
                  <a:cubicBezTo>
                    <a:pt x="6137" y="3194"/>
                    <a:pt x="6137" y="2891"/>
                    <a:pt x="5950" y="2704"/>
                  </a:cubicBezTo>
                  <a:cubicBezTo>
                    <a:pt x="5885" y="2643"/>
                    <a:pt x="5871" y="2548"/>
                    <a:pt x="5912" y="2466"/>
                  </a:cubicBezTo>
                  <a:cubicBezTo>
                    <a:pt x="6031" y="2232"/>
                    <a:pt x="5936" y="1942"/>
                    <a:pt x="5701" y="1824"/>
                  </a:cubicBezTo>
                  <a:cubicBezTo>
                    <a:pt x="5623" y="1783"/>
                    <a:pt x="5579" y="1698"/>
                    <a:pt x="5592" y="1609"/>
                  </a:cubicBezTo>
                  <a:cubicBezTo>
                    <a:pt x="5633" y="1351"/>
                    <a:pt x="5456" y="1103"/>
                    <a:pt x="5195" y="1062"/>
                  </a:cubicBezTo>
                  <a:cubicBezTo>
                    <a:pt x="5106" y="1049"/>
                    <a:pt x="5039" y="981"/>
                    <a:pt x="5025" y="892"/>
                  </a:cubicBezTo>
                  <a:cubicBezTo>
                    <a:pt x="4988" y="658"/>
                    <a:pt x="4784" y="489"/>
                    <a:pt x="4551" y="489"/>
                  </a:cubicBezTo>
                  <a:cubicBezTo>
                    <a:pt x="4527" y="489"/>
                    <a:pt x="4502" y="490"/>
                    <a:pt x="4477" y="494"/>
                  </a:cubicBezTo>
                  <a:cubicBezTo>
                    <a:pt x="4466" y="496"/>
                    <a:pt x="4456" y="497"/>
                    <a:pt x="4445" y="497"/>
                  </a:cubicBezTo>
                  <a:cubicBezTo>
                    <a:pt x="4369" y="497"/>
                    <a:pt x="4299" y="454"/>
                    <a:pt x="4264" y="386"/>
                  </a:cubicBezTo>
                  <a:cubicBezTo>
                    <a:pt x="4206" y="274"/>
                    <a:pt x="4107" y="188"/>
                    <a:pt x="3985" y="148"/>
                  </a:cubicBezTo>
                  <a:cubicBezTo>
                    <a:pt x="3938" y="133"/>
                    <a:pt x="3890" y="126"/>
                    <a:pt x="3841" y="126"/>
                  </a:cubicBezTo>
                  <a:cubicBezTo>
                    <a:pt x="3766" y="126"/>
                    <a:pt x="3691" y="143"/>
                    <a:pt x="3621" y="179"/>
                  </a:cubicBezTo>
                  <a:cubicBezTo>
                    <a:pt x="3592" y="194"/>
                    <a:pt x="3561" y="201"/>
                    <a:pt x="3530" y="201"/>
                  </a:cubicBezTo>
                  <a:cubicBezTo>
                    <a:pt x="3477" y="201"/>
                    <a:pt x="3424" y="180"/>
                    <a:pt x="3383" y="141"/>
                  </a:cubicBezTo>
                  <a:cubicBezTo>
                    <a:pt x="3290" y="48"/>
                    <a:pt x="3168" y="1"/>
                    <a:pt x="3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58"/>
          <p:cNvGrpSpPr/>
          <p:nvPr/>
        </p:nvGrpSpPr>
        <p:grpSpPr>
          <a:xfrm>
            <a:off x="2462990" y="2355668"/>
            <a:ext cx="336228" cy="296204"/>
            <a:chOff x="153575" y="1866710"/>
            <a:chExt cx="336228" cy="296204"/>
          </a:xfrm>
        </p:grpSpPr>
        <p:sp>
          <p:nvSpPr>
            <p:cNvPr id="1774" name="Google Shape;1774;p58"/>
            <p:cNvSpPr/>
            <p:nvPr/>
          </p:nvSpPr>
          <p:spPr>
            <a:xfrm>
              <a:off x="282549" y="1985732"/>
              <a:ext cx="78784" cy="38548"/>
            </a:xfrm>
            <a:custGeom>
              <a:avLst/>
              <a:gdLst/>
              <a:ahLst/>
              <a:cxnLst/>
              <a:rect l="l" t="t" r="r" b="b"/>
              <a:pathLst>
                <a:path w="2193" h="1073" extrusionOk="0">
                  <a:moveTo>
                    <a:pt x="1633" y="1"/>
                  </a:moveTo>
                  <a:cubicBezTo>
                    <a:pt x="1574" y="1"/>
                    <a:pt x="1513" y="41"/>
                    <a:pt x="1496" y="121"/>
                  </a:cubicBezTo>
                  <a:cubicBezTo>
                    <a:pt x="1489" y="155"/>
                    <a:pt x="1499" y="192"/>
                    <a:pt x="1527" y="219"/>
                  </a:cubicBezTo>
                  <a:lnTo>
                    <a:pt x="1710" y="403"/>
                  </a:lnTo>
                  <a:lnTo>
                    <a:pt x="469" y="403"/>
                  </a:lnTo>
                  <a:lnTo>
                    <a:pt x="642" y="230"/>
                  </a:lnTo>
                  <a:cubicBezTo>
                    <a:pt x="694" y="179"/>
                    <a:pt x="694" y="94"/>
                    <a:pt x="642" y="39"/>
                  </a:cubicBezTo>
                  <a:cubicBezTo>
                    <a:pt x="617" y="14"/>
                    <a:pt x="583" y="1"/>
                    <a:pt x="549" y="1"/>
                  </a:cubicBezTo>
                  <a:cubicBezTo>
                    <a:pt x="514" y="1"/>
                    <a:pt x="480" y="14"/>
                    <a:pt x="452" y="39"/>
                  </a:cubicBezTo>
                  <a:lnTo>
                    <a:pt x="51" y="444"/>
                  </a:lnTo>
                  <a:cubicBezTo>
                    <a:pt x="0" y="495"/>
                    <a:pt x="0" y="580"/>
                    <a:pt x="51" y="631"/>
                  </a:cubicBezTo>
                  <a:lnTo>
                    <a:pt x="452" y="1035"/>
                  </a:lnTo>
                  <a:cubicBezTo>
                    <a:pt x="479" y="1059"/>
                    <a:pt x="513" y="1073"/>
                    <a:pt x="548" y="1073"/>
                  </a:cubicBezTo>
                  <a:cubicBezTo>
                    <a:pt x="609" y="1073"/>
                    <a:pt x="667" y="1035"/>
                    <a:pt x="683" y="957"/>
                  </a:cubicBezTo>
                  <a:cubicBezTo>
                    <a:pt x="690" y="923"/>
                    <a:pt x="677" y="879"/>
                    <a:pt x="656" y="855"/>
                  </a:cubicBezTo>
                  <a:lnTo>
                    <a:pt x="469" y="671"/>
                  </a:lnTo>
                  <a:lnTo>
                    <a:pt x="1710" y="671"/>
                  </a:lnTo>
                  <a:lnTo>
                    <a:pt x="1527" y="855"/>
                  </a:lnTo>
                  <a:cubicBezTo>
                    <a:pt x="1503" y="879"/>
                    <a:pt x="1489" y="923"/>
                    <a:pt x="1496" y="954"/>
                  </a:cubicBezTo>
                  <a:cubicBezTo>
                    <a:pt x="1513" y="1035"/>
                    <a:pt x="1574" y="1073"/>
                    <a:pt x="1632" y="1073"/>
                  </a:cubicBezTo>
                  <a:cubicBezTo>
                    <a:pt x="1666" y="1073"/>
                    <a:pt x="1700" y="1059"/>
                    <a:pt x="1727" y="1035"/>
                  </a:cubicBezTo>
                  <a:lnTo>
                    <a:pt x="2152" y="610"/>
                  </a:lnTo>
                  <a:cubicBezTo>
                    <a:pt x="2192" y="569"/>
                    <a:pt x="2192" y="505"/>
                    <a:pt x="2152" y="464"/>
                  </a:cubicBezTo>
                  <a:lnTo>
                    <a:pt x="1727" y="39"/>
                  </a:lnTo>
                  <a:cubicBezTo>
                    <a:pt x="1701" y="13"/>
                    <a:pt x="1667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8"/>
            <p:cNvSpPr/>
            <p:nvPr/>
          </p:nvSpPr>
          <p:spPr>
            <a:xfrm>
              <a:off x="153575" y="1945855"/>
              <a:ext cx="119091" cy="216987"/>
            </a:xfrm>
            <a:custGeom>
              <a:avLst/>
              <a:gdLst/>
              <a:ahLst/>
              <a:cxnLst/>
              <a:rect l="l" t="t" r="r" b="b"/>
              <a:pathLst>
                <a:path w="3315" h="6040" extrusionOk="0">
                  <a:moveTo>
                    <a:pt x="732" y="0"/>
                  </a:moveTo>
                  <a:cubicBezTo>
                    <a:pt x="365" y="0"/>
                    <a:pt x="68" y="297"/>
                    <a:pt x="62" y="664"/>
                  </a:cubicBezTo>
                  <a:cubicBezTo>
                    <a:pt x="62" y="735"/>
                    <a:pt x="113" y="799"/>
                    <a:pt x="188" y="806"/>
                  </a:cubicBezTo>
                  <a:cubicBezTo>
                    <a:pt x="191" y="807"/>
                    <a:pt x="195" y="807"/>
                    <a:pt x="198" y="807"/>
                  </a:cubicBezTo>
                  <a:cubicBezTo>
                    <a:pt x="272" y="807"/>
                    <a:pt x="330" y="745"/>
                    <a:pt x="330" y="673"/>
                  </a:cubicBezTo>
                  <a:cubicBezTo>
                    <a:pt x="330" y="449"/>
                    <a:pt x="511" y="269"/>
                    <a:pt x="732" y="269"/>
                  </a:cubicBezTo>
                  <a:lnTo>
                    <a:pt x="2611" y="269"/>
                  </a:lnTo>
                  <a:cubicBezTo>
                    <a:pt x="2839" y="269"/>
                    <a:pt x="3022" y="452"/>
                    <a:pt x="3022" y="680"/>
                  </a:cubicBezTo>
                  <a:lnTo>
                    <a:pt x="3022" y="2842"/>
                  </a:lnTo>
                  <a:cubicBezTo>
                    <a:pt x="3022" y="2914"/>
                    <a:pt x="2965" y="2968"/>
                    <a:pt x="2890" y="2968"/>
                  </a:cubicBezTo>
                  <a:cubicBezTo>
                    <a:pt x="2812" y="2968"/>
                    <a:pt x="2754" y="2914"/>
                    <a:pt x="2754" y="2842"/>
                  </a:cubicBezTo>
                  <a:lnTo>
                    <a:pt x="2754" y="691"/>
                  </a:lnTo>
                  <a:cubicBezTo>
                    <a:pt x="2754" y="623"/>
                    <a:pt x="2703" y="558"/>
                    <a:pt x="2632" y="551"/>
                  </a:cubicBezTo>
                  <a:cubicBezTo>
                    <a:pt x="2628" y="551"/>
                    <a:pt x="2624" y="551"/>
                    <a:pt x="2620" y="551"/>
                  </a:cubicBezTo>
                  <a:cubicBezTo>
                    <a:pt x="2547" y="551"/>
                    <a:pt x="2486" y="610"/>
                    <a:pt x="2486" y="684"/>
                  </a:cubicBezTo>
                  <a:lnTo>
                    <a:pt x="2486" y="5572"/>
                  </a:lnTo>
                  <a:cubicBezTo>
                    <a:pt x="2486" y="5679"/>
                    <a:pt x="2391" y="5772"/>
                    <a:pt x="2281" y="5772"/>
                  </a:cubicBezTo>
                  <a:cubicBezTo>
                    <a:pt x="2269" y="5772"/>
                    <a:pt x="2257" y="5771"/>
                    <a:pt x="2244" y="5769"/>
                  </a:cubicBezTo>
                  <a:cubicBezTo>
                    <a:pt x="2142" y="5752"/>
                    <a:pt x="2070" y="5660"/>
                    <a:pt x="2070" y="5559"/>
                  </a:cubicBezTo>
                  <a:lnTo>
                    <a:pt x="2070" y="2893"/>
                  </a:lnTo>
                  <a:cubicBezTo>
                    <a:pt x="2070" y="2818"/>
                    <a:pt x="2009" y="2757"/>
                    <a:pt x="1935" y="2757"/>
                  </a:cubicBezTo>
                  <a:lnTo>
                    <a:pt x="1381" y="2757"/>
                  </a:lnTo>
                  <a:cubicBezTo>
                    <a:pt x="1306" y="2757"/>
                    <a:pt x="1245" y="2818"/>
                    <a:pt x="1245" y="2893"/>
                  </a:cubicBezTo>
                  <a:lnTo>
                    <a:pt x="1245" y="5559"/>
                  </a:lnTo>
                  <a:cubicBezTo>
                    <a:pt x="1245" y="5660"/>
                    <a:pt x="1173" y="5752"/>
                    <a:pt x="1071" y="5769"/>
                  </a:cubicBezTo>
                  <a:cubicBezTo>
                    <a:pt x="1059" y="5771"/>
                    <a:pt x="1046" y="5772"/>
                    <a:pt x="1034" y="5772"/>
                  </a:cubicBezTo>
                  <a:cubicBezTo>
                    <a:pt x="924" y="5772"/>
                    <a:pt x="830" y="5679"/>
                    <a:pt x="830" y="5572"/>
                  </a:cubicBezTo>
                  <a:lnTo>
                    <a:pt x="830" y="687"/>
                  </a:lnTo>
                  <a:cubicBezTo>
                    <a:pt x="830" y="633"/>
                    <a:pt x="796" y="578"/>
                    <a:pt x="745" y="558"/>
                  </a:cubicBezTo>
                  <a:cubicBezTo>
                    <a:pt x="724" y="549"/>
                    <a:pt x="704" y="545"/>
                    <a:pt x="684" y="545"/>
                  </a:cubicBezTo>
                  <a:cubicBezTo>
                    <a:pt x="603" y="545"/>
                    <a:pt x="538" y="611"/>
                    <a:pt x="538" y="691"/>
                  </a:cubicBezTo>
                  <a:lnTo>
                    <a:pt x="538" y="2883"/>
                  </a:lnTo>
                  <a:cubicBezTo>
                    <a:pt x="538" y="2954"/>
                    <a:pt x="487" y="3019"/>
                    <a:pt x="415" y="3025"/>
                  </a:cubicBezTo>
                  <a:cubicBezTo>
                    <a:pt x="411" y="3026"/>
                    <a:pt x="407" y="3026"/>
                    <a:pt x="403" y="3026"/>
                  </a:cubicBezTo>
                  <a:cubicBezTo>
                    <a:pt x="330" y="3026"/>
                    <a:pt x="269" y="2964"/>
                    <a:pt x="269" y="2890"/>
                  </a:cubicBezTo>
                  <a:lnTo>
                    <a:pt x="269" y="1231"/>
                  </a:lnTo>
                  <a:cubicBezTo>
                    <a:pt x="269" y="1160"/>
                    <a:pt x="219" y="1099"/>
                    <a:pt x="147" y="1092"/>
                  </a:cubicBezTo>
                  <a:cubicBezTo>
                    <a:pt x="142" y="1092"/>
                    <a:pt x="138" y="1091"/>
                    <a:pt x="134" y="1091"/>
                  </a:cubicBezTo>
                  <a:cubicBezTo>
                    <a:pt x="61" y="1091"/>
                    <a:pt x="1" y="1150"/>
                    <a:pt x="1" y="1224"/>
                  </a:cubicBezTo>
                  <a:lnTo>
                    <a:pt x="1" y="2879"/>
                  </a:lnTo>
                  <a:cubicBezTo>
                    <a:pt x="1" y="3109"/>
                    <a:pt x="180" y="3296"/>
                    <a:pt x="404" y="3296"/>
                  </a:cubicBezTo>
                  <a:cubicBezTo>
                    <a:pt x="416" y="3296"/>
                    <a:pt x="427" y="3296"/>
                    <a:pt x="439" y="3295"/>
                  </a:cubicBezTo>
                  <a:cubicBezTo>
                    <a:pt x="473" y="3291"/>
                    <a:pt x="507" y="3284"/>
                    <a:pt x="538" y="3274"/>
                  </a:cubicBezTo>
                  <a:lnTo>
                    <a:pt x="538" y="5565"/>
                  </a:lnTo>
                  <a:cubicBezTo>
                    <a:pt x="538" y="5827"/>
                    <a:pt x="755" y="6040"/>
                    <a:pt x="1024" y="6040"/>
                  </a:cubicBezTo>
                  <a:cubicBezTo>
                    <a:pt x="1048" y="6040"/>
                    <a:pt x="1073" y="6038"/>
                    <a:pt x="1099" y="6034"/>
                  </a:cubicBezTo>
                  <a:cubicBezTo>
                    <a:pt x="1326" y="6003"/>
                    <a:pt x="1513" y="5776"/>
                    <a:pt x="1513" y="5548"/>
                  </a:cubicBezTo>
                  <a:lnTo>
                    <a:pt x="1513" y="3025"/>
                  </a:lnTo>
                  <a:lnTo>
                    <a:pt x="1778" y="3025"/>
                  </a:lnTo>
                  <a:lnTo>
                    <a:pt x="1778" y="5548"/>
                  </a:lnTo>
                  <a:cubicBezTo>
                    <a:pt x="1778" y="5776"/>
                    <a:pt x="1965" y="6003"/>
                    <a:pt x="2193" y="6034"/>
                  </a:cubicBezTo>
                  <a:cubicBezTo>
                    <a:pt x="2218" y="6038"/>
                    <a:pt x="2243" y="6040"/>
                    <a:pt x="2268" y="6040"/>
                  </a:cubicBezTo>
                  <a:cubicBezTo>
                    <a:pt x="2537" y="6040"/>
                    <a:pt x="2754" y="5827"/>
                    <a:pt x="2754" y="5565"/>
                  </a:cubicBezTo>
                  <a:lnTo>
                    <a:pt x="2754" y="3287"/>
                  </a:lnTo>
                  <a:cubicBezTo>
                    <a:pt x="2798" y="3304"/>
                    <a:pt x="2845" y="3311"/>
                    <a:pt x="2894" y="3311"/>
                  </a:cubicBezTo>
                  <a:cubicBezTo>
                    <a:pt x="3131" y="3311"/>
                    <a:pt x="3315" y="3135"/>
                    <a:pt x="3315" y="2907"/>
                  </a:cubicBezTo>
                  <a:lnTo>
                    <a:pt x="3315" y="687"/>
                  </a:lnTo>
                  <a:cubicBezTo>
                    <a:pt x="3315" y="310"/>
                    <a:pt x="3002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8"/>
            <p:cNvSpPr/>
            <p:nvPr/>
          </p:nvSpPr>
          <p:spPr>
            <a:xfrm>
              <a:off x="178256" y="1866710"/>
              <a:ext cx="68904" cy="69048"/>
            </a:xfrm>
            <a:custGeom>
              <a:avLst/>
              <a:gdLst/>
              <a:ahLst/>
              <a:cxnLst/>
              <a:rect l="l" t="t" r="r" b="b"/>
              <a:pathLst>
                <a:path w="1918" h="1922" extrusionOk="0">
                  <a:moveTo>
                    <a:pt x="959" y="276"/>
                  </a:moveTo>
                  <a:cubicBezTo>
                    <a:pt x="1336" y="276"/>
                    <a:pt x="1645" y="582"/>
                    <a:pt x="1645" y="963"/>
                  </a:cubicBezTo>
                  <a:cubicBezTo>
                    <a:pt x="1645" y="1340"/>
                    <a:pt x="1336" y="1646"/>
                    <a:pt x="959" y="1646"/>
                  </a:cubicBezTo>
                  <a:cubicBezTo>
                    <a:pt x="581" y="1646"/>
                    <a:pt x="272" y="1340"/>
                    <a:pt x="272" y="963"/>
                  </a:cubicBezTo>
                  <a:cubicBezTo>
                    <a:pt x="272" y="582"/>
                    <a:pt x="581" y="276"/>
                    <a:pt x="959" y="276"/>
                  </a:cubicBezTo>
                  <a:close/>
                  <a:moveTo>
                    <a:pt x="959" y="1"/>
                  </a:moveTo>
                  <a:cubicBezTo>
                    <a:pt x="429" y="1"/>
                    <a:pt x="1" y="432"/>
                    <a:pt x="1" y="963"/>
                  </a:cubicBezTo>
                  <a:cubicBezTo>
                    <a:pt x="1" y="1490"/>
                    <a:pt x="429" y="1921"/>
                    <a:pt x="959" y="1921"/>
                  </a:cubicBezTo>
                  <a:cubicBezTo>
                    <a:pt x="1489" y="1921"/>
                    <a:pt x="1918" y="1490"/>
                    <a:pt x="1918" y="963"/>
                  </a:cubicBezTo>
                  <a:cubicBezTo>
                    <a:pt x="1918" y="432"/>
                    <a:pt x="1489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8"/>
            <p:cNvSpPr/>
            <p:nvPr/>
          </p:nvSpPr>
          <p:spPr>
            <a:xfrm>
              <a:off x="370711" y="1945855"/>
              <a:ext cx="119091" cy="217059"/>
            </a:xfrm>
            <a:custGeom>
              <a:avLst/>
              <a:gdLst/>
              <a:ahLst/>
              <a:cxnLst/>
              <a:rect l="l" t="t" r="r" b="b"/>
              <a:pathLst>
                <a:path w="3315" h="6042" extrusionOk="0">
                  <a:moveTo>
                    <a:pt x="2634" y="269"/>
                  </a:moveTo>
                  <a:cubicBezTo>
                    <a:pt x="2863" y="269"/>
                    <a:pt x="3046" y="452"/>
                    <a:pt x="3046" y="680"/>
                  </a:cubicBezTo>
                  <a:lnTo>
                    <a:pt x="3046" y="2903"/>
                  </a:lnTo>
                  <a:cubicBezTo>
                    <a:pt x="3046" y="2975"/>
                    <a:pt x="2985" y="3030"/>
                    <a:pt x="2900" y="3030"/>
                  </a:cubicBezTo>
                  <a:cubicBezTo>
                    <a:pt x="2818" y="3030"/>
                    <a:pt x="2754" y="2975"/>
                    <a:pt x="2754" y="2903"/>
                  </a:cubicBezTo>
                  <a:lnTo>
                    <a:pt x="2754" y="691"/>
                  </a:lnTo>
                  <a:cubicBezTo>
                    <a:pt x="2754" y="623"/>
                    <a:pt x="2703" y="558"/>
                    <a:pt x="2631" y="551"/>
                  </a:cubicBezTo>
                  <a:cubicBezTo>
                    <a:pt x="2627" y="551"/>
                    <a:pt x="2624" y="551"/>
                    <a:pt x="2620" y="551"/>
                  </a:cubicBezTo>
                  <a:cubicBezTo>
                    <a:pt x="2547" y="551"/>
                    <a:pt x="2488" y="610"/>
                    <a:pt x="2488" y="684"/>
                  </a:cubicBezTo>
                  <a:lnTo>
                    <a:pt x="2488" y="5572"/>
                  </a:lnTo>
                  <a:cubicBezTo>
                    <a:pt x="2488" y="5679"/>
                    <a:pt x="2392" y="5772"/>
                    <a:pt x="2280" y="5772"/>
                  </a:cubicBezTo>
                  <a:cubicBezTo>
                    <a:pt x="2268" y="5772"/>
                    <a:pt x="2256" y="5771"/>
                    <a:pt x="2244" y="5769"/>
                  </a:cubicBezTo>
                  <a:cubicBezTo>
                    <a:pt x="2142" y="5752"/>
                    <a:pt x="2074" y="5660"/>
                    <a:pt x="2074" y="5559"/>
                  </a:cubicBezTo>
                  <a:lnTo>
                    <a:pt x="2074" y="2893"/>
                  </a:lnTo>
                  <a:cubicBezTo>
                    <a:pt x="2074" y="2818"/>
                    <a:pt x="2013" y="2757"/>
                    <a:pt x="1934" y="2757"/>
                  </a:cubicBezTo>
                  <a:lnTo>
                    <a:pt x="1377" y="2757"/>
                  </a:lnTo>
                  <a:cubicBezTo>
                    <a:pt x="1370" y="2757"/>
                    <a:pt x="1360" y="2757"/>
                    <a:pt x="1350" y="2760"/>
                  </a:cubicBezTo>
                  <a:cubicBezTo>
                    <a:pt x="1285" y="2774"/>
                    <a:pt x="1244" y="2832"/>
                    <a:pt x="1244" y="2893"/>
                  </a:cubicBezTo>
                  <a:lnTo>
                    <a:pt x="1244" y="5559"/>
                  </a:lnTo>
                  <a:cubicBezTo>
                    <a:pt x="1244" y="5660"/>
                    <a:pt x="1173" y="5752"/>
                    <a:pt x="1075" y="5769"/>
                  </a:cubicBezTo>
                  <a:cubicBezTo>
                    <a:pt x="1062" y="5771"/>
                    <a:pt x="1049" y="5772"/>
                    <a:pt x="1037" y="5772"/>
                  </a:cubicBezTo>
                  <a:cubicBezTo>
                    <a:pt x="924" y="5772"/>
                    <a:pt x="830" y="5679"/>
                    <a:pt x="830" y="5572"/>
                  </a:cubicBezTo>
                  <a:lnTo>
                    <a:pt x="830" y="691"/>
                  </a:lnTo>
                  <a:cubicBezTo>
                    <a:pt x="830" y="623"/>
                    <a:pt x="778" y="558"/>
                    <a:pt x="708" y="551"/>
                  </a:cubicBezTo>
                  <a:cubicBezTo>
                    <a:pt x="704" y="551"/>
                    <a:pt x="700" y="551"/>
                    <a:pt x="696" y="551"/>
                  </a:cubicBezTo>
                  <a:cubicBezTo>
                    <a:pt x="623" y="551"/>
                    <a:pt x="561" y="610"/>
                    <a:pt x="561" y="684"/>
                  </a:cubicBezTo>
                  <a:lnTo>
                    <a:pt x="561" y="2890"/>
                  </a:lnTo>
                  <a:cubicBezTo>
                    <a:pt x="561" y="2954"/>
                    <a:pt x="517" y="3016"/>
                    <a:pt x="456" y="3030"/>
                  </a:cubicBezTo>
                  <a:cubicBezTo>
                    <a:pt x="447" y="3031"/>
                    <a:pt x="438" y="3032"/>
                    <a:pt x="430" y="3032"/>
                  </a:cubicBezTo>
                  <a:cubicBezTo>
                    <a:pt x="353" y="3032"/>
                    <a:pt x="293" y="2970"/>
                    <a:pt x="293" y="2893"/>
                  </a:cubicBezTo>
                  <a:lnTo>
                    <a:pt x="293" y="680"/>
                  </a:lnTo>
                  <a:cubicBezTo>
                    <a:pt x="293" y="452"/>
                    <a:pt x="477" y="269"/>
                    <a:pt x="704" y="269"/>
                  </a:cubicBezTo>
                  <a:close/>
                  <a:moveTo>
                    <a:pt x="436" y="0"/>
                  </a:moveTo>
                  <a:cubicBezTo>
                    <a:pt x="194" y="0"/>
                    <a:pt x="0" y="198"/>
                    <a:pt x="0" y="435"/>
                  </a:cubicBezTo>
                  <a:lnTo>
                    <a:pt x="0" y="2981"/>
                  </a:lnTo>
                  <a:cubicBezTo>
                    <a:pt x="0" y="3056"/>
                    <a:pt x="48" y="3152"/>
                    <a:pt x="110" y="3196"/>
                  </a:cubicBezTo>
                  <a:cubicBezTo>
                    <a:pt x="215" y="3277"/>
                    <a:pt x="322" y="3310"/>
                    <a:pt x="420" y="3310"/>
                  </a:cubicBezTo>
                  <a:cubicBezTo>
                    <a:pt x="469" y="3310"/>
                    <a:pt x="517" y="3302"/>
                    <a:pt x="561" y="3287"/>
                  </a:cubicBezTo>
                  <a:lnTo>
                    <a:pt x="561" y="5565"/>
                  </a:lnTo>
                  <a:cubicBezTo>
                    <a:pt x="561" y="5827"/>
                    <a:pt x="781" y="6040"/>
                    <a:pt x="1048" y="6040"/>
                  </a:cubicBezTo>
                  <a:cubicBezTo>
                    <a:pt x="1072" y="6040"/>
                    <a:pt x="1097" y="6038"/>
                    <a:pt x="1122" y="6034"/>
                  </a:cubicBezTo>
                  <a:cubicBezTo>
                    <a:pt x="1350" y="6003"/>
                    <a:pt x="1537" y="5776"/>
                    <a:pt x="1537" y="5548"/>
                  </a:cubicBezTo>
                  <a:lnTo>
                    <a:pt x="1537" y="3025"/>
                  </a:lnTo>
                  <a:lnTo>
                    <a:pt x="1806" y="3025"/>
                  </a:lnTo>
                  <a:lnTo>
                    <a:pt x="1806" y="5551"/>
                  </a:lnTo>
                  <a:cubicBezTo>
                    <a:pt x="1806" y="5807"/>
                    <a:pt x="2010" y="6031"/>
                    <a:pt x="2261" y="6041"/>
                  </a:cubicBezTo>
                  <a:cubicBezTo>
                    <a:pt x="2267" y="6041"/>
                    <a:pt x="2273" y="6041"/>
                    <a:pt x="2280" y="6041"/>
                  </a:cubicBezTo>
                  <a:cubicBezTo>
                    <a:pt x="2543" y="6041"/>
                    <a:pt x="2754" y="5827"/>
                    <a:pt x="2754" y="5565"/>
                  </a:cubicBezTo>
                  <a:lnTo>
                    <a:pt x="2754" y="3287"/>
                  </a:lnTo>
                  <a:cubicBezTo>
                    <a:pt x="2798" y="3304"/>
                    <a:pt x="2846" y="3311"/>
                    <a:pt x="2896" y="3311"/>
                  </a:cubicBezTo>
                  <a:cubicBezTo>
                    <a:pt x="3131" y="3311"/>
                    <a:pt x="3315" y="3135"/>
                    <a:pt x="3315" y="2907"/>
                  </a:cubicBezTo>
                  <a:lnTo>
                    <a:pt x="3315" y="687"/>
                  </a:lnTo>
                  <a:cubicBezTo>
                    <a:pt x="3315" y="310"/>
                    <a:pt x="3002" y="0"/>
                    <a:pt x="2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8"/>
            <p:cNvSpPr/>
            <p:nvPr/>
          </p:nvSpPr>
          <p:spPr>
            <a:xfrm>
              <a:off x="395716" y="1866710"/>
              <a:ext cx="69084" cy="69048"/>
            </a:xfrm>
            <a:custGeom>
              <a:avLst/>
              <a:gdLst/>
              <a:ahLst/>
              <a:cxnLst/>
              <a:rect l="l" t="t" r="r" b="b"/>
              <a:pathLst>
                <a:path w="1923" h="1922" extrusionOk="0">
                  <a:moveTo>
                    <a:pt x="964" y="276"/>
                  </a:moveTo>
                  <a:cubicBezTo>
                    <a:pt x="1340" y="276"/>
                    <a:pt x="1646" y="582"/>
                    <a:pt x="1646" y="963"/>
                  </a:cubicBezTo>
                  <a:cubicBezTo>
                    <a:pt x="1646" y="1340"/>
                    <a:pt x="1340" y="1646"/>
                    <a:pt x="964" y="1646"/>
                  </a:cubicBezTo>
                  <a:cubicBezTo>
                    <a:pt x="586" y="1646"/>
                    <a:pt x="277" y="1340"/>
                    <a:pt x="277" y="963"/>
                  </a:cubicBezTo>
                  <a:cubicBezTo>
                    <a:pt x="277" y="582"/>
                    <a:pt x="586" y="276"/>
                    <a:pt x="964" y="276"/>
                  </a:cubicBezTo>
                  <a:close/>
                  <a:moveTo>
                    <a:pt x="964" y="1"/>
                  </a:moveTo>
                  <a:cubicBezTo>
                    <a:pt x="433" y="1"/>
                    <a:pt x="1" y="432"/>
                    <a:pt x="1" y="963"/>
                  </a:cubicBezTo>
                  <a:cubicBezTo>
                    <a:pt x="1" y="1490"/>
                    <a:pt x="433" y="1921"/>
                    <a:pt x="964" y="1921"/>
                  </a:cubicBezTo>
                  <a:cubicBezTo>
                    <a:pt x="1490" y="1921"/>
                    <a:pt x="1922" y="1490"/>
                    <a:pt x="1922" y="963"/>
                  </a:cubicBezTo>
                  <a:cubicBezTo>
                    <a:pt x="1922" y="432"/>
                    <a:pt x="1490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58"/>
          <p:cNvGrpSpPr/>
          <p:nvPr/>
        </p:nvGrpSpPr>
        <p:grpSpPr>
          <a:xfrm>
            <a:off x="3301041" y="2315505"/>
            <a:ext cx="296884" cy="336366"/>
            <a:chOff x="1159608" y="1866710"/>
            <a:chExt cx="296884" cy="336366"/>
          </a:xfrm>
        </p:grpSpPr>
        <p:sp>
          <p:nvSpPr>
            <p:cNvPr id="1780" name="Google Shape;1780;p58"/>
            <p:cNvSpPr/>
            <p:nvPr/>
          </p:nvSpPr>
          <p:spPr>
            <a:xfrm>
              <a:off x="1278056" y="1980415"/>
              <a:ext cx="59133" cy="59025"/>
            </a:xfrm>
            <a:custGeom>
              <a:avLst/>
              <a:gdLst/>
              <a:ahLst/>
              <a:cxnLst/>
              <a:rect l="l" t="t" r="r" b="b"/>
              <a:pathLst>
                <a:path w="1646" h="1643" extrusionOk="0">
                  <a:moveTo>
                    <a:pt x="823" y="273"/>
                  </a:moveTo>
                  <a:cubicBezTo>
                    <a:pt x="1126" y="273"/>
                    <a:pt x="1374" y="521"/>
                    <a:pt x="1374" y="819"/>
                  </a:cubicBezTo>
                  <a:cubicBezTo>
                    <a:pt x="1374" y="1122"/>
                    <a:pt x="1126" y="1370"/>
                    <a:pt x="823" y="1370"/>
                  </a:cubicBezTo>
                  <a:cubicBezTo>
                    <a:pt x="520" y="1370"/>
                    <a:pt x="276" y="1122"/>
                    <a:pt x="276" y="819"/>
                  </a:cubicBezTo>
                  <a:cubicBezTo>
                    <a:pt x="276" y="521"/>
                    <a:pt x="520" y="273"/>
                    <a:pt x="823" y="273"/>
                  </a:cubicBezTo>
                  <a:close/>
                  <a:moveTo>
                    <a:pt x="823" y="0"/>
                  </a:moveTo>
                  <a:cubicBezTo>
                    <a:pt x="371" y="0"/>
                    <a:pt x="1" y="367"/>
                    <a:pt x="1" y="819"/>
                  </a:cubicBezTo>
                  <a:cubicBezTo>
                    <a:pt x="1" y="1275"/>
                    <a:pt x="371" y="1642"/>
                    <a:pt x="823" y="1642"/>
                  </a:cubicBezTo>
                  <a:cubicBezTo>
                    <a:pt x="1278" y="1642"/>
                    <a:pt x="1645" y="1275"/>
                    <a:pt x="1645" y="819"/>
                  </a:cubicBezTo>
                  <a:cubicBezTo>
                    <a:pt x="1645" y="367"/>
                    <a:pt x="1278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8"/>
            <p:cNvSpPr/>
            <p:nvPr/>
          </p:nvSpPr>
          <p:spPr>
            <a:xfrm>
              <a:off x="1219066" y="1917904"/>
              <a:ext cx="177110" cy="183936"/>
            </a:xfrm>
            <a:custGeom>
              <a:avLst/>
              <a:gdLst/>
              <a:ahLst/>
              <a:cxnLst/>
              <a:rect l="l" t="t" r="r" b="b"/>
              <a:pathLst>
                <a:path w="4930" h="5120" extrusionOk="0">
                  <a:moveTo>
                    <a:pt x="2658" y="269"/>
                  </a:moveTo>
                  <a:cubicBezTo>
                    <a:pt x="2744" y="269"/>
                    <a:pt x="2812" y="340"/>
                    <a:pt x="2812" y="428"/>
                  </a:cubicBezTo>
                  <a:cubicBezTo>
                    <a:pt x="2812" y="452"/>
                    <a:pt x="2808" y="476"/>
                    <a:pt x="2798" y="499"/>
                  </a:cubicBezTo>
                  <a:lnTo>
                    <a:pt x="2625" y="850"/>
                  </a:lnTo>
                  <a:cubicBezTo>
                    <a:pt x="2617" y="867"/>
                    <a:pt x="2611" y="887"/>
                    <a:pt x="2611" y="911"/>
                  </a:cubicBezTo>
                  <a:lnTo>
                    <a:pt x="2611" y="1353"/>
                  </a:lnTo>
                  <a:cubicBezTo>
                    <a:pt x="2611" y="1417"/>
                    <a:pt x="2655" y="1472"/>
                    <a:pt x="2716" y="1489"/>
                  </a:cubicBezTo>
                  <a:cubicBezTo>
                    <a:pt x="2927" y="1536"/>
                    <a:pt x="3118" y="1649"/>
                    <a:pt x="3264" y="1812"/>
                  </a:cubicBezTo>
                  <a:cubicBezTo>
                    <a:pt x="3290" y="1841"/>
                    <a:pt x="3326" y="1856"/>
                    <a:pt x="3362" y="1856"/>
                  </a:cubicBezTo>
                  <a:cubicBezTo>
                    <a:pt x="3385" y="1856"/>
                    <a:pt x="3409" y="1849"/>
                    <a:pt x="3430" y="1836"/>
                  </a:cubicBezTo>
                  <a:lnTo>
                    <a:pt x="3804" y="1615"/>
                  </a:lnTo>
                  <a:cubicBezTo>
                    <a:pt x="3821" y="1605"/>
                    <a:pt x="3838" y="1591"/>
                    <a:pt x="3849" y="1571"/>
                  </a:cubicBezTo>
                  <a:lnTo>
                    <a:pt x="4059" y="1244"/>
                  </a:lnTo>
                  <a:cubicBezTo>
                    <a:pt x="4073" y="1224"/>
                    <a:pt x="4090" y="1207"/>
                    <a:pt x="4110" y="1197"/>
                  </a:cubicBezTo>
                  <a:cubicBezTo>
                    <a:pt x="4134" y="1181"/>
                    <a:pt x="4160" y="1174"/>
                    <a:pt x="4186" y="1174"/>
                  </a:cubicBezTo>
                  <a:cubicBezTo>
                    <a:pt x="4200" y="1174"/>
                    <a:pt x="4214" y="1176"/>
                    <a:pt x="4229" y="1180"/>
                  </a:cubicBezTo>
                  <a:cubicBezTo>
                    <a:pt x="4269" y="1190"/>
                    <a:pt x="4300" y="1217"/>
                    <a:pt x="4321" y="1254"/>
                  </a:cubicBezTo>
                  <a:lnTo>
                    <a:pt x="4501" y="1574"/>
                  </a:lnTo>
                  <a:cubicBezTo>
                    <a:pt x="4545" y="1649"/>
                    <a:pt x="4522" y="1748"/>
                    <a:pt x="4447" y="1792"/>
                  </a:cubicBezTo>
                  <a:cubicBezTo>
                    <a:pt x="4426" y="1801"/>
                    <a:pt x="4402" y="1812"/>
                    <a:pt x="4379" y="1812"/>
                  </a:cubicBezTo>
                  <a:lnTo>
                    <a:pt x="3998" y="1836"/>
                  </a:lnTo>
                  <a:cubicBezTo>
                    <a:pt x="3977" y="1836"/>
                    <a:pt x="3957" y="1842"/>
                    <a:pt x="3937" y="1853"/>
                  </a:cubicBezTo>
                  <a:lnTo>
                    <a:pt x="3563" y="2074"/>
                  </a:lnTo>
                  <a:cubicBezTo>
                    <a:pt x="3508" y="2107"/>
                    <a:pt x="3485" y="2172"/>
                    <a:pt x="3502" y="2233"/>
                  </a:cubicBezTo>
                  <a:cubicBezTo>
                    <a:pt x="3535" y="2339"/>
                    <a:pt x="3549" y="2448"/>
                    <a:pt x="3549" y="2559"/>
                  </a:cubicBezTo>
                  <a:cubicBezTo>
                    <a:pt x="3549" y="2669"/>
                    <a:pt x="3535" y="2780"/>
                    <a:pt x="3502" y="2882"/>
                  </a:cubicBezTo>
                  <a:cubicBezTo>
                    <a:pt x="3485" y="2944"/>
                    <a:pt x="3508" y="3012"/>
                    <a:pt x="3563" y="3042"/>
                  </a:cubicBezTo>
                  <a:lnTo>
                    <a:pt x="3937" y="3263"/>
                  </a:lnTo>
                  <a:cubicBezTo>
                    <a:pt x="3957" y="3277"/>
                    <a:pt x="3977" y="3281"/>
                    <a:pt x="3998" y="3284"/>
                  </a:cubicBezTo>
                  <a:lnTo>
                    <a:pt x="4379" y="3307"/>
                  </a:lnTo>
                  <a:cubicBezTo>
                    <a:pt x="4402" y="3307"/>
                    <a:pt x="4426" y="3314"/>
                    <a:pt x="4447" y="3328"/>
                  </a:cubicBezTo>
                  <a:cubicBezTo>
                    <a:pt x="4481" y="3348"/>
                    <a:pt x="4508" y="3382"/>
                    <a:pt x="4518" y="3423"/>
                  </a:cubicBezTo>
                  <a:cubicBezTo>
                    <a:pt x="4528" y="3464"/>
                    <a:pt x="4525" y="3508"/>
                    <a:pt x="4501" y="3546"/>
                  </a:cubicBezTo>
                  <a:lnTo>
                    <a:pt x="4324" y="3865"/>
                  </a:lnTo>
                  <a:cubicBezTo>
                    <a:pt x="4295" y="3915"/>
                    <a:pt x="4242" y="3944"/>
                    <a:pt x="4188" y="3944"/>
                  </a:cubicBezTo>
                  <a:cubicBezTo>
                    <a:pt x="4161" y="3944"/>
                    <a:pt x="4135" y="3937"/>
                    <a:pt x="4110" y="3923"/>
                  </a:cubicBezTo>
                  <a:cubicBezTo>
                    <a:pt x="4090" y="3909"/>
                    <a:pt x="4073" y="3892"/>
                    <a:pt x="4059" y="3872"/>
                  </a:cubicBezTo>
                  <a:lnTo>
                    <a:pt x="3849" y="3546"/>
                  </a:lnTo>
                  <a:cubicBezTo>
                    <a:pt x="3838" y="3529"/>
                    <a:pt x="3821" y="3515"/>
                    <a:pt x="3804" y="3505"/>
                  </a:cubicBezTo>
                  <a:lnTo>
                    <a:pt x="3430" y="3281"/>
                  </a:lnTo>
                  <a:cubicBezTo>
                    <a:pt x="3410" y="3269"/>
                    <a:pt x="3387" y="3263"/>
                    <a:pt x="3364" y="3263"/>
                  </a:cubicBezTo>
                  <a:cubicBezTo>
                    <a:pt x="3328" y="3263"/>
                    <a:pt x="3291" y="3278"/>
                    <a:pt x="3264" y="3307"/>
                  </a:cubicBezTo>
                  <a:cubicBezTo>
                    <a:pt x="3118" y="3471"/>
                    <a:pt x="2927" y="3583"/>
                    <a:pt x="2716" y="3630"/>
                  </a:cubicBezTo>
                  <a:cubicBezTo>
                    <a:pt x="2655" y="3644"/>
                    <a:pt x="2611" y="3701"/>
                    <a:pt x="2611" y="3767"/>
                  </a:cubicBezTo>
                  <a:lnTo>
                    <a:pt x="2611" y="4208"/>
                  </a:lnTo>
                  <a:cubicBezTo>
                    <a:pt x="2611" y="4228"/>
                    <a:pt x="2617" y="4252"/>
                    <a:pt x="2625" y="4269"/>
                  </a:cubicBezTo>
                  <a:lnTo>
                    <a:pt x="2798" y="4619"/>
                  </a:lnTo>
                  <a:cubicBezTo>
                    <a:pt x="2808" y="4644"/>
                    <a:pt x="2812" y="4667"/>
                    <a:pt x="2812" y="4691"/>
                  </a:cubicBezTo>
                  <a:cubicBezTo>
                    <a:pt x="2812" y="4779"/>
                    <a:pt x="2744" y="4851"/>
                    <a:pt x="2658" y="4851"/>
                  </a:cubicBezTo>
                  <a:lnTo>
                    <a:pt x="2281" y="4851"/>
                  </a:lnTo>
                  <a:cubicBezTo>
                    <a:pt x="2281" y="4851"/>
                    <a:pt x="2121" y="4776"/>
                    <a:pt x="2121" y="4688"/>
                  </a:cubicBezTo>
                  <a:cubicBezTo>
                    <a:pt x="2121" y="4664"/>
                    <a:pt x="2128" y="4640"/>
                    <a:pt x="2139" y="4616"/>
                  </a:cubicBezTo>
                  <a:lnTo>
                    <a:pt x="2316" y="4269"/>
                  </a:lnTo>
                  <a:cubicBezTo>
                    <a:pt x="2322" y="4249"/>
                    <a:pt x="2329" y="4228"/>
                    <a:pt x="2319" y="4205"/>
                  </a:cubicBezTo>
                  <a:lnTo>
                    <a:pt x="2319" y="3763"/>
                  </a:lnTo>
                  <a:cubicBezTo>
                    <a:pt x="2329" y="3701"/>
                    <a:pt x="2285" y="3644"/>
                    <a:pt x="2220" y="3630"/>
                  </a:cubicBezTo>
                  <a:cubicBezTo>
                    <a:pt x="2006" y="3583"/>
                    <a:pt x="1812" y="3471"/>
                    <a:pt x="1663" y="3307"/>
                  </a:cubicBezTo>
                  <a:cubicBezTo>
                    <a:pt x="1635" y="3277"/>
                    <a:pt x="1598" y="3263"/>
                    <a:pt x="1561" y="3263"/>
                  </a:cubicBezTo>
                  <a:cubicBezTo>
                    <a:pt x="1537" y="3263"/>
                    <a:pt x="1513" y="3270"/>
                    <a:pt x="1492" y="3281"/>
                  </a:cubicBezTo>
                  <a:lnTo>
                    <a:pt x="1108" y="3502"/>
                  </a:lnTo>
                  <a:cubicBezTo>
                    <a:pt x="1092" y="3515"/>
                    <a:pt x="1075" y="3529"/>
                    <a:pt x="1064" y="3546"/>
                  </a:cubicBezTo>
                  <a:lnTo>
                    <a:pt x="850" y="3872"/>
                  </a:lnTo>
                  <a:cubicBezTo>
                    <a:pt x="837" y="3892"/>
                    <a:pt x="816" y="3909"/>
                    <a:pt x="796" y="3923"/>
                  </a:cubicBezTo>
                  <a:cubicBezTo>
                    <a:pt x="771" y="3936"/>
                    <a:pt x="745" y="3942"/>
                    <a:pt x="718" y="3942"/>
                  </a:cubicBezTo>
                  <a:cubicBezTo>
                    <a:pt x="663" y="3942"/>
                    <a:pt x="608" y="3914"/>
                    <a:pt x="578" y="3861"/>
                  </a:cubicBezTo>
                  <a:lnTo>
                    <a:pt x="394" y="3546"/>
                  </a:lnTo>
                  <a:cubicBezTo>
                    <a:pt x="350" y="3467"/>
                    <a:pt x="378" y="3372"/>
                    <a:pt x="452" y="3328"/>
                  </a:cubicBezTo>
                  <a:cubicBezTo>
                    <a:pt x="473" y="3314"/>
                    <a:pt x="496" y="3307"/>
                    <a:pt x="524" y="3307"/>
                  </a:cubicBezTo>
                  <a:lnTo>
                    <a:pt x="912" y="3284"/>
                  </a:lnTo>
                  <a:cubicBezTo>
                    <a:pt x="932" y="3284"/>
                    <a:pt x="952" y="3277"/>
                    <a:pt x="973" y="3267"/>
                  </a:cubicBezTo>
                  <a:lnTo>
                    <a:pt x="1353" y="3046"/>
                  </a:lnTo>
                  <a:cubicBezTo>
                    <a:pt x="1411" y="3012"/>
                    <a:pt x="1435" y="2947"/>
                    <a:pt x="1418" y="2886"/>
                  </a:cubicBezTo>
                  <a:cubicBezTo>
                    <a:pt x="1384" y="2780"/>
                    <a:pt x="1370" y="2672"/>
                    <a:pt x="1370" y="2559"/>
                  </a:cubicBezTo>
                  <a:cubicBezTo>
                    <a:pt x="1370" y="2451"/>
                    <a:pt x="1384" y="2342"/>
                    <a:pt x="1418" y="2237"/>
                  </a:cubicBezTo>
                  <a:cubicBezTo>
                    <a:pt x="1435" y="2176"/>
                    <a:pt x="1411" y="2111"/>
                    <a:pt x="1353" y="2077"/>
                  </a:cubicBezTo>
                  <a:lnTo>
                    <a:pt x="973" y="1856"/>
                  </a:lnTo>
                  <a:cubicBezTo>
                    <a:pt x="952" y="1846"/>
                    <a:pt x="932" y="1839"/>
                    <a:pt x="912" y="1839"/>
                  </a:cubicBezTo>
                  <a:lnTo>
                    <a:pt x="524" y="1815"/>
                  </a:lnTo>
                  <a:cubicBezTo>
                    <a:pt x="496" y="1815"/>
                    <a:pt x="473" y="1809"/>
                    <a:pt x="452" y="1795"/>
                  </a:cubicBezTo>
                  <a:cubicBezTo>
                    <a:pt x="415" y="1775"/>
                    <a:pt x="391" y="1740"/>
                    <a:pt x="378" y="1699"/>
                  </a:cubicBezTo>
                  <a:cubicBezTo>
                    <a:pt x="368" y="1659"/>
                    <a:pt x="374" y="1615"/>
                    <a:pt x="394" y="1577"/>
                  </a:cubicBezTo>
                  <a:lnTo>
                    <a:pt x="578" y="1261"/>
                  </a:lnTo>
                  <a:cubicBezTo>
                    <a:pt x="598" y="1224"/>
                    <a:pt x="633" y="1197"/>
                    <a:pt x="673" y="1186"/>
                  </a:cubicBezTo>
                  <a:cubicBezTo>
                    <a:pt x="689" y="1183"/>
                    <a:pt x="704" y="1181"/>
                    <a:pt x="719" y="1181"/>
                  </a:cubicBezTo>
                  <a:cubicBezTo>
                    <a:pt x="746" y="1181"/>
                    <a:pt x="772" y="1187"/>
                    <a:pt x="796" y="1200"/>
                  </a:cubicBezTo>
                  <a:cubicBezTo>
                    <a:pt x="816" y="1213"/>
                    <a:pt x="837" y="1230"/>
                    <a:pt x="850" y="1251"/>
                  </a:cubicBezTo>
                  <a:lnTo>
                    <a:pt x="1064" y="1577"/>
                  </a:lnTo>
                  <a:cubicBezTo>
                    <a:pt x="1075" y="1594"/>
                    <a:pt x="1092" y="1608"/>
                    <a:pt x="1108" y="1621"/>
                  </a:cubicBezTo>
                  <a:lnTo>
                    <a:pt x="1492" y="1842"/>
                  </a:lnTo>
                  <a:cubicBezTo>
                    <a:pt x="1513" y="1854"/>
                    <a:pt x="1537" y="1860"/>
                    <a:pt x="1560" y="1860"/>
                  </a:cubicBezTo>
                  <a:cubicBezTo>
                    <a:pt x="1597" y="1860"/>
                    <a:pt x="1635" y="1845"/>
                    <a:pt x="1663" y="1815"/>
                  </a:cubicBezTo>
                  <a:cubicBezTo>
                    <a:pt x="1812" y="1652"/>
                    <a:pt x="2006" y="1540"/>
                    <a:pt x="2220" y="1492"/>
                  </a:cubicBezTo>
                  <a:cubicBezTo>
                    <a:pt x="2285" y="1478"/>
                    <a:pt x="2343" y="1360"/>
                    <a:pt x="2343" y="1360"/>
                  </a:cubicBezTo>
                  <a:lnTo>
                    <a:pt x="2343" y="911"/>
                  </a:lnTo>
                  <a:cubicBezTo>
                    <a:pt x="2343" y="887"/>
                    <a:pt x="2339" y="867"/>
                    <a:pt x="2329" y="850"/>
                  </a:cubicBezTo>
                  <a:lnTo>
                    <a:pt x="2159" y="499"/>
                  </a:lnTo>
                  <a:cubicBezTo>
                    <a:pt x="2148" y="476"/>
                    <a:pt x="2142" y="452"/>
                    <a:pt x="2142" y="428"/>
                  </a:cubicBezTo>
                  <a:cubicBezTo>
                    <a:pt x="2142" y="340"/>
                    <a:pt x="2214" y="269"/>
                    <a:pt x="2299" y="269"/>
                  </a:cubicBezTo>
                  <a:close/>
                  <a:moveTo>
                    <a:pt x="2281" y="0"/>
                  </a:moveTo>
                  <a:cubicBezTo>
                    <a:pt x="2010" y="0"/>
                    <a:pt x="1798" y="245"/>
                    <a:pt x="1853" y="520"/>
                  </a:cubicBezTo>
                  <a:cubicBezTo>
                    <a:pt x="1860" y="557"/>
                    <a:pt x="1873" y="595"/>
                    <a:pt x="1891" y="629"/>
                  </a:cubicBezTo>
                  <a:lnTo>
                    <a:pt x="2051" y="945"/>
                  </a:lnTo>
                  <a:lnTo>
                    <a:pt x="2051" y="1251"/>
                  </a:lnTo>
                  <a:cubicBezTo>
                    <a:pt x="1856" y="1312"/>
                    <a:pt x="1683" y="1414"/>
                    <a:pt x="1533" y="1550"/>
                  </a:cubicBezTo>
                  <a:lnTo>
                    <a:pt x="1265" y="1397"/>
                  </a:lnTo>
                  <a:lnTo>
                    <a:pt x="1067" y="1098"/>
                  </a:lnTo>
                  <a:cubicBezTo>
                    <a:pt x="1051" y="1070"/>
                    <a:pt x="1031" y="1047"/>
                    <a:pt x="1006" y="1023"/>
                  </a:cubicBezTo>
                  <a:cubicBezTo>
                    <a:pt x="920" y="945"/>
                    <a:pt x="813" y="904"/>
                    <a:pt x="705" y="904"/>
                  </a:cubicBezTo>
                  <a:cubicBezTo>
                    <a:pt x="638" y="904"/>
                    <a:pt x="570" y="920"/>
                    <a:pt x="507" y="952"/>
                  </a:cubicBezTo>
                  <a:cubicBezTo>
                    <a:pt x="429" y="989"/>
                    <a:pt x="368" y="1050"/>
                    <a:pt x="323" y="1125"/>
                  </a:cubicBezTo>
                  <a:lnTo>
                    <a:pt x="140" y="1438"/>
                  </a:lnTo>
                  <a:cubicBezTo>
                    <a:pt x="82" y="1540"/>
                    <a:pt x="65" y="1655"/>
                    <a:pt x="96" y="1768"/>
                  </a:cubicBezTo>
                  <a:cubicBezTo>
                    <a:pt x="137" y="1914"/>
                    <a:pt x="248" y="2029"/>
                    <a:pt x="402" y="2074"/>
                  </a:cubicBezTo>
                  <a:cubicBezTo>
                    <a:pt x="429" y="2080"/>
                    <a:pt x="460" y="2087"/>
                    <a:pt x="490" y="2087"/>
                  </a:cubicBezTo>
                  <a:lnTo>
                    <a:pt x="850" y="2107"/>
                  </a:lnTo>
                  <a:lnTo>
                    <a:pt x="1119" y="2261"/>
                  </a:lnTo>
                  <a:cubicBezTo>
                    <a:pt x="1095" y="2359"/>
                    <a:pt x="1085" y="2457"/>
                    <a:pt x="1085" y="2559"/>
                  </a:cubicBezTo>
                  <a:cubicBezTo>
                    <a:pt x="1085" y="2658"/>
                    <a:pt x="1095" y="2760"/>
                    <a:pt x="1119" y="2855"/>
                  </a:cubicBezTo>
                  <a:lnTo>
                    <a:pt x="850" y="3008"/>
                  </a:lnTo>
                  <a:lnTo>
                    <a:pt x="490" y="3032"/>
                  </a:lnTo>
                  <a:cubicBezTo>
                    <a:pt x="463" y="3032"/>
                    <a:pt x="432" y="3036"/>
                    <a:pt x="402" y="3046"/>
                  </a:cubicBezTo>
                  <a:cubicBezTo>
                    <a:pt x="116" y="3127"/>
                    <a:pt x="0" y="3444"/>
                    <a:pt x="140" y="3678"/>
                  </a:cubicBezTo>
                  <a:lnTo>
                    <a:pt x="327" y="3998"/>
                  </a:lnTo>
                  <a:cubicBezTo>
                    <a:pt x="406" y="4136"/>
                    <a:pt x="552" y="4214"/>
                    <a:pt x="703" y="4214"/>
                  </a:cubicBezTo>
                  <a:cubicBezTo>
                    <a:pt x="811" y="4214"/>
                    <a:pt x="921" y="4174"/>
                    <a:pt x="1010" y="4089"/>
                  </a:cubicBezTo>
                  <a:cubicBezTo>
                    <a:pt x="1031" y="4069"/>
                    <a:pt x="1051" y="4045"/>
                    <a:pt x="1067" y="4021"/>
                  </a:cubicBezTo>
                  <a:lnTo>
                    <a:pt x="1265" y="3722"/>
                  </a:lnTo>
                  <a:lnTo>
                    <a:pt x="1533" y="3569"/>
                  </a:lnTo>
                  <a:cubicBezTo>
                    <a:pt x="1683" y="3706"/>
                    <a:pt x="1856" y="3808"/>
                    <a:pt x="2051" y="3869"/>
                  </a:cubicBezTo>
                  <a:lnTo>
                    <a:pt x="2051" y="4171"/>
                  </a:lnTo>
                  <a:lnTo>
                    <a:pt x="1891" y="4487"/>
                  </a:lnTo>
                  <a:cubicBezTo>
                    <a:pt x="1873" y="4525"/>
                    <a:pt x="1860" y="4562"/>
                    <a:pt x="1853" y="4599"/>
                  </a:cubicBezTo>
                  <a:cubicBezTo>
                    <a:pt x="1798" y="4875"/>
                    <a:pt x="2010" y="5119"/>
                    <a:pt x="2281" y="5119"/>
                  </a:cubicBezTo>
                  <a:lnTo>
                    <a:pt x="2652" y="5119"/>
                  </a:lnTo>
                  <a:cubicBezTo>
                    <a:pt x="2920" y="5119"/>
                    <a:pt x="3135" y="4875"/>
                    <a:pt x="3077" y="4599"/>
                  </a:cubicBezTo>
                  <a:cubicBezTo>
                    <a:pt x="3070" y="4558"/>
                    <a:pt x="3056" y="4525"/>
                    <a:pt x="3039" y="4487"/>
                  </a:cubicBezTo>
                  <a:lnTo>
                    <a:pt x="2879" y="4171"/>
                  </a:lnTo>
                  <a:lnTo>
                    <a:pt x="2879" y="3869"/>
                  </a:lnTo>
                  <a:cubicBezTo>
                    <a:pt x="3074" y="3808"/>
                    <a:pt x="3250" y="3706"/>
                    <a:pt x="3400" y="3569"/>
                  </a:cubicBezTo>
                  <a:lnTo>
                    <a:pt x="3665" y="3722"/>
                  </a:lnTo>
                  <a:lnTo>
                    <a:pt x="3866" y="4021"/>
                  </a:lnTo>
                  <a:cubicBezTo>
                    <a:pt x="3882" y="4045"/>
                    <a:pt x="3899" y="4069"/>
                    <a:pt x="3923" y="4093"/>
                  </a:cubicBezTo>
                  <a:cubicBezTo>
                    <a:pt x="4009" y="4174"/>
                    <a:pt x="4119" y="4216"/>
                    <a:pt x="4230" y="4216"/>
                  </a:cubicBezTo>
                  <a:cubicBezTo>
                    <a:pt x="4267" y="4216"/>
                    <a:pt x="4305" y="4211"/>
                    <a:pt x="4341" y="4202"/>
                  </a:cubicBezTo>
                  <a:cubicBezTo>
                    <a:pt x="4453" y="4171"/>
                    <a:pt x="4548" y="4100"/>
                    <a:pt x="4606" y="3998"/>
                  </a:cubicBezTo>
                  <a:lnTo>
                    <a:pt x="4790" y="3685"/>
                  </a:lnTo>
                  <a:cubicBezTo>
                    <a:pt x="4831" y="3613"/>
                    <a:pt x="4854" y="3532"/>
                    <a:pt x="4851" y="3453"/>
                  </a:cubicBezTo>
                  <a:cubicBezTo>
                    <a:pt x="4845" y="3298"/>
                    <a:pt x="4763" y="3161"/>
                    <a:pt x="4630" y="3086"/>
                  </a:cubicBezTo>
                  <a:cubicBezTo>
                    <a:pt x="4572" y="3056"/>
                    <a:pt x="4508" y="3036"/>
                    <a:pt x="4440" y="3032"/>
                  </a:cubicBezTo>
                  <a:lnTo>
                    <a:pt x="4079" y="3008"/>
                  </a:lnTo>
                  <a:lnTo>
                    <a:pt x="3814" y="2859"/>
                  </a:lnTo>
                  <a:cubicBezTo>
                    <a:pt x="3835" y="2760"/>
                    <a:pt x="3849" y="2658"/>
                    <a:pt x="3849" y="2559"/>
                  </a:cubicBezTo>
                  <a:cubicBezTo>
                    <a:pt x="3849" y="2457"/>
                    <a:pt x="3835" y="2359"/>
                    <a:pt x="3814" y="2261"/>
                  </a:cubicBezTo>
                  <a:lnTo>
                    <a:pt x="4079" y="2107"/>
                  </a:lnTo>
                  <a:lnTo>
                    <a:pt x="4440" y="2087"/>
                  </a:lnTo>
                  <a:cubicBezTo>
                    <a:pt x="4470" y="2087"/>
                    <a:pt x="4501" y="2080"/>
                    <a:pt x="4528" y="2074"/>
                  </a:cubicBezTo>
                  <a:cubicBezTo>
                    <a:pt x="4814" y="1992"/>
                    <a:pt x="4929" y="1676"/>
                    <a:pt x="4790" y="1438"/>
                  </a:cubicBezTo>
                  <a:lnTo>
                    <a:pt x="4606" y="1122"/>
                  </a:lnTo>
                  <a:cubicBezTo>
                    <a:pt x="4548" y="1020"/>
                    <a:pt x="4453" y="948"/>
                    <a:pt x="4341" y="918"/>
                  </a:cubicBezTo>
                  <a:cubicBezTo>
                    <a:pt x="4304" y="908"/>
                    <a:pt x="4266" y="903"/>
                    <a:pt x="4229" y="903"/>
                  </a:cubicBezTo>
                  <a:cubicBezTo>
                    <a:pt x="4153" y="903"/>
                    <a:pt x="4078" y="923"/>
                    <a:pt x="4012" y="962"/>
                  </a:cubicBezTo>
                  <a:cubicBezTo>
                    <a:pt x="3951" y="996"/>
                    <a:pt x="3902" y="1044"/>
                    <a:pt x="3866" y="1098"/>
                  </a:cubicBezTo>
                  <a:lnTo>
                    <a:pt x="3665" y="1397"/>
                  </a:lnTo>
                  <a:lnTo>
                    <a:pt x="3400" y="1550"/>
                  </a:lnTo>
                  <a:cubicBezTo>
                    <a:pt x="3250" y="1414"/>
                    <a:pt x="3074" y="1312"/>
                    <a:pt x="2879" y="1251"/>
                  </a:cubicBezTo>
                  <a:lnTo>
                    <a:pt x="2879" y="945"/>
                  </a:lnTo>
                  <a:lnTo>
                    <a:pt x="3039" y="629"/>
                  </a:lnTo>
                  <a:cubicBezTo>
                    <a:pt x="3056" y="595"/>
                    <a:pt x="3070" y="557"/>
                    <a:pt x="3077" y="520"/>
                  </a:cubicBezTo>
                  <a:cubicBezTo>
                    <a:pt x="3135" y="245"/>
                    <a:pt x="2920" y="0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8"/>
            <p:cNvSpPr/>
            <p:nvPr/>
          </p:nvSpPr>
          <p:spPr>
            <a:xfrm>
              <a:off x="1159608" y="1866710"/>
              <a:ext cx="296884" cy="336366"/>
            </a:xfrm>
            <a:custGeom>
              <a:avLst/>
              <a:gdLst/>
              <a:ahLst/>
              <a:cxnLst/>
              <a:rect l="l" t="t" r="r" b="b"/>
              <a:pathLst>
                <a:path w="8264" h="9363" extrusionOk="0">
                  <a:moveTo>
                    <a:pt x="4133" y="270"/>
                  </a:moveTo>
                  <a:cubicBezTo>
                    <a:pt x="5467" y="270"/>
                    <a:pt x="6800" y="611"/>
                    <a:pt x="7995" y="1292"/>
                  </a:cubicBezTo>
                  <a:lnTo>
                    <a:pt x="7995" y="3033"/>
                  </a:lnTo>
                  <a:cubicBezTo>
                    <a:pt x="7995" y="5623"/>
                    <a:pt x="6482" y="7992"/>
                    <a:pt x="4134" y="9080"/>
                  </a:cubicBezTo>
                  <a:cubicBezTo>
                    <a:pt x="1784" y="7992"/>
                    <a:pt x="269" y="5623"/>
                    <a:pt x="269" y="3033"/>
                  </a:cubicBezTo>
                  <a:lnTo>
                    <a:pt x="269" y="1292"/>
                  </a:lnTo>
                  <a:cubicBezTo>
                    <a:pt x="1465" y="611"/>
                    <a:pt x="2799" y="270"/>
                    <a:pt x="4133" y="270"/>
                  </a:cubicBezTo>
                  <a:close/>
                  <a:moveTo>
                    <a:pt x="4134" y="1"/>
                  </a:moveTo>
                  <a:cubicBezTo>
                    <a:pt x="2706" y="1"/>
                    <a:pt x="1302" y="382"/>
                    <a:pt x="68" y="1099"/>
                  </a:cubicBezTo>
                  <a:cubicBezTo>
                    <a:pt x="27" y="1126"/>
                    <a:pt x="0" y="1170"/>
                    <a:pt x="0" y="1218"/>
                  </a:cubicBezTo>
                  <a:lnTo>
                    <a:pt x="0" y="3036"/>
                  </a:lnTo>
                  <a:cubicBezTo>
                    <a:pt x="0" y="4392"/>
                    <a:pt x="394" y="5708"/>
                    <a:pt x="1139" y="6836"/>
                  </a:cubicBezTo>
                  <a:cubicBezTo>
                    <a:pt x="1863" y="7938"/>
                    <a:pt x="2879" y="8808"/>
                    <a:pt x="4076" y="9348"/>
                  </a:cubicBezTo>
                  <a:cubicBezTo>
                    <a:pt x="4093" y="9356"/>
                    <a:pt x="4113" y="9362"/>
                    <a:pt x="4134" y="9362"/>
                  </a:cubicBezTo>
                  <a:cubicBezTo>
                    <a:pt x="4150" y="9362"/>
                    <a:pt x="4171" y="9356"/>
                    <a:pt x="4188" y="9348"/>
                  </a:cubicBezTo>
                  <a:cubicBezTo>
                    <a:pt x="5388" y="8808"/>
                    <a:pt x="6404" y="7938"/>
                    <a:pt x="7128" y="6836"/>
                  </a:cubicBezTo>
                  <a:cubicBezTo>
                    <a:pt x="7873" y="5708"/>
                    <a:pt x="8263" y="4392"/>
                    <a:pt x="8263" y="3036"/>
                  </a:cubicBezTo>
                  <a:lnTo>
                    <a:pt x="8263" y="1218"/>
                  </a:lnTo>
                  <a:cubicBezTo>
                    <a:pt x="8263" y="1170"/>
                    <a:pt x="8240" y="1126"/>
                    <a:pt x="8196" y="1099"/>
                  </a:cubicBezTo>
                  <a:cubicBezTo>
                    <a:pt x="6965" y="382"/>
                    <a:pt x="5557" y="1"/>
                    <a:pt x="4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8"/>
            <p:cNvSpPr/>
            <p:nvPr/>
          </p:nvSpPr>
          <p:spPr>
            <a:xfrm>
              <a:off x="1188529" y="1896277"/>
              <a:ext cx="238147" cy="273820"/>
            </a:xfrm>
            <a:custGeom>
              <a:avLst/>
              <a:gdLst/>
              <a:ahLst/>
              <a:cxnLst/>
              <a:rect l="l" t="t" r="r" b="b"/>
              <a:pathLst>
                <a:path w="6629" h="7622" extrusionOk="0">
                  <a:moveTo>
                    <a:pt x="3315" y="0"/>
                  </a:moveTo>
                  <a:cubicBezTo>
                    <a:pt x="2196" y="0"/>
                    <a:pt x="1078" y="265"/>
                    <a:pt x="75" y="762"/>
                  </a:cubicBezTo>
                  <a:cubicBezTo>
                    <a:pt x="31" y="786"/>
                    <a:pt x="0" y="833"/>
                    <a:pt x="0" y="888"/>
                  </a:cubicBezTo>
                  <a:lnTo>
                    <a:pt x="0" y="2248"/>
                  </a:lnTo>
                  <a:cubicBezTo>
                    <a:pt x="0" y="3321"/>
                    <a:pt x="290" y="4372"/>
                    <a:pt x="833" y="5290"/>
                  </a:cubicBezTo>
                  <a:cubicBezTo>
                    <a:pt x="858" y="5332"/>
                    <a:pt x="904" y="5356"/>
                    <a:pt x="949" y="5356"/>
                  </a:cubicBezTo>
                  <a:cubicBezTo>
                    <a:pt x="973" y="5356"/>
                    <a:pt x="996" y="5350"/>
                    <a:pt x="1017" y="5337"/>
                  </a:cubicBezTo>
                  <a:cubicBezTo>
                    <a:pt x="1081" y="5300"/>
                    <a:pt x="1102" y="5218"/>
                    <a:pt x="1065" y="5154"/>
                  </a:cubicBezTo>
                  <a:cubicBezTo>
                    <a:pt x="544" y="4277"/>
                    <a:pt x="270" y="3274"/>
                    <a:pt x="270" y="2248"/>
                  </a:cubicBezTo>
                  <a:lnTo>
                    <a:pt x="270" y="973"/>
                  </a:lnTo>
                  <a:cubicBezTo>
                    <a:pt x="1214" y="514"/>
                    <a:pt x="2264" y="273"/>
                    <a:pt x="3315" y="273"/>
                  </a:cubicBezTo>
                  <a:cubicBezTo>
                    <a:pt x="4365" y="273"/>
                    <a:pt x="5416" y="514"/>
                    <a:pt x="6360" y="973"/>
                  </a:cubicBezTo>
                  <a:lnTo>
                    <a:pt x="6360" y="2213"/>
                  </a:lnTo>
                  <a:cubicBezTo>
                    <a:pt x="6360" y="2213"/>
                    <a:pt x="6021" y="4460"/>
                    <a:pt x="5395" y="5412"/>
                  </a:cubicBezTo>
                  <a:cubicBezTo>
                    <a:pt x="4868" y="6211"/>
                    <a:pt x="4151" y="6873"/>
                    <a:pt x="3315" y="7329"/>
                  </a:cubicBezTo>
                  <a:cubicBezTo>
                    <a:pt x="2560" y="6914"/>
                    <a:pt x="1897" y="6330"/>
                    <a:pt x="1391" y="5633"/>
                  </a:cubicBezTo>
                  <a:cubicBezTo>
                    <a:pt x="1362" y="5596"/>
                    <a:pt x="1320" y="5576"/>
                    <a:pt x="1277" y="5576"/>
                  </a:cubicBezTo>
                  <a:cubicBezTo>
                    <a:pt x="1249" y="5576"/>
                    <a:pt x="1221" y="5585"/>
                    <a:pt x="1197" y="5602"/>
                  </a:cubicBezTo>
                  <a:cubicBezTo>
                    <a:pt x="1136" y="5646"/>
                    <a:pt x="1122" y="5731"/>
                    <a:pt x="1167" y="5792"/>
                  </a:cubicBezTo>
                  <a:cubicBezTo>
                    <a:pt x="1714" y="6544"/>
                    <a:pt x="2435" y="7173"/>
                    <a:pt x="3250" y="7604"/>
                  </a:cubicBezTo>
                  <a:cubicBezTo>
                    <a:pt x="3271" y="7615"/>
                    <a:pt x="3295" y="7621"/>
                    <a:pt x="3315" y="7621"/>
                  </a:cubicBezTo>
                  <a:cubicBezTo>
                    <a:pt x="3339" y="7621"/>
                    <a:pt x="3359" y="7615"/>
                    <a:pt x="3379" y="7604"/>
                  </a:cubicBezTo>
                  <a:cubicBezTo>
                    <a:pt x="4283" y="7125"/>
                    <a:pt x="5058" y="6421"/>
                    <a:pt x="5623" y="5561"/>
                  </a:cubicBezTo>
                  <a:cubicBezTo>
                    <a:pt x="6279" y="4569"/>
                    <a:pt x="6629" y="2213"/>
                    <a:pt x="6629" y="2213"/>
                  </a:cubicBezTo>
                  <a:lnTo>
                    <a:pt x="6629" y="888"/>
                  </a:lnTo>
                  <a:cubicBezTo>
                    <a:pt x="6629" y="833"/>
                    <a:pt x="6602" y="786"/>
                    <a:pt x="6554" y="762"/>
                  </a:cubicBezTo>
                  <a:cubicBezTo>
                    <a:pt x="5552" y="265"/>
                    <a:pt x="4433" y="0"/>
                    <a:pt x="3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4" name="Google Shape;1784;p58"/>
          <p:cNvGrpSpPr/>
          <p:nvPr/>
        </p:nvGrpSpPr>
        <p:grpSpPr>
          <a:xfrm>
            <a:off x="4081194" y="2315470"/>
            <a:ext cx="337088" cy="336402"/>
            <a:chOff x="1951990" y="1866890"/>
            <a:chExt cx="337088" cy="336402"/>
          </a:xfrm>
        </p:grpSpPr>
        <p:sp>
          <p:nvSpPr>
            <p:cNvPr id="1785" name="Google Shape;1785;p58"/>
            <p:cNvSpPr/>
            <p:nvPr/>
          </p:nvSpPr>
          <p:spPr>
            <a:xfrm>
              <a:off x="2052762" y="2128071"/>
              <a:ext cx="29854" cy="29818"/>
            </a:xfrm>
            <a:custGeom>
              <a:avLst/>
              <a:gdLst/>
              <a:ahLst/>
              <a:cxnLst/>
              <a:rect l="l" t="t" r="r" b="b"/>
              <a:pathLst>
                <a:path w="831" h="830" extrusionOk="0">
                  <a:moveTo>
                    <a:pt x="561" y="292"/>
                  </a:moveTo>
                  <a:lnTo>
                    <a:pt x="561" y="561"/>
                  </a:lnTo>
                  <a:lnTo>
                    <a:pt x="293" y="561"/>
                  </a:lnTo>
                  <a:lnTo>
                    <a:pt x="293" y="292"/>
                  </a:lnTo>
                  <a:close/>
                  <a:moveTo>
                    <a:pt x="137" y="0"/>
                  </a:moveTo>
                  <a:cubicBezTo>
                    <a:pt x="62" y="0"/>
                    <a:pt x="1" y="61"/>
                    <a:pt x="1" y="136"/>
                  </a:cubicBezTo>
                  <a:lnTo>
                    <a:pt x="1" y="690"/>
                  </a:lnTo>
                  <a:cubicBezTo>
                    <a:pt x="1" y="768"/>
                    <a:pt x="62" y="829"/>
                    <a:pt x="137" y="829"/>
                  </a:cubicBezTo>
                  <a:lnTo>
                    <a:pt x="691" y="829"/>
                  </a:lnTo>
                  <a:cubicBezTo>
                    <a:pt x="769" y="829"/>
                    <a:pt x="830" y="768"/>
                    <a:pt x="830" y="690"/>
                  </a:cubicBezTo>
                  <a:lnTo>
                    <a:pt x="830" y="136"/>
                  </a:lnTo>
                  <a:cubicBezTo>
                    <a:pt x="830" y="61"/>
                    <a:pt x="769" y="0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8"/>
            <p:cNvSpPr/>
            <p:nvPr/>
          </p:nvSpPr>
          <p:spPr>
            <a:xfrm>
              <a:off x="1951990" y="1867105"/>
              <a:ext cx="133174" cy="336186"/>
            </a:xfrm>
            <a:custGeom>
              <a:avLst/>
              <a:gdLst/>
              <a:ahLst/>
              <a:cxnLst/>
              <a:rect l="l" t="t" r="r" b="b"/>
              <a:pathLst>
                <a:path w="3707" h="9358" extrusionOk="0">
                  <a:moveTo>
                    <a:pt x="2147" y="269"/>
                  </a:moveTo>
                  <a:lnTo>
                    <a:pt x="2147" y="564"/>
                  </a:lnTo>
                  <a:cubicBezTo>
                    <a:pt x="2054" y="551"/>
                    <a:pt x="1963" y="544"/>
                    <a:pt x="1868" y="544"/>
                  </a:cubicBezTo>
                  <a:cubicBezTo>
                    <a:pt x="1772" y="544"/>
                    <a:pt x="1677" y="551"/>
                    <a:pt x="1585" y="564"/>
                  </a:cubicBezTo>
                  <a:lnTo>
                    <a:pt x="1585" y="269"/>
                  </a:lnTo>
                  <a:close/>
                  <a:moveTo>
                    <a:pt x="1854" y="809"/>
                  </a:moveTo>
                  <a:cubicBezTo>
                    <a:pt x="2730" y="809"/>
                    <a:pt x="3438" y="1521"/>
                    <a:pt x="3438" y="2393"/>
                  </a:cubicBezTo>
                  <a:lnTo>
                    <a:pt x="3438" y="4949"/>
                  </a:lnTo>
                  <a:cubicBezTo>
                    <a:pt x="3438" y="5442"/>
                    <a:pt x="3264" y="5915"/>
                    <a:pt x="2945" y="6289"/>
                  </a:cubicBezTo>
                  <a:lnTo>
                    <a:pt x="2340" y="6996"/>
                  </a:lnTo>
                  <a:lnTo>
                    <a:pt x="1372" y="6996"/>
                  </a:lnTo>
                  <a:lnTo>
                    <a:pt x="766" y="6289"/>
                  </a:lnTo>
                  <a:cubicBezTo>
                    <a:pt x="446" y="5915"/>
                    <a:pt x="270" y="5442"/>
                    <a:pt x="270" y="4949"/>
                  </a:cubicBezTo>
                  <a:lnTo>
                    <a:pt x="270" y="2417"/>
                  </a:lnTo>
                  <a:cubicBezTo>
                    <a:pt x="270" y="1546"/>
                    <a:pt x="964" y="819"/>
                    <a:pt x="1830" y="809"/>
                  </a:cubicBezTo>
                  <a:cubicBezTo>
                    <a:pt x="1838" y="809"/>
                    <a:pt x="1846" y="809"/>
                    <a:pt x="1854" y="809"/>
                  </a:cubicBezTo>
                  <a:close/>
                  <a:moveTo>
                    <a:pt x="2269" y="7264"/>
                  </a:moveTo>
                  <a:lnTo>
                    <a:pt x="2269" y="8093"/>
                  </a:lnTo>
                  <a:lnTo>
                    <a:pt x="1439" y="8093"/>
                  </a:lnTo>
                  <a:lnTo>
                    <a:pt x="1439" y="7264"/>
                  </a:lnTo>
                  <a:close/>
                  <a:moveTo>
                    <a:pt x="2000" y="8358"/>
                  </a:moveTo>
                  <a:lnTo>
                    <a:pt x="2000" y="9066"/>
                  </a:lnTo>
                  <a:lnTo>
                    <a:pt x="1731" y="9066"/>
                  </a:lnTo>
                  <a:lnTo>
                    <a:pt x="1731" y="8358"/>
                  </a:lnTo>
                  <a:close/>
                  <a:moveTo>
                    <a:pt x="1456" y="0"/>
                  </a:moveTo>
                  <a:cubicBezTo>
                    <a:pt x="1381" y="0"/>
                    <a:pt x="1320" y="62"/>
                    <a:pt x="1320" y="136"/>
                  </a:cubicBezTo>
                  <a:lnTo>
                    <a:pt x="1320" y="633"/>
                  </a:lnTo>
                  <a:cubicBezTo>
                    <a:pt x="559" y="867"/>
                    <a:pt x="1" y="1574"/>
                    <a:pt x="1" y="2410"/>
                  </a:cubicBezTo>
                  <a:lnTo>
                    <a:pt x="1" y="4969"/>
                  </a:lnTo>
                  <a:cubicBezTo>
                    <a:pt x="1" y="5523"/>
                    <a:pt x="202" y="6064"/>
                    <a:pt x="562" y="6486"/>
                  </a:cubicBezTo>
                  <a:lnTo>
                    <a:pt x="1174" y="7203"/>
                  </a:lnTo>
                  <a:lnTo>
                    <a:pt x="1174" y="8247"/>
                  </a:lnTo>
                  <a:cubicBezTo>
                    <a:pt x="1174" y="8325"/>
                    <a:pt x="1235" y="8386"/>
                    <a:pt x="1310" y="8386"/>
                  </a:cubicBezTo>
                  <a:lnTo>
                    <a:pt x="1439" y="8386"/>
                  </a:lnTo>
                  <a:lnTo>
                    <a:pt x="1439" y="9222"/>
                  </a:lnTo>
                  <a:cubicBezTo>
                    <a:pt x="1439" y="9296"/>
                    <a:pt x="1500" y="9358"/>
                    <a:pt x="1579" y="9358"/>
                  </a:cubicBezTo>
                  <a:lnTo>
                    <a:pt x="2133" y="9358"/>
                  </a:lnTo>
                  <a:cubicBezTo>
                    <a:pt x="2208" y="9358"/>
                    <a:pt x="2269" y="9296"/>
                    <a:pt x="2269" y="9222"/>
                  </a:cubicBezTo>
                  <a:lnTo>
                    <a:pt x="2269" y="8386"/>
                  </a:lnTo>
                  <a:lnTo>
                    <a:pt x="2401" y="8386"/>
                  </a:lnTo>
                  <a:cubicBezTo>
                    <a:pt x="2476" y="8386"/>
                    <a:pt x="2537" y="8325"/>
                    <a:pt x="2537" y="8247"/>
                  </a:cubicBezTo>
                  <a:lnTo>
                    <a:pt x="2537" y="7203"/>
                  </a:lnTo>
                  <a:lnTo>
                    <a:pt x="3149" y="6486"/>
                  </a:lnTo>
                  <a:cubicBezTo>
                    <a:pt x="3509" y="6061"/>
                    <a:pt x="3706" y="5527"/>
                    <a:pt x="3706" y="4973"/>
                  </a:cubicBezTo>
                  <a:lnTo>
                    <a:pt x="3706" y="2410"/>
                  </a:lnTo>
                  <a:cubicBezTo>
                    <a:pt x="3706" y="1574"/>
                    <a:pt x="3162" y="867"/>
                    <a:pt x="2415" y="633"/>
                  </a:cubicBezTo>
                  <a:lnTo>
                    <a:pt x="2415" y="136"/>
                  </a:lnTo>
                  <a:cubicBezTo>
                    <a:pt x="2415" y="62"/>
                    <a:pt x="2354" y="0"/>
                    <a:pt x="2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8"/>
            <p:cNvSpPr/>
            <p:nvPr/>
          </p:nvSpPr>
          <p:spPr>
            <a:xfrm>
              <a:off x="2115165" y="1886505"/>
              <a:ext cx="153400" cy="153292"/>
            </a:xfrm>
            <a:custGeom>
              <a:avLst/>
              <a:gdLst/>
              <a:ahLst/>
              <a:cxnLst/>
              <a:rect l="l" t="t" r="r" b="b"/>
              <a:pathLst>
                <a:path w="4270" h="4267" extrusionOk="0">
                  <a:moveTo>
                    <a:pt x="2135" y="272"/>
                  </a:moveTo>
                  <a:cubicBezTo>
                    <a:pt x="3159" y="272"/>
                    <a:pt x="3995" y="1108"/>
                    <a:pt x="3995" y="2132"/>
                  </a:cubicBezTo>
                  <a:cubicBezTo>
                    <a:pt x="3995" y="3158"/>
                    <a:pt x="3159" y="3995"/>
                    <a:pt x="2135" y="3995"/>
                  </a:cubicBezTo>
                  <a:cubicBezTo>
                    <a:pt x="1108" y="3995"/>
                    <a:pt x="276" y="3158"/>
                    <a:pt x="276" y="2132"/>
                  </a:cubicBezTo>
                  <a:cubicBezTo>
                    <a:pt x="276" y="1108"/>
                    <a:pt x="1108" y="272"/>
                    <a:pt x="2135" y="272"/>
                  </a:cubicBezTo>
                  <a:close/>
                  <a:moveTo>
                    <a:pt x="2135" y="0"/>
                  </a:moveTo>
                  <a:cubicBezTo>
                    <a:pt x="959" y="0"/>
                    <a:pt x="1" y="956"/>
                    <a:pt x="1" y="2132"/>
                  </a:cubicBezTo>
                  <a:cubicBezTo>
                    <a:pt x="1" y="3311"/>
                    <a:pt x="959" y="4266"/>
                    <a:pt x="2135" y="4266"/>
                  </a:cubicBezTo>
                  <a:cubicBezTo>
                    <a:pt x="3311" y="4266"/>
                    <a:pt x="4270" y="3311"/>
                    <a:pt x="4270" y="2132"/>
                  </a:cubicBezTo>
                  <a:cubicBezTo>
                    <a:pt x="4270" y="956"/>
                    <a:pt x="3311" y="0"/>
                    <a:pt x="2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8"/>
            <p:cNvSpPr/>
            <p:nvPr/>
          </p:nvSpPr>
          <p:spPr>
            <a:xfrm>
              <a:off x="2145810" y="1921389"/>
              <a:ext cx="88196" cy="86436"/>
            </a:xfrm>
            <a:custGeom>
              <a:avLst/>
              <a:gdLst/>
              <a:ahLst/>
              <a:cxnLst/>
              <a:rect l="l" t="t" r="r" b="b"/>
              <a:pathLst>
                <a:path w="2455" h="2406" extrusionOk="0">
                  <a:moveTo>
                    <a:pt x="1282" y="1025"/>
                  </a:moveTo>
                  <a:cubicBezTo>
                    <a:pt x="1357" y="1025"/>
                    <a:pt x="1418" y="1086"/>
                    <a:pt x="1418" y="1161"/>
                  </a:cubicBezTo>
                  <a:cubicBezTo>
                    <a:pt x="1418" y="1239"/>
                    <a:pt x="1357" y="1300"/>
                    <a:pt x="1282" y="1300"/>
                  </a:cubicBezTo>
                  <a:cubicBezTo>
                    <a:pt x="1207" y="1300"/>
                    <a:pt x="1143" y="1239"/>
                    <a:pt x="1143" y="1161"/>
                  </a:cubicBezTo>
                  <a:cubicBezTo>
                    <a:pt x="1143" y="1086"/>
                    <a:pt x="1207" y="1025"/>
                    <a:pt x="1282" y="1025"/>
                  </a:cubicBezTo>
                  <a:close/>
                  <a:moveTo>
                    <a:pt x="450" y="1855"/>
                  </a:moveTo>
                  <a:cubicBezTo>
                    <a:pt x="487" y="1855"/>
                    <a:pt x="521" y="1871"/>
                    <a:pt x="548" y="1895"/>
                  </a:cubicBezTo>
                  <a:cubicBezTo>
                    <a:pt x="575" y="1922"/>
                    <a:pt x="589" y="1957"/>
                    <a:pt x="589" y="1993"/>
                  </a:cubicBezTo>
                  <a:cubicBezTo>
                    <a:pt x="589" y="2028"/>
                    <a:pt x="575" y="2065"/>
                    <a:pt x="548" y="2089"/>
                  </a:cubicBezTo>
                  <a:cubicBezTo>
                    <a:pt x="521" y="2116"/>
                    <a:pt x="487" y="2129"/>
                    <a:pt x="450" y="2129"/>
                  </a:cubicBezTo>
                  <a:cubicBezTo>
                    <a:pt x="415" y="2129"/>
                    <a:pt x="382" y="2116"/>
                    <a:pt x="354" y="2089"/>
                  </a:cubicBezTo>
                  <a:cubicBezTo>
                    <a:pt x="327" y="2065"/>
                    <a:pt x="313" y="2028"/>
                    <a:pt x="313" y="1993"/>
                  </a:cubicBezTo>
                  <a:cubicBezTo>
                    <a:pt x="313" y="1957"/>
                    <a:pt x="327" y="1922"/>
                    <a:pt x="354" y="1895"/>
                  </a:cubicBezTo>
                  <a:cubicBezTo>
                    <a:pt x="382" y="1871"/>
                    <a:pt x="415" y="1855"/>
                    <a:pt x="450" y="1855"/>
                  </a:cubicBezTo>
                  <a:close/>
                  <a:moveTo>
                    <a:pt x="2306" y="1"/>
                  </a:moveTo>
                  <a:cubicBezTo>
                    <a:pt x="2271" y="1"/>
                    <a:pt x="2236" y="14"/>
                    <a:pt x="2210" y="39"/>
                  </a:cubicBezTo>
                  <a:lnTo>
                    <a:pt x="1459" y="790"/>
                  </a:lnTo>
                  <a:cubicBezTo>
                    <a:pt x="1405" y="766"/>
                    <a:pt x="1344" y="749"/>
                    <a:pt x="1282" y="749"/>
                  </a:cubicBezTo>
                  <a:cubicBezTo>
                    <a:pt x="1055" y="749"/>
                    <a:pt x="871" y="937"/>
                    <a:pt x="871" y="1161"/>
                  </a:cubicBezTo>
                  <a:cubicBezTo>
                    <a:pt x="871" y="1226"/>
                    <a:pt x="884" y="1287"/>
                    <a:pt x="912" y="1337"/>
                  </a:cubicBezTo>
                  <a:lnTo>
                    <a:pt x="630" y="1623"/>
                  </a:lnTo>
                  <a:cubicBezTo>
                    <a:pt x="573" y="1596"/>
                    <a:pt x="512" y="1582"/>
                    <a:pt x="450" y="1582"/>
                  </a:cubicBezTo>
                  <a:cubicBezTo>
                    <a:pt x="345" y="1582"/>
                    <a:pt x="240" y="1622"/>
                    <a:pt x="161" y="1701"/>
                  </a:cubicBezTo>
                  <a:cubicBezTo>
                    <a:pt x="1" y="1861"/>
                    <a:pt x="1" y="2123"/>
                    <a:pt x="161" y="2283"/>
                  </a:cubicBezTo>
                  <a:cubicBezTo>
                    <a:pt x="242" y="2364"/>
                    <a:pt x="344" y="2405"/>
                    <a:pt x="450" y="2405"/>
                  </a:cubicBezTo>
                  <a:cubicBezTo>
                    <a:pt x="555" y="2405"/>
                    <a:pt x="660" y="2364"/>
                    <a:pt x="742" y="2283"/>
                  </a:cubicBezTo>
                  <a:cubicBezTo>
                    <a:pt x="867" y="2156"/>
                    <a:pt x="895" y="1970"/>
                    <a:pt x="823" y="1817"/>
                  </a:cubicBezTo>
                  <a:lnTo>
                    <a:pt x="1105" y="1535"/>
                  </a:lnTo>
                  <a:cubicBezTo>
                    <a:pt x="1157" y="1558"/>
                    <a:pt x="1218" y="1572"/>
                    <a:pt x="1282" y="1572"/>
                  </a:cubicBezTo>
                  <a:cubicBezTo>
                    <a:pt x="1507" y="1572"/>
                    <a:pt x="1694" y="1389"/>
                    <a:pt x="1694" y="1161"/>
                  </a:cubicBezTo>
                  <a:cubicBezTo>
                    <a:pt x="1694" y="1100"/>
                    <a:pt x="1680" y="1039"/>
                    <a:pt x="1653" y="984"/>
                  </a:cubicBezTo>
                  <a:lnTo>
                    <a:pt x="2404" y="236"/>
                  </a:lnTo>
                  <a:cubicBezTo>
                    <a:pt x="2455" y="182"/>
                    <a:pt x="2455" y="93"/>
                    <a:pt x="2404" y="39"/>
                  </a:cubicBezTo>
                  <a:cubicBezTo>
                    <a:pt x="2377" y="14"/>
                    <a:pt x="2341" y="1"/>
                    <a:pt x="2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8"/>
            <p:cNvSpPr/>
            <p:nvPr/>
          </p:nvSpPr>
          <p:spPr>
            <a:xfrm>
              <a:off x="2095765" y="1866890"/>
              <a:ext cx="193312" cy="336402"/>
            </a:xfrm>
            <a:custGeom>
              <a:avLst/>
              <a:gdLst/>
              <a:ahLst/>
              <a:cxnLst/>
              <a:rect l="l" t="t" r="r" b="b"/>
              <a:pathLst>
                <a:path w="5381" h="9364" extrusionOk="0">
                  <a:moveTo>
                    <a:pt x="2675" y="271"/>
                  </a:moveTo>
                  <a:cubicBezTo>
                    <a:pt x="4001" y="271"/>
                    <a:pt x="5082" y="1352"/>
                    <a:pt x="5082" y="2678"/>
                  </a:cubicBezTo>
                  <a:cubicBezTo>
                    <a:pt x="5082" y="4007"/>
                    <a:pt x="4001" y="5088"/>
                    <a:pt x="2675" y="5088"/>
                  </a:cubicBezTo>
                  <a:cubicBezTo>
                    <a:pt x="1347" y="5088"/>
                    <a:pt x="266" y="4007"/>
                    <a:pt x="266" y="2678"/>
                  </a:cubicBezTo>
                  <a:cubicBezTo>
                    <a:pt x="266" y="1352"/>
                    <a:pt x="1347" y="271"/>
                    <a:pt x="2675" y="271"/>
                  </a:cubicBezTo>
                  <a:close/>
                  <a:moveTo>
                    <a:pt x="4191" y="4897"/>
                  </a:moveTo>
                  <a:lnTo>
                    <a:pt x="4191" y="5904"/>
                  </a:lnTo>
                  <a:lnTo>
                    <a:pt x="1577" y="5904"/>
                  </a:lnTo>
                  <a:cubicBezTo>
                    <a:pt x="1502" y="5910"/>
                    <a:pt x="1441" y="5972"/>
                    <a:pt x="1441" y="6047"/>
                  </a:cubicBezTo>
                  <a:cubicBezTo>
                    <a:pt x="1441" y="6121"/>
                    <a:pt x="1577" y="6196"/>
                    <a:pt x="1577" y="6196"/>
                  </a:cubicBezTo>
                  <a:lnTo>
                    <a:pt x="4317" y="6196"/>
                  </a:lnTo>
                  <a:cubicBezTo>
                    <a:pt x="4381" y="6196"/>
                    <a:pt x="4443" y="6240"/>
                    <a:pt x="4456" y="6304"/>
                  </a:cubicBezTo>
                  <a:cubicBezTo>
                    <a:pt x="4474" y="6390"/>
                    <a:pt x="4406" y="6464"/>
                    <a:pt x="4320" y="6464"/>
                  </a:cubicBezTo>
                  <a:lnTo>
                    <a:pt x="1033" y="6464"/>
                  </a:lnTo>
                  <a:cubicBezTo>
                    <a:pt x="966" y="6464"/>
                    <a:pt x="904" y="6420"/>
                    <a:pt x="894" y="6353"/>
                  </a:cubicBezTo>
                  <a:cubicBezTo>
                    <a:pt x="881" y="6271"/>
                    <a:pt x="948" y="6196"/>
                    <a:pt x="1030" y="6196"/>
                  </a:cubicBezTo>
                  <a:cubicBezTo>
                    <a:pt x="1105" y="6196"/>
                    <a:pt x="1166" y="6138"/>
                    <a:pt x="1166" y="6064"/>
                  </a:cubicBezTo>
                  <a:lnTo>
                    <a:pt x="1166" y="4897"/>
                  </a:lnTo>
                  <a:cubicBezTo>
                    <a:pt x="1166" y="4897"/>
                    <a:pt x="2114" y="5363"/>
                    <a:pt x="2675" y="5363"/>
                  </a:cubicBezTo>
                  <a:cubicBezTo>
                    <a:pt x="3233" y="5363"/>
                    <a:pt x="3753" y="5190"/>
                    <a:pt x="4191" y="4897"/>
                  </a:cubicBezTo>
                  <a:close/>
                  <a:moveTo>
                    <a:pt x="3093" y="6733"/>
                  </a:moveTo>
                  <a:lnTo>
                    <a:pt x="3093" y="7002"/>
                  </a:lnTo>
                  <a:lnTo>
                    <a:pt x="2264" y="7002"/>
                  </a:lnTo>
                  <a:lnTo>
                    <a:pt x="2264" y="6733"/>
                  </a:lnTo>
                  <a:close/>
                  <a:moveTo>
                    <a:pt x="2801" y="7270"/>
                  </a:moveTo>
                  <a:lnTo>
                    <a:pt x="2801" y="9072"/>
                  </a:lnTo>
                  <a:lnTo>
                    <a:pt x="2533" y="9072"/>
                  </a:lnTo>
                  <a:lnTo>
                    <a:pt x="2533" y="7270"/>
                  </a:lnTo>
                  <a:close/>
                  <a:moveTo>
                    <a:pt x="2681" y="0"/>
                  </a:moveTo>
                  <a:cubicBezTo>
                    <a:pt x="1205" y="0"/>
                    <a:pt x="0" y="1199"/>
                    <a:pt x="0" y="2678"/>
                  </a:cubicBezTo>
                  <a:cubicBezTo>
                    <a:pt x="0" y="3474"/>
                    <a:pt x="347" y="4187"/>
                    <a:pt x="901" y="4677"/>
                  </a:cubicBezTo>
                  <a:lnTo>
                    <a:pt x="901" y="5917"/>
                  </a:lnTo>
                  <a:cubicBezTo>
                    <a:pt x="704" y="5989"/>
                    <a:pt x="578" y="6202"/>
                    <a:pt x="643" y="6434"/>
                  </a:cubicBezTo>
                  <a:cubicBezTo>
                    <a:pt x="694" y="6614"/>
                    <a:pt x="860" y="6733"/>
                    <a:pt x="1047" y="6733"/>
                  </a:cubicBezTo>
                  <a:lnTo>
                    <a:pt x="1995" y="6733"/>
                  </a:lnTo>
                  <a:lnTo>
                    <a:pt x="1995" y="7158"/>
                  </a:lnTo>
                  <a:cubicBezTo>
                    <a:pt x="1995" y="7233"/>
                    <a:pt x="2056" y="7294"/>
                    <a:pt x="2135" y="7294"/>
                  </a:cubicBezTo>
                  <a:lnTo>
                    <a:pt x="2264" y="7294"/>
                  </a:lnTo>
                  <a:lnTo>
                    <a:pt x="2264" y="9228"/>
                  </a:lnTo>
                  <a:cubicBezTo>
                    <a:pt x="2264" y="9302"/>
                    <a:pt x="2326" y="9364"/>
                    <a:pt x="2400" y="9364"/>
                  </a:cubicBezTo>
                  <a:lnTo>
                    <a:pt x="2958" y="9364"/>
                  </a:lnTo>
                  <a:cubicBezTo>
                    <a:pt x="3032" y="9364"/>
                    <a:pt x="3093" y="9302"/>
                    <a:pt x="3093" y="9228"/>
                  </a:cubicBezTo>
                  <a:lnTo>
                    <a:pt x="3093" y="7294"/>
                  </a:lnTo>
                  <a:lnTo>
                    <a:pt x="3223" y="7294"/>
                  </a:lnTo>
                  <a:cubicBezTo>
                    <a:pt x="3300" y="7294"/>
                    <a:pt x="3362" y="7233"/>
                    <a:pt x="3362" y="7158"/>
                  </a:cubicBezTo>
                  <a:lnTo>
                    <a:pt x="3362" y="6733"/>
                  </a:lnTo>
                  <a:lnTo>
                    <a:pt x="4310" y="6733"/>
                  </a:lnTo>
                  <a:cubicBezTo>
                    <a:pt x="4497" y="6733"/>
                    <a:pt x="4664" y="6614"/>
                    <a:pt x="4715" y="6434"/>
                  </a:cubicBezTo>
                  <a:cubicBezTo>
                    <a:pt x="4779" y="6202"/>
                    <a:pt x="4654" y="5989"/>
                    <a:pt x="4456" y="5917"/>
                  </a:cubicBezTo>
                  <a:lnTo>
                    <a:pt x="4456" y="4677"/>
                  </a:lnTo>
                  <a:cubicBezTo>
                    <a:pt x="5027" y="4170"/>
                    <a:pt x="5381" y="3422"/>
                    <a:pt x="5354" y="2597"/>
                  </a:cubicBezTo>
                  <a:cubicBezTo>
                    <a:pt x="5313" y="1196"/>
                    <a:pt x="4185" y="57"/>
                    <a:pt x="2784" y="2"/>
                  </a:cubicBezTo>
                  <a:cubicBezTo>
                    <a:pt x="2750" y="1"/>
                    <a:pt x="2715" y="0"/>
                    <a:pt x="2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0" name="Google Shape;1790;p58"/>
          <p:cNvGrpSpPr/>
          <p:nvPr/>
        </p:nvGrpSpPr>
        <p:grpSpPr>
          <a:xfrm>
            <a:off x="4975419" y="2315649"/>
            <a:ext cx="206641" cy="336222"/>
            <a:chOff x="3026426" y="1901271"/>
            <a:chExt cx="206641" cy="336222"/>
          </a:xfrm>
        </p:grpSpPr>
        <p:sp>
          <p:nvSpPr>
            <p:cNvPr id="1791" name="Google Shape;1791;p58"/>
            <p:cNvSpPr/>
            <p:nvPr/>
          </p:nvSpPr>
          <p:spPr>
            <a:xfrm>
              <a:off x="3026426" y="1901271"/>
              <a:ext cx="206641" cy="336222"/>
            </a:xfrm>
            <a:custGeom>
              <a:avLst/>
              <a:gdLst/>
              <a:ahLst/>
              <a:cxnLst/>
              <a:rect l="l" t="t" r="r" b="b"/>
              <a:pathLst>
                <a:path w="5752" h="9359" extrusionOk="0">
                  <a:moveTo>
                    <a:pt x="4525" y="269"/>
                  </a:moveTo>
                  <a:cubicBezTo>
                    <a:pt x="5055" y="269"/>
                    <a:pt x="5483" y="697"/>
                    <a:pt x="5483" y="1228"/>
                  </a:cubicBezTo>
                  <a:lnTo>
                    <a:pt x="5483" y="4828"/>
                  </a:lnTo>
                  <a:cubicBezTo>
                    <a:pt x="5483" y="6007"/>
                    <a:pt x="4684" y="7037"/>
                    <a:pt x="3559" y="7343"/>
                  </a:cubicBezTo>
                  <a:lnTo>
                    <a:pt x="3559" y="6473"/>
                  </a:lnTo>
                  <a:cubicBezTo>
                    <a:pt x="3559" y="6398"/>
                    <a:pt x="3498" y="6337"/>
                    <a:pt x="3424" y="6337"/>
                  </a:cubicBezTo>
                  <a:lnTo>
                    <a:pt x="2332" y="6337"/>
                  </a:lnTo>
                  <a:cubicBezTo>
                    <a:pt x="2254" y="6337"/>
                    <a:pt x="2193" y="6398"/>
                    <a:pt x="2193" y="6473"/>
                  </a:cubicBezTo>
                  <a:lnTo>
                    <a:pt x="2193" y="7343"/>
                  </a:lnTo>
                  <a:cubicBezTo>
                    <a:pt x="1068" y="7037"/>
                    <a:pt x="269" y="6007"/>
                    <a:pt x="269" y="4828"/>
                  </a:cubicBezTo>
                  <a:lnTo>
                    <a:pt x="269" y="1228"/>
                  </a:lnTo>
                  <a:cubicBezTo>
                    <a:pt x="269" y="697"/>
                    <a:pt x="697" y="269"/>
                    <a:pt x="1227" y="269"/>
                  </a:cubicBezTo>
                  <a:close/>
                  <a:moveTo>
                    <a:pt x="3291" y="6629"/>
                  </a:moveTo>
                  <a:lnTo>
                    <a:pt x="3291" y="7995"/>
                  </a:lnTo>
                  <a:lnTo>
                    <a:pt x="2461" y="7995"/>
                  </a:lnTo>
                  <a:lnTo>
                    <a:pt x="2461" y="6629"/>
                  </a:lnTo>
                  <a:close/>
                  <a:moveTo>
                    <a:pt x="3291" y="8261"/>
                  </a:moveTo>
                  <a:lnTo>
                    <a:pt x="3291" y="9090"/>
                  </a:lnTo>
                  <a:lnTo>
                    <a:pt x="2461" y="9090"/>
                  </a:lnTo>
                  <a:lnTo>
                    <a:pt x="2461" y="8261"/>
                  </a:lnTo>
                  <a:close/>
                  <a:moveTo>
                    <a:pt x="1234" y="1"/>
                  </a:moveTo>
                  <a:cubicBezTo>
                    <a:pt x="554" y="1"/>
                    <a:pt x="0" y="551"/>
                    <a:pt x="0" y="1235"/>
                  </a:cubicBezTo>
                  <a:lnTo>
                    <a:pt x="0" y="4834"/>
                  </a:lnTo>
                  <a:cubicBezTo>
                    <a:pt x="0" y="5504"/>
                    <a:pt x="235" y="6153"/>
                    <a:pt x="660" y="6667"/>
                  </a:cubicBezTo>
                  <a:cubicBezTo>
                    <a:pt x="1054" y="7146"/>
                    <a:pt x="1598" y="7486"/>
                    <a:pt x="2193" y="7632"/>
                  </a:cubicBezTo>
                  <a:lnTo>
                    <a:pt x="2193" y="9222"/>
                  </a:lnTo>
                  <a:cubicBezTo>
                    <a:pt x="2193" y="9298"/>
                    <a:pt x="2254" y="9359"/>
                    <a:pt x="2332" y="9359"/>
                  </a:cubicBezTo>
                  <a:lnTo>
                    <a:pt x="3424" y="9359"/>
                  </a:lnTo>
                  <a:cubicBezTo>
                    <a:pt x="3498" y="9359"/>
                    <a:pt x="3559" y="9298"/>
                    <a:pt x="3559" y="9222"/>
                  </a:cubicBezTo>
                  <a:lnTo>
                    <a:pt x="3559" y="7632"/>
                  </a:lnTo>
                  <a:cubicBezTo>
                    <a:pt x="4158" y="7486"/>
                    <a:pt x="4698" y="7146"/>
                    <a:pt x="5092" y="6667"/>
                  </a:cubicBezTo>
                  <a:cubicBezTo>
                    <a:pt x="5517" y="6153"/>
                    <a:pt x="5752" y="5504"/>
                    <a:pt x="5752" y="4834"/>
                  </a:cubicBezTo>
                  <a:lnTo>
                    <a:pt x="5752" y="1235"/>
                  </a:lnTo>
                  <a:cubicBezTo>
                    <a:pt x="5752" y="555"/>
                    <a:pt x="5198" y="1"/>
                    <a:pt x="4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8"/>
            <p:cNvSpPr/>
            <p:nvPr/>
          </p:nvSpPr>
          <p:spPr>
            <a:xfrm>
              <a:off x="3065873" y="1940610"/>
              <a:ext cx="127893" cy="105152"/>
            </a:xfrm>
            <a:custGeom>
              <a:avLst/>
              <a:gdLst/>
              <a:ahLst/>
              <a:cxnLst/>
              <a:rect l="l" t="t" r="r" b="b"/>
              <a:pathLst>
                <a:path w="3560" h="2927" extrusionOk="0">
                  <a:moveTo>
                    <a:pt x="3291" y="269"/>
                  </a:moveTo>
                  <a:lnTo>
                    <a:pt x="3291" y="2635"/>
                  </a:lnTo>
                  <a:lnTo>
                    <a:pt x="269" y="2635"/>
                  </a:lnTo>
                  <a:lnTo>
                    <a:pt x="269" y="269"/>
                  </a:lnTo>
                  <a:close/>
                  <a:moveTo>
                    <a:pt x="136" y="0"/>
                  </a:moveTo>
                  <a:cubicBezTo>
                    <a:pt x="62" y="0"/>
                    <a:pt x="1" y="62"/>
                    <a:pt x="1" y="140"/>
                  </a:cubicBezTo>
                  <a:lnTo>
                    <a:pt x="1" y="2791"/>
                  </a:lnTo>
                  <a:cubicBezTo>
                    <a:pt x="1" y="2866"/>
                    <a:pt x="62" y="2927"/>
                    <a:pt x="136" y="2927"/>
                  </a:cubicBezTo>
                  <a:lnTo>
                    <a:pt x="3420" y="2927"/>
                  </a:lnTo>
                  <a:cubicBezTo>
                    <a:pt x="3498" y="2927"/>
                    <a:pt x="3559" y="2866"/>
                    <a:pt x="3559" y="2791"/>
                  </a:cubicBezTo>
                  <a:lnTo>
                    <a:pt x="3559" y="140"/>
                  </a:lnTo>
                  <a:cubicBezTo>
                    <a:pt x="3559" y="62"/>
                    <a:pt x="3498" y="0"/>
                    <a:pt x="3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8"/>
            <p:cNvSpPr/>
            <p:nvPr/>
          </p:nvSpPr>
          <p:spPr>
            <a:xfrm>
              <a:off x="3124971" y="2207934"/>
              <a:ext cx="9808" cy="9915"/>
            </a:xfrm>
            <a:custGeom>
              <a:avLst/>
              <a:gdLst/>
              <a:ahLst/>
              <a:cxnLst/>
              <a:rect l="l" t="t" r="r" b="b"/>
              <a:pathLst>
                <a:path w="273" h="276" extrusionOk="0">
                  <a:moveTo>
                    <a:pt x="136" y="0"/>
                  </a:moveTo>
                  <a:cubicBezTo>
                    <a:pt x="61" y="0"/>
                    <a:pt x="0" y="62"/>
                    <a:pt x="0" y="136"/>
                  </a:cubicBezTo>
                  <a:cubicBezTo>
                    <a:pt x="0" y="211"/>
                    <a:pt x="61" y="275"/>
                    <a:pt x="136" y="275"/>
                  </a:cubicBezTo>
                  <a:cubicBezTo>
                    <a:pt x="211" y="275"/>
                    <a:pt x="273" y="211"/>
                    <a:pt x="273" y="136"/>
                  </a:cubicBezTo>
                  <a:cubicBezTo>
                    <a:pt x="273" y="62"/>
                    <a:pt x="211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8"/>
            <p:cNvSpPr/>
            <p:nvPr/>
          </p:nvSpPr>
          <p:spPr>
            <a:xfrm>
              <a:off x="3046329" y="1921425"/>
              <a:ext cx="167590" cy="226723"/>
            </a:xfrm>
            <a:custGeom>
              <a:avLst/>
              <a:gdLst/>
              <a:ahLst/>
              <a:cxnLst/>
              <a:rect l="l" t="t" r="r" b="b"/>
              <a:pathLst>
                <a:path w="4665" h="6311" extrusionOk="0">
                  <a:moveTo>
                    <a:pt x="673" y="1"/>
                  </a:moveTo>
                  <a:cubicBezTo>
                    <a:pt x="306" y="1"/>
                    <a:pt x="7" y="296"/>
                    <a:pt x="4" y="660"/>
                  </a:cubicBezTo>
                  <a:cubicBezTo>
                    <a:pt x="0" y="732"/>
                    <a:pt x="55" y="800"/>
                    <a:pt x="126" y="803"/>
                  </a:cubicBezTo>
                  <a:cubicBezTo>
                    <a:pt x="130" y="803"/>
                    <a:pt x="134" y="803"/>
                    <a:pt x="137" y="803"/>
                  </a:cubicBezTo>
                  <a:cubicBezTo>
                    <a:pt x="211" y="803"/>
                    <a:pt x="272" y="744"/>
                    <a:pt x="272" y="671"/>
                  </a:cubicBezTo>
                  <a:cubicBezTo>
                    <a:pt x="272" y="450"/>
                    <a:pt x="452" y="269"/>
                    <a:pt x="673" y="269"/>
                  </a:cubicBezTo>
                  <a:lnTo>
                    <a:pt x="3984" y="269"/>
                  </a:lnTo>
                  <a:cubicBezTo>
                    <a:pt x="4208" y="269"/>
                    <a:pt x="4395" y="453"/>
                    <a:pt x="4395" y="680"/>
                  </a:cubicBezTo>
                  <a:lnTo>
                    <a:pt x="4395" y="4281"/>
                  </a:lnTo>
                  <a:cubicBezTo>
                    <a:pt x="4395" y="4929"/>
                    <a:pt x="4083" y="5538"/>
                    <a:pt x="3573" y="5925"/>
                  </a:cubicBezTo>
                  <a:cubicBezTo>
                    <a:pt x="3570" y="5548"/>
                    <a:pt x="3264" y="5239"/>
                    <a:pt x="2886" y="5239"/>
                  </a:cubicBezTo>
                  <a:lnTo>
                    <a:pt x="1751" y="5239"/>
                  </a:lnTo>
                  <a:cubicBezTo>
                    <a:pt x="1381" y="5239"/>
                    <a:pt x="1081" y="5548"/>
                    <a:pt x="1081" y="5925"/>
                  </a:cubicBezTo>
                  <a:cubicBezTo>
                    <a:pt x="578" y="5538"/>
                    <a:pt x="275" y="4929"/>
                    <a:pt x="275" y="4281"/>
                  </a:cubicBezTo>
                  <a:lnTo>
                    <a:pt x="275" y="1231"/>
                  </a:lnTo>
                  <a:cubicBezTo>
                    <a:pt x="275" y="1167"/>
                    <a:pt x="231" y="1105"/>
                    <a:pt x="167" y="1092"/>
                  </a:cubicBezTo>
                  <a:cubicBezTo>
                    <a:pt x="158" y="1090"/>
                    <a:pt x="149" y="1089"/>
                    <a:pt x="141" y="1089"/>
                  </a:cubicBezTo>
                  <a:cubicBezTo>
                    <a:pt x="67" y="1089"/>
                    <a:pt x="7" y="1152"/>
                    <a:pt x="7" y="1228"/>
                  </a:cubicBezTo>
                  <a:lnTo>
                    <a:pt x="7" y="4273"/>
                  </a:lnTo>
                  <a:cubicBezTo>
                    <a:pt x="7" y="5100"/>
                    <a:pt x="449" y="5871"/>
                    <a:pt x="1163" y="6289"/>
                  </a:cubicBezTo>
                  <a:cubicBezTo>
                    <a:pt x="1185" y="6302"/>
                    <a:pt x="1211" y="6310"/>
                    <a:pt x="1236" y="6310"/>
                  </a:cubicBezTo>
                  <a:cubicBezTo>
                    <a:pt x="1246" y="6310"/>
                    <a:pt x="1256" y="6309"/>
                    <a:pt x="1265" y="6306"/>
                  </a:cubicBezTo>
                  <a:cubicBezTo>
                    <a:pt x="1329" y="6292"/>
                    <a:pt x="1373" y="6234"/>
                    <a:pt x="1373" y="6173"/>
                  </a:cubicBezTo>
                  <a:lnTo>
                    <a:pt x="1373" y="5919"/>
                  </a:lnTo>
                  <a:cubicBezTo>
                    <a:pt x="1373" y="5691"/>
                    <a:pt x="1557" y="5508"/>
                    <a:pt x="1785" y="5508"/>
                  </a:cubicBezTo>
                  <a:lnTo>
                    <a:pt x="3148" y="5508"/>
                  </a:lnTo>
                  <a:cubicBezTo>
                    <a:pt x="3229" y="5508"/>
                    <a:pt x="3298" y="5575"/>
                    <a:pt x="3298" y="5657"/>
                  </a:cubicBezTo>
                  <a:lnTo>
                    <a:pt x="3298" y="6194"/>
                  </a:lnTo>
                  <a:cubicBezTo>
                    <a:pt x="3298" y="6201"/>
                    <a:pt x="3298" y="6208"/>
                    <a:pt x="3301" y="6211"/>
                  </a:cubicBezTo>
                  <a:cubicBezTo>
                    <a:pt x="3325" y="6275"/>
                    <a:pt x="3379" y="6309"/>
                    <a:pt x="3433" y="6309"/>
                  </a:cubicBezTo>
                  <a:cubicBezTo>
                    <a:pt x="3457" y="6309"/>
                    <a:pt x="3481" y="6303"/>
                    <a:pt x="3502" y="6289"/>
                  </a:cubicBezTo>
                  <a:cubicBezTo>
                    <a:pt x="4219" y="5875"/>
                    <a:pt x="4664" y="5103"/>
                    <a:pt x="4664" y="4276"/>
                  </a:cubicBezTo>
                  <a:lnTo>
                    <a:pt x="4664" y="684"/>
                  </a:lnTo>
                  <a:cubicBezTo>
                    <a:pt x="4664" y="307"/>
                    <a:pt x="4354" y="1"/>
                    <a:pt x="3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8"/>
            <p:cNvSpPr/>
            <p:nvPr/>
          </p:nvSpPr>
          <p:spPr>
            <a:xfrm>
              <a:off x="3065873" y="2055249"/>
              <a:ext cx="39338" cy="39374"/>
            </a:xfrm>
            <a:custGeom>
              <a:avLst/>
              <a:gdLst/>
              <a:ahLst/>
              <a:cxnLst/>
              <a:rect l="l" t="t" r="r" b="b"/>
              <a:pathLst>
                <a:path w="1095" h="1096" extrusionOk="0">
                  <a:moveTo>
                    <a:pt x="547" y="273"/>
                  </a:moveTo>
                  <a:cubicBezTo>
                    <a:pt x="700" y="273"/>
                    <a:pt x="823" y="396"/>
                    <a:pt x="823" y="548"/>
                  </a:cubicBezTo>
                  <a:cubicBezTo>
                    <a:pt x="823" y="698"/>
                    <a:pt x="700" y="824"/>
                    <a:pt x="547" y="824"/>
                  </a:cubicBezTo>
                  <a:cubicBezTo>
                    <a:pt x="398" y="824"/>
                    <a:pt x="272" y="698"/>
                    <a:pt x="272" y="548"/>
                  </a:cubicBezTo>
                  <a:cubicBezTo>
                    <a:pt x="272" y="396"/>
                    <a:pt x="398" y="273"/>
                    <a:pt x="547" y="273"/>
                  </a:cubicBezTo>
                  <a:close/>
                  <a:moveTo>
                    <a:pt x="547" y="1"/>
                  </a:moveTo>
                  <a:cubicBezTo>
                    <a:pt x="245" y="1"/>
                    <a:pt x="1" y="246"/>
                    <a:pt x="1" y="548"/>
                  </a:cubicBezTo>
                  <a:cubicBezTo>
                    <a:pt x="1" y="851"/>
                    <a:pt x="245" y="1096"/>
                    <a:pt x="547" y="1096"/>
                  </a:cubicBezTo>
                  <a:cubicBezTo>
                    <a:pt x="850" y="1096"/>
                    <a:pt x="1095" y="851"/>
                    <a:pt x="1095" y="548"/>
                  </a:cubicBezTo>
                  <a:cubicBezTo>
                    <a:pt x="1095" y="246"/>
                    <a:pt x="85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8"/>
            <p:cNvSpPr/>
            <p:nvPr/>
          </p:nvSpPr>
          <p:spPr>
            <a:xfrm>
              <a:off x="3154538" y="2055249"/>
              <a:ext cx="39338" cy="39374"/>
            </a:xfrm>
            <a:custGeom>
              <a:avLst/>
              <a:gdLst/>
              <a:ahLst/>
              <a:cxnLst/>
              <a:rect l="l" t="t" r="r" b="b"/>
              <a:pathLst>
                <a:path w="1095" h="1096" extrusionOk="0">
                  <a:moveTo>
                    <a:pt x="547" y="273"/>
                  </a:moveTo>
                  <a:cubicBezTo>
                    <a:pt x="700" y="273"/>
                    <a:pt x="823" y="396"/>
                    <a:pt x="823" y="548"/>
                  </a:cubicBezTo>
                  <a:cubicBezTo>
                    <a:pt x="823" y="698"/>
                    <a:pt x="700" y="824"/>
                    <a:pt x="547" y="824"/>
                  </a:cubicBezTo>
                  <a:cubicBezTo>
                    <a:pt x="398" y="824"/>
                    <a:pt x="272" y="698"/>
                    <a:pt x="272" y="548"/>
                  </a:cubicBezTo>
                  <a:cubicBezTo>
                    <a:pt x="272" y="396"/>
                    <a:pt x="398" y="273"/>
                    <a:pt x="547" y="273"/>
                  </a:cubicBezTo>
                  <a:close/>
                  <a:moveTo>
                    <a:pt x="547" y="1"/>
                  </a:moveTo>
                  <a:cubicBezTo>
                    <a:pt x="245" y="1"/>
                    <a:pt x="0" y="246"/>
                    <a:pt x="0" y="548"/>
                  </a:cubicBezTo>
                  <a:cubicBezTo>
                    <a:pt x="0" y="851"/>
                    <a:pt x="245" y="1096"/>
                    <a:pt x="547" y="1096"/>
                  </a:cubicBezTo>
                  <a:cubicBezTo>
                    <a:pt x="850" y="1096"/>
                    <a:pt x="1094" y="851"/>
                    <a:pt x="1094" y="548"/>
                  </a:cubicBezTo>
                  <a:cubicBezTo>
                    <a:pt x="1094" y="246"/>
                    <a:pt x="85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8"/>
            <p:cNvSpPr/>
            <p:nvPr/>
          </p:nvSpPr>
          <p:spPr>
            <a:xfrm>
              <a:off x="3105176" y="1960261"/>
              <a:ext cx="49397" cy="65491"/>
            </a:xfrm>
            <a:custGeom>
              <a:avLst/>
              <a:gdLst/>
              <a:ahLst/>
              <a:cxnLst/>
              <a:rect l="l" t="t" r="r" b="b"/>
              <a:pathLst>
                <a:path w="1375" h="1823" extrusionOk="0">
                  <a:moveTo>
                    <a:pt x="687" y="388"/>
                  </a:moveTo>
                  <a:lnTo>
                    <a:pt x="1031" y="908"/>
                  </a:lnTo>
                  <a:cubicBezTo>
                    <a:pt x="1075" y="977"/>
                    <a:pt x="1099" y="1054"/>
                    <a:pt x="1099" y="1136"/>
                  </a:cubicBezTo>
                  <a:cubicBezTo>
                    <a:pt x="1099" y="1364"/>
                    <a:pt x="915" y="1548"/>
                    <a:pt x="687" y="1548"/>
                  </a:cubicBezTo>
                  <a:cubicBezTo>
                    <a:pt x="460" y="1548"/>
                    <a:pt x="276" y="1364"/>
                    <a:pt x="276" y="1136"/>
                  </a:cubicBezTo>
                  <a:cubicBezTo>
                    <a:pt x="276" y="1054"/>
                    <a:pt x="300" y="977"/>
                    <a:pt x="344" y="908"/>
                  </a:cubicBezTo>
                  <a:lnTo>
                    <a:pt x="687" y="388"/>
                  </a:lnTo>
                  <a:close/>
                  <a:moveTo>
                    <a:pt x="687" y="1"/>
                  </a:moveTo>
                  <a:cubicBezTo>
                    <a:pt x="643" y="1"/>
                    <a:pt x="599" y="24"/>
                    <a:pt x="572" y="65"/>
                  </a:cubicBezTo>
                  <a:lnTo>
                    <a:pt x="116" y="759"/>
                  </a:lnTo>
                  <a:cubicBezTo>
                    <a:pt x="41" y="870"/>
                    <a:pt x="1" y="1000"/>
                    <a:pt x="1" y="1136"/>
                  </a:cubicBezTo>
                  <a:cubicBezTo>
                    <a:pt x="1" y="1513"/>
                    <a:pt x="310" y="1822"/>
                    <a:pt x="687" y="1822"/>
                  </a:cubicBezTo>
                  <a:cubicBezTo>
                    <a:pt x="1064" y="1822"/>
                    <a:pt x="1374" y="1513"/>
                    <a:pt x="1374" y="1136"/>
                  </a:cubicBezTo>
                  <a:cubicBezTo>
                    <a:pt x="1374" y="1000"/>
                    <a:pt x="1334" y="870"/>
                    <a:pt x="1258" y="759"/>
                  </a:cubicBezTo>
                  <a:lnTo>
                    <a:pt x="803" y="65"/>
                  </a:lnTo>
                  <a:cubicBezTo>
                    <a:pt x="776" y="24"/>
                    <a:pt x="735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58"/>
          <p:cNvGrpSpPr/>
          <p:nvPr/>
        </p:nvGrpSpPr>
        <p:grpSpPr>
          <a:xfrm>
            <a:off x="5749829" y="2314787"/>
            <a:ext cx="336222" cy="337084"/>
            <a:chOff x="5749829" y="2294963"/>
            <a:chExt cx="336222" cy="337084"/>
          </a:xfrm>
        </p:grpSpPr>
        <p:sp>
          <p:nvSpPr>
            <p:cNvPr id="1799" name="Google Shape;1799;p58"/>
            <p:cNvSpPr/>
            <p:nvPr/>
          </p:nvSpPr>
          <p:spPr>
            <a:xfrm>
              <a:off x="5749829" y="2294963"/>
              <a:ext cx="336222" cy="337084"/>
            </a:xfrm>
            <a:custGeom>
              <a:avLst/>
              <a:gdLst/>
              <a:ahLst/>
              <a:cxnLst/>
              <a:rect l="l" t="t" r="r" b="b"/>
              <a:pathLst>
                <a:path w="9359" h="9383" extrusionOk="0">
                  <a:moveTo>
                    <a:pt x="6897" y="270"/>
                  </a:moveTo>
                  <a:lnTo>
                    <a:pt x="6897" y="831"/>
                  </a:lnTo>
                  <a:lnTo>
                    <a:pt x="2462" y="831"/>
                  </a:lnTo>
                  <a:lnTo>
                    <a:pt x="2462" y="270"/>
                  </a:lnTo>
                  <a:close/>
                  <a:moveTo>
                    <a:pt x="2192" y="311"/>
                  </a:moveTo>
                  <a:lnTo>
                    <a:pt x="2192" y="1657"/>
                  </a:lnTo>
                  <a:lnTo>
                    <a:pt x="1927" y="1657"/>
                  </a:lnTo>
                  <a:lnTo>
                    <a:pt x="1927" y="698"/>
                  </a:lnTo>
                  <a:cubicBezTo>
                    <a:pt x="1927" y="521"/>
                    <a:pt x="2037" y="368"/>
                    <a:pt x="2192" y="311"/>
                  </a:cubicBezTo>
                  <a:close/>
                  <a:moveTo>
                    <a:pt x="6897" y="1099"/>
                  </a:moveTo>
                  <a:lnTo>
                    <a:pt x="6897" y="1657"/>
                  </a:lnTo>
                  <a:lnTo>
                    <a:pt x="2462" y="1657"/>
                  </a:lnTo>
                  <a:lnTo>
                    <a:pt x="2462" y="1099"/>
                  </a:lnTo>
                  <a:close/>
                  <a:moveTo>
                    <a:pt x="7165" y="311"/>
                  </a:moveTo>
                  <a:cubicBezTo>
                    <a:pt x="7322" y="368"/>
                    <a:pt x="7434" y="521"/>
                    <a:pt x="7434" y="698"/>
                  </a:cubicBezTo>
                  <a:lnTo>
                    <a:pt x="7434" y="1657"/>
                  </a:lnTo>
                  <a:lnTo>
                    <a:pt x="7165" y="1657"/>
                  </a:lnTo>
                  <a:lnTo>
                    <a:pt x="7165" y="311"/>
                  </a:lnTo>
                  <a:close/>
                  <a:moveTo>
                    <a:pt x="8532" y="8822"/>
                  </a:moveTo>
                  <a:lnTo>
                    <a:pt x="8532" y="9091"/>
                  </a:lnTo>
                  <a:lnTo>
                    <a:pt x="805" y="9091"/>
                  </a:lnTo>
                  <a:lnTo>
                    <a:pt x="805" y="8822"/>
                  </a:lnTo>
                  <a:close/>
                  <a:moveTo>
                    <a:pt x="2319" y="1"/>
                  </a:moveTo>
                  <a:cubicBezTo>
                    <a:pt x="1941" y="1"/>
                    <a:pt x="1632" y="307"/>
                    <a:pt x="1632" y="688"/>
                  </a:cubicBezTo>
                  <a:lnTo>
                    <a:pt x="1632" y="1789"/>
                  </a:lnTo>
                  <a:cubicBezTo>
                    <a:pt x="1632" y="1864"/>
                    <a:pt x="1696" y="1925"/>
                    <a:pt x="1771" y="1925"/>
                  </a:cubicBezTo>
                  <a:lnTo>
                    <a:pt x="8682" y="1925"/>
                  </a:lnTo>
                  <a:cubicBezTo>
                    <a:pt x="8906" y="1925"/>
                    <a:pt x="9093" y="2112"/>
                    <a:pt x="9093" y="2337"/>
                  </a:cubicBezTo>
                  <a:lnTo>
                    <a:pt x="9093" y="8146"/>
                  </a:lnTo>
                  <a:cubicBezTo>
                    <a:pt x="9093" y="8370"/>
                    <a:pt x="8906" y="8557"/>
                    <a:pt x="8682" y="8557"/>
                  </a:cubicBezTo>
                  <a:lnTo>
                    <a:pt x="680" y="8557"/>
                  </a:lnTo>
                  <a:cubicBezTo>
                    <a:pt x="452" y="8557"/>
                    <a:pt x="269" y="8370"/>
                    <a:pt x="269" y="8146"/>
                  </a:cubicBezTo>
                  <a:lnTo>
                    <a:pt x="269" y="2068"/>
                  </a:lnTo>
                  <a:cubicBezTo>
                    <a:pt x="269" y="1990"/>
                    <a:pt x="333" y="1925"/>
                    <a:pt x="411" y="1925"/>
                  </a:cubicBezTo>
                  <a:lnTo>
                    <a:pt x="1251" y="1925"/>
                  </a:lnTo>
                  <a:cubicBezTo>
                    <a:pt x="1265" y="1925"/>
                    <a:pt x="1279" y="1922"/>
                    <a:pt x="1288" y="1912"/>
                  </a:cubicBezTo>
                  <a:cubicBezTo>
                    <a:pt x="1397" y="1796"/>
                    <a:pt x="1319" y="1657"/>
                    <a:pt x="1207" y="1657"/>
                  </a:cubicBezTo>
                  <a:lnTo>
                    <a:pt x="687" y="1657"/>
                  </a:lnTo>
                  <a:cubicBezTo>
                    <a:pt x="306" y="1657"/>
                    <a:pt x="0" y="1966"/>
                    <a:pt x="0" y="2343"/>
                  </a:cubicBezTo>
                  <a:lnTo>
                    <a:pt x="0" y="8149"/>
                  </a:lnTo>
                  <a:cubicBezTo>
                    <a:pt x="0" y="8479"/>
                    <a:pt x="242" y="8758"/>
                    <a:pt x="561" y="8822"/>
                  </a:cubicBezTo>
                  <a:lnTo>
                    <a:pt x="561" y="9247"/>
                  </a:lnTo>
                  <a:cubicBezTo>
                    <a:pt x="561" y="9322"/>
                    <a:pt x="622" y="9383"/>
                    <a:pt x="697" y="9383"/>
                  </a:cubicBezTo>
                  <a:lnTo>
                    <a:pt x="8662" y="9383"/>
                  </a:lnTo>
                  <a:cubicBezTo>
                    <a:pt x="8736" y="9383"/>
                    <a:pt x="8797" y="9322"/>
                    <a:pt x="8797" y="9247"/>
                  </a:cubicBezTo>
                  <a:lnTo>
                    <a:pt x="8797" y="8822"/>
                  </a:lnTo>
                  <a:cubicBezTo>
                    <a:pt x="9117" y="8758"/>
                    <a:pt x="9358" y="8479"/>
                    <a:pt x="9358" y="8149"/>
                  </a:cubicBezTo>
                  <a:lnTo>
                    <a:pt x="9358" y="2343"/>
                  </a:lnTo>
                  <a:cubicBezTo>
                    <a:pt x="9358" y="1966"/>
                    <a:pt x="9045" y="1657"/>
                    <a:pt x="8658" y="1657"/>
                  </a:cubicBezTo>
                  <a:lnTo>
                    <a:pt x="7703" y="1657"/>
                  </a:lnTo>
                  <a:lnTo>
                    <a:pt x="7703" y="688"/>
                  </a:lnTo>
                  <a:cubicBezTo>
                    <a:pt x="7703" y="307"/>
                    <a:pt x="7397" y="1"/>
                    <a:pt x="7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8"/>
            <p:cNvSpPr/>
            <p:nvPr/>
          </p:nvSpPr>
          <p:spPr>
            <a:xfrm>
              <a:off x="5789220" y="2393903"/>
              <a:ext cx="257439" cy="159399"/>
            </a:xfrm>
            <a:custGeom>
              <a:avLst/>
              <a:gdLst/>
              <a:ahLst/>
              <a:cxnLst/>
              <a:rect l="l" t="t" r="r" b="b"/>
              <a:pathLst>
                <a:path w="7166" h="4437" extrusionOk="0">
                  <a:moveTo>
                    <a:pt x="3437" y="270"/>
                  </a:moveTo>
                  <a:lnTo>
                    <a:pt x="3437" y="3315"/>
                  </a:lnTo>
                  <a:lnTo>
                    <a:pt x="269" y="3315"/>
                  </a:lnTo>
                  <a:lnTo>
                    <a:pt x="269" y="270"/>
                  </a:lnTo>
                  <a:close/>
                  <a:moveTo>
                    <a:pt x="6897" y="270"/>
                  </a:moveTo>
                  <a:lnTo>
                    <a:pt x="6897" y="3315"/>
                  </a:lnTo>
                  <a:lnTo>
                    <a:pt x="3729" y="3315"/>
                  </a:lnTo>
                  <a:lnTo>
                    <a:pt x="3729" y="270"/>
                  </a:lnTo>
                  <a:close/>
                  <a:moveTo>
                    <a:pt x="6897" y="3583"/>
                  </a:moveTo>
                  <a:lnTo>
                    <a:pt x="6897" y="4145"/>
                  </a:lnTo>
                  <a:lnTo>
                    <a:pt x="269" y="4145"/>
                  </a:lnTo>
                  <a:lnTo>
                    <a:pt x="269" y="3583"/>
                  </a:lnTo>
                  <a:close/>
                  <a:moveTo>
                    <a:pt x="136" y="0"/>
                  </a:moveTo>
                  <a:cubicBezTo>
                    <a:pt x="62" y="0"/>
                    <a:pt x="0" y="61"/>
                    <a:pt x="0" y="137"/>
                  </a:cubicBezTo>
                  <a:lnTo>
                    <a:pt x="0" y="4300"/>
                  </a:lnTo>
                  <a:cubicBezTo>
                    <a:pt x="0" y="4375"/>
                    <a:pt x="62" y="4437"/>
                    <a:pt x="136" y="4437"/>
                  </a:cubicBezTo>
                  <a:lnTo>
                    <a:pt x="7026" y="4437"/>
                  </a:lnTo>
                  <a:cubicBezTo>
                    <a:pt x="7104" y="4437"/>
                    <a:pt x="7166" y="4375"/>
                    <a:pt x="7166" y="4300"/>
                  </a:cubicBezTo>
                  <a:lnTo>
                    <a:pt x="7166" y="137"/>
                  </a:lnTo>
                  <a:cubicBezTo>
                    <a:pt x="7166" y="61"/>
                    <a:pt x="7104" y="0"/>
                    <a:pt x="7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8"/>
            <p:cNvSpPr/>
            <p:nvPr/>
          </p:nvSpPr>
          <p:spPr>
            <a:xfrm>
              <a:off x="5903156" y="2562575"/>
              <a:ext cx="29566" cy="29566"/>
            </a:xfrm>
            <a:custGeom>
              <a:avLst/>
              <a:gdLst/>
              <a:ahLst/>
              <a:cxnLst/>
              <a:rect l="l" t="t" r="r" b="b"/>
              <a:pathLst>
                <a:path w="823" h="823" extrusionOk="0">
                  <a:moveTo>
                    <a:pt x="411" y="272"/>
                  </a:moveTo>
                  <a:cubicBezTo>
                    <a:pt x="485" y="272"/>
                    <a:pt x="547" y="336"/>
                    <a:pt x="547" y="411"/>
                  </a:cubicBezTo>
                  <a:cubicBezTo>
                    <a:pt x="547" y="486"/>
                    <a:pt x="485" y="547"/>
                    <a:pt x="411" y="547"/>
                  </a:cubicBezTo>
                  <a:cubicBezTo>
                    <a:pt x="333" y="547"/>
                    <a:pt x="272" y="486"/>
                    <a:pt x="272" y="411"/>
                  </a:cubicBezTo>
                  <a:cubicBezTo>
                    <a:pt x="272" y="336"/>
                    <a:pt x="333" y="272"/>
                    <a:pt x="411" y="272"/>
                  </a:cubicBezTo>
                  <a:close/>
                  <a:moveTo>
                    <a:pt x="411" y="0"/>
                  </a:moveTo>
                  <a:cubicBezTo>
                    <a:pt x="184" y="0"/>
                    <a:pt x="0" y="184"/>
                    <a:pt x="0" y="411"/>
                  </a:cubicBezTo>
                  <a:cubicBezTo>
                    <a:pt x="0" y="636"/>
                    <a:pt x="184" y="823"/>
                    <a:pt x="411" y="823"/>
                  </a:cubicBezTo>
                  <a:cubicBezTo>
                    <a:pt x="636" y="823"/>
                    <a:pt x="822" y="636"/>
                    <a:pt x="822" y="411"/>
                  </a:cubicBezTo>
                  <a:cubicBezTo>
                    <a:pt x="822" y="184"/>
                    <a:pt x="636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8"/>
            <p:cNvSpPr/>
            <p:nvPr/>
          </p:nvSpPr>
          <p:spPr>
            <a:xfrm>
              <a:off x="5903139" y="2562575"/>
              <a:ext cx="29602" cy="29566"/>
            </a:xfrm>
            <a:custGeom>
              <a:avLst/>
              <a:gdLst/>
              <a:ahLst/>
              <a:cxnLst/>
              <a:rect l="l" t="t" r="r" b="b"/>
              <a:pathLst>
                <a:path w="824" h="823" extrusionOk="0">
                  <a:moveTo>
                    <a:pt x="411" y="272"/>
                  </a:moveTo>
                  <a:cubicBezTo>
                    <a:pt x="490" y="272"/>
                    <a:pt x="551" y="336"/>
                    <a:pt x="551" y="411"/>
                  </a:cubicBezTo>
                  <a:cubicBezTo>
                    <a:pt x="551" y="486"/>
                    <a:pt x="490" y="547"/>
                    <a:pt x="411" y="547"/>
                  </a:cubicBezTo>
                  <a:cubicBezTo>
                    <a:pt x="337" y="547"/>
                    <a:pt x="276" y="486"/>
                    <a:pt x="276" y="411"/>
                  </a:cubicBezTo>
                  <a:cubicBezTo>
                    <a:pt x="276" y="336"/>
                    <a:pt x="337" y="272"/>
                    <a:pt x="411" y="272"/>
                  </a:cubicBezTo>
                  <a:close/>
                  <a:moveTo>
                    <a:pt x="411" y="0"/>
                  </a:moveTo>
                  <a:cubicBezTo>
                    <a:pt x="187" y="0"/>
                    <a:pt x="0" y="184"/>
                    <a:pt x="0" y="411"/>
                  </a:cubicBezTo>
                  <a:cubicBezTo>
                    <a:pt x="0" y="636"/>
                    <a:pt x="187" y="823"/>
                    <a:pt x="411" y="823"/>
                  </a:cubicBezTo>
                  <a:cubicBezTo>
                    <a:pt x="640" y="823"/>
                    <a:pt x="823" y="636"/>
                    <a:pt x="823" y="411"/>
                  </a:cubicBezTo>
                  <a:cubicBezTo>
                    <a:pt x="823" y="184"/>
                    <a:pt x="640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8"/>
            <p:cNvSpPr/>
            <p:nvPr/>
          </p:nvSpPr>
          <p:spPr>
            <a:xfrm>
              <a:off x="5903156" y="2562575"/>
              <a:ext cx="29566" cy="29566"/>
            </a:xfrm>
            <a:custGeom>
              <a:avLst/>
              <a:gdLst/>
              <a:ahLst/>
              <a:cxnLst/>
              <a:rect l="l" t="t" r="r" b="b"/>
              <a:pathLst>
                <a:path w="823" h="823" extrusionOk="0">
                  <a:moveTo>
                    <a:pt x="411" y="272"/>
                  </a:moveTo>
                  <a:cubicBezTo>
                    <a:pt x="486" y="272"/>
                    <a:pt x="548" y="336"/>
                    <a:pt x="548" y="411"/>
                  </a:cubicBezTo>
                  <a:cubicBezTo>
                    <a:pt x="548" y="486"/>
                    <a:pt x="486" y="547"/>
                    <a:pt x="411" y="547"/>
                  </a:cubicBezTo>
                  <a:cubicBezTo>
                    <a:pt x="337" y="547"/>
                    <a:pt x="276" y="486"/>
                    <a:pt x="276" y="411"/>
                  </a:cubicBezTo>
                  <a:cubicBezTo>
                    <a:pt x="276" y="336"/>
                    <a:pt x="337" y="272"/>
                    <a:pt x="411" y="272"/>
                  </a:cubicBezTo>
                  <a:close/>
                  <a:moveTo>
                    <a:pt x="411" y="0"/>
                  </a:moveTo>
                  <a:cubicBezTo>
                    <a:pt x="184" y="0"/>
                    <a:pt x="0" y="184"/>
                    <a:pt x="0" y="411"/>
                  </a:cubicBezTo>
                  <a:cubicBezTo>
                    <a:pt x="0" y="636"/>
                    <a:pt x="184" y="823"/>
                    <a:pt x="411" y="823"/>
                  </a:cubicBezTo>
                  <a:cubicBezTo>
                    <a:pt x="639" y="823"/>
                    <a:pt x="822" y="636"/>
                    <a:pt x="822" y="411"/>
                  </a:cubicBezTo>
                  <a:cubicBezTo>
                    <a:pt x="822" y="184"/>
                    <a:pt x="639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8"/>
            <p:cNvSpPr/>
            <p:nvPr/>
          </p:nvSpPr>
          <p:spPr>
            <a:xfrm>
              <a:off x="5903139" y="2562575"/>
              <a:ext cx="29602" cy="29566"/>
            </a:xfrm>
            <a:custGeom>
              <a:avLst/>
              <a:gdLst/>
              <a:ahLst/>
              <a:cxnLst/>
              <a:rect l="l" t="t" r="r" b="b"/>
              <a:pathLst>
                <a:path w="824" h="823" extrusionOk="0">
                  <a:moveTo>
                    <a:pt x="412" y="272"/>
                  </a:moveTo>
                  <a:cubicBezTo>
                    <a:pt x="486" y="272"/>
                    <a:pt x="548" y="336"/>
                    <a:pt x="548" y="411"/>
                  </a:cubicBezTo>
                  <a:cubicBezTo>
                    <a:pt x="548" y="486"/>
                    <a:pt x="486" y="547"/>
                    <a:pt x="412" y="547"/>
                  </a:cubicBezTo>
                  <a:cubicBezTo>
                    <a:pt x="334" y="547"/>
                    <a:pt x="273" y="486"/>
                    <a:pt x="273" y="411"/>
                  </a:cubicBezTo>
                  <a:cubicBezTo>
                    <a:pt x="273" y="336"/>
                    <a:pt x="334" y="272"/>
                    <a:pt x="412" y="272"/>
                  </a:cubicBezTo>
                  <a:close/>
                  <a:moveTo>
                    <a:pt x="412" y="0"/>
                  </a:moveTo>
                  <a:cubicBezTo>
                    <a:pt x="185" y="0"/>
                    <a:pt x="1" y="184"/>
                    <a:pt x="1" y="411"/>
                  </a:cubicBezTo>
                  <a:cubicBezTo>
                    <a:pt x="1" y="636"/>
                    <a:pt x="185" y="823"/>
                    <a:pt x="412" y="823"/>
                  </a:cubicBezTo>
                  <a:cubicBezTo>
                    <a:pt x="636" y="823"/>
                    <a:pt x="823" y="636"/>
                    <a:pt x="823" y="411"/>
                  </a:cubicBezTo>
                  <a:cubicBezTo>
                    <a:pt x="823" y="184"/>
                    <a:pt x="636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8"/>
            <p:cNvSpPr/>
            <p:nvPr/>
          </p:nvSpPr>
          <p:spPr>
            <a:xfrm>
              <a:off x="5871650" y="2414309"/>
              <a:ext cx="92579" cy="87944"/>
            </a:xfrm>
            <a:custGeom>
              <a:avLst/>
              <a:gdLst/>
              <a:ahLst/>
              <a:cxnLst/>
              <a:rect l="l" t="t" r="r" b="b"/>
              <a:pathLst>
                <a:path w="2577" h="2448" extrusionOk="0">
                  <a:moveTo>
                    <a:pt x="982" y="0"/>
                  </a:moveTo>
                  <a:cubicBezTo>
                    <a:pt x="921" y="0"/>
                    <a:pt x="870" y="41"/>
                    <a:pt x="853" y="99"/>
                  </a:cubicBezTo>
                  <a:lnTo>
                    <a:pt x="574" y="1092"/>
                  </a:lnTo>
                  <a:lnTo>
                    <a:pt x="146" y="1092"/>
                  </a:lnTo>
                  <a:cubicBezTo>
                    <a:pt x="74" y="1092"/>
                    <a:pt x="13" y="1142"/>
                    <a:pt x="7" y="1214"/>
                  </a:cubicBezTo>
                  <a:cubicBezTo>
                    <a:pt x="0" y="1292"/>
                    <a:pt x="61" y="1360"/>
                    <a:pt x="139" y="1360"/>
                  </a:cubicBezTo>
                  <a:lnTo>
                    <a:pt x="676" y="1360"/>
                  </a:lnTo>
                  <a:cubicBezTo>
                    <a:pt x="734" y="1360"/>
                    <a:pt x="788" y="1319"/>
                    <a:pt x="805" y="1261"/>
                  </a:cubicBezTo>
                  <a:lnTo>
                    <a:pt x="982" y="629"/>
                  </a:lnTo>
                  <a:lnTo>
                    <a:pt x="1465" y="2353"/>
                  </a:lnTo>
                  <a:cubicBezTo>
                    <a:pt x="1482" y="2410"/>
                    <a:pt x="1533" y="2448"/>
                    <a:pt x="1594" y="2448"/>
                  </a:cubicBezTo>
                  <a:cubicBezTo>
                    <a:pt x="1655" y="2448"/>
                    <a:pt x="1706" y="2410"/>
                    <a:pt x="1723" y="2353"/>
                  </a:cubicBezTo>
                  <a:lnTo>
                    <a:pt x="2002" y="1360"/>
                  </a:lnTo>
                  <a:lnTo>
                    <a:pt x="2430" y="1360"/>
                  </a:lnTo>
                  <a:cubicBezTo>
                    <a:pt x="2498" y="1360"/>
                    <a:pt x="2563" y="1305"/>
                    <a:pt x="2570" y="1238"/>
                  </a:cubicBezTo>
                  <a:cubicBezTo>
                    <a:pt x="2576" y="1156"/>
                    <a:pt x="2515" y="1092"/>
                    <a:pt x="2437" y="1092"/>
                  </a:cubicBezTo>
                  <a:lnTo>
                    <a:pt x="1900" y="1092"/>
                  </a:lnTo>
                  <a:cubicBezTo>
                    <a:pt x="1839" y="1092"/>
                    <a:pt x="1788" y="1129"/>
                    <a:pt x="1770" y="1186"/>
                  </a:cubicBezTo>
                  <a:lnTo>
                    <a:pt x="1594" y="1819"/>
                  </a:lnTo>
                  <a:lnTo>
                    <a:pt x="1111" y="99"/>
                  </a:lnTo>
                  <a:cubicBezTo>
                    <a:pt x="1094" y="41"/>
                    <a:pt x="1040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8"/>
            <p:cNvSpPr/>
            <p:nvPr/>
          </p:nvSpPr>
          <p:spPr>
            <a:xfrm>
              <a:off x="5869010" y="2413446"/>
              <a:ext cx="97860" cy="90028"/>
            </a:xfrm>
            <a:custGeom>
              <a:avLst/>
              <a:gdLst/>
              <a:ahLst/>
              <a:cxnLst/>
              <a:rect l="l" t="t" r="r" b="b"/>
              <a:pathLst>
                <a:path w="2724" h="2506" extrusionOk="0">
                  <a:moveTo>
                    <a:pt x="1901" y="276"/>
                  </a:moveTo>
                  <a:cubicBezTo>
                    <a:pt x="2203" y="276"/>
                    <a:pt x="2452" y="521"/>
                    <a:pt x="2452" y="823"/>
                  </a:cubicBezTo>
                  <a:cubicBezTo>
                    <a:pt x="2452" y="966"/>
                    <a:pt x="2394" y="1102"/>
                    <a:pt x="2295" y="1204"/>
                  </a:cubicBezTo>
                  <a:lnTo>
                    <a:pt x="1364" y="2169"/>
                  </a:lnTo>
                  <a:lnTo>
                    <a:pt x="429" y="1204"/>
                  </a:lnTo>
                  <a:cubicBezTo>
                    <a:pt x="331" y="1102"/>
                    <a:pt x="273" y="966"/>
                    <a:pt x="273" y="823"/>
                  </a:cubicBezTo>
                  <a:cubicBezTo>
                    <a:pt x="273" y="521"/>
                    <a:pt x="521" y="276"/>
                    <a:pt x="824" y="276"/>
                  </a:cubicBezTo>
                  <a:cubicBezTo>
                    <a:pt x="993" y="276"/>
                    <a:pt x="1150" y="350"/>
                    <a:pt x="1255" y="487"/>
                  </a:cubicBezTo>
                  <a:cubicBezTo>
                    <a:pt x="1279" y="517"/>
                    <a:pt x="1320" y="537"/>
                    <a:pt x="1364" y="537"/>
                  </a:cubicBezTo>
                  <a:cubicBezTo>
                    <a:pt x="1404" y="537"/>
                    <a:pt x="1445" y="517"/>
                    <a:pt x="1469" y="487"/>
                  </a:cubicBezTo>
                  <a:cubicBezTo>
                    <a:pt x="1575" y="350"/>
                    <a:pt x="1731" y="276"/>
                    <a:pt x="1901" y="276"/>
                  </a:cubicBezTo>
                  <a:close/>
                  <a:moveTo>
                    <a:pt x="824" y="0"/>
                  </a:moveTo>
                  <a:cubicBezTo>
                    <a:pt x="368" y="0"/>
                    <a:pt x="0" y="371"/>
                    <a:pt x="0" y="823"/>
                  </a:cubicBezTo>
                  <a:cubicBezTo>
                    <a:pt x="0" y="1037"/>
                    <a:pt x="82" y="1241"/>
                    <a:pt x="232" y="1394"/>
                  </a:cubicBezTo>
                  <a:lnTo>
                    <a:pt x="1265" y="2462"/>
                  </a:lnTo>
                  <a:cubicBezTo>
                    <a:pt x="1289" y="2489"/>
                    <a:pt x="1326" y="2506"/>
                    <a:pt x="1364" y="2506"/>
                  </a:cubicBezTo>
                  <a:cubicBezTo>
                    <a:pt x="1401" y="2506"/>
                    <a:pt x="1435" y="2489"/>
                    <a:pt x="1462" y="2462"/>
                  </a:cubicBezTo>
                  <a:lnTo>
                    <a:pt x="2493" y="1394"/>
                  </a:lnTo>
                  <a:cubicBezTo>
                    <a:pt x="2642" y="1241"/>
                    <a:pt x="2724" y="1037"/>
                    <a:pt x="2724" y="823"/>
                  </a:cubicBezTo>
                  <a:cubicBezTo>
                    <a:pt x="2724" y="371"/>
                    <a:pt x="2356" y="0"/>
                    <a:pt x="1901" y="0"/>
                  </a:cubicBezTo>
                  <a:cubicBezTo>
                    <a:pt x="1701" y="0"/>
                    <a:pt x="1510" y="72"/>
                    <a:pt x="1364" y="201"/>
                  </a:cubicBezTo>
                  <a:cubicBezTo>
                    <a:pt x="1214" y="72"/>
                    <a:pt x="1024" y="0"/>
                    <a:pt x="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8"/>
          <p:cNvGrpSpPr/>
          <p:nvPr/>
        </p:nvGrpSpPr>
        <p:grpSpPr>
          <a:xfrm>
            <a:off x="6534600" y="2315610"/>
            <a:ext cx="336222" cy="336261"/>
            <a:chOff x="6534600" y="2295386"/>
            <a:chExt cx="336222" cy="336261"/>
          </a:xfrm>
        </p:grpSpPr>
        <p:sp>
          <p:nvSpPr>
            <p:cNvPr id="1808" name="Google Shape;1808;p58"/>
            <p:cNvSpPr/>
            <p:nvPr/>
          </p:nvSpPr>
          <p:spPr>
            <a:xfrm>
              <a:off x="6613350" y="2432910"/>
              <a:ext cx="178691" cy="59492"/>
            </a:xfrm>
            <a:custGeom>
              <a:avLst/>
              <a:gdLst/>
              <a:ahLst/>
              <a:cxnLst/>
              <a:rect l="l" t="t" r="r" b="b"/>
              <a:pathLst>
                <a:path w="4974" h="1656" extrusionOk="0">
                  <a:moveTo>
                    <a:pt x="4706" y="293"/>
                  </a:moveTo>
                  <a:lnTo>
                    <a:pt x="4706" y="1391"/>
                  </a:lnTo>
                  <a:lnTo>
                    <a:pt x="270" y="1391"/>
                  </a:lnTo>
                  <a:lnTo>
                    <a:pt x="270" y="293"/>
                  </a:lnTo>
                  <a:close/>
                  <a:moveTo>
                    <a:pt x="140" y="1"/>
                  </a:moveTo>
                  <a:cubicBezTo>
                    <a:pt x="62" y="1"/>
                    <a:pt x="1" y="62"/>
                    <a:pt x="1" y="137"/>
                  </a:cubicBezTo>
                  <a:lnTo>
                    <a:pt x="1" y="1521"/>
                  </a:lnTo>
                  <a:cubicBezTo>
                    <a:pt x="1" y="1595"/>
                    <a:pt x="62" y="1656"/>
                    <a:pt x="140" y="1656"/>
                  </a:cubicBezTo>
                  <a:lnTo>
                    <a:pt x="4839" y="1656"/>
                  </a:lnTo>
                  <a:cubicBezTo>
                    <a:pt x="4913" y="1656"/>
                    <a:pt x="4974" y="1595"/>
                    <a:pt x="4974" y="1521"/>
                  </a:cubicBezTo>
                  <a:lnTo>
                    <a:pt x="4974" y="137"/>
                  </a:lnTo>
                  <a:cubicBezTo>
                    <a:pt x="4974" y="62"/>
                    <a:pt x="4913" y="1"/>
                    <a:pt x="4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8"/>
            <p:cNvSpPr/>
            <p:nvPr/>
          </p:nvSpPr>
          <p:spPr>
            <a:xfrm>
              <a:off x="6534600" y="2413618"/>
              <a:ext cx="336222" cy="218029"/>
            </a:xfrm>
            <a:custGeom>
              <a:avLst/>
              <a:gdLst/>
              <a:ahLst/>
              <a:cxnLst/>
              <a:rect l="l" t="t" r="r" b="b"/>
              <a:pathLst>
                <a:path w="9359" h="6069" extrusionOk="0">
                  <a:moveTo>
                    <a:pt x="1632" y="1367"/>
                  </a:moveTo>
                  <a:lnTo>
                    <a:pt x="1632" y="2461"/>
                  </a:lnTo>
                  <a:lnTo>
                    <a:pt x="269" y="2461"/>
                  </a:lnTo>
                  <a:lnTo>
                    <a:pt x="269" y="1367"/>
                  </a:lnTo>
                  <a:close/>
                  <a:moveTo>
                    <a:pt x="9090" y="1367"/>
                  </a:moveTo>
                  <a:lnTo>
                    <a:pt x="9090" y="2461"/>
                  </a:lnTo>
                  <a:lnTo>
                    <a:pt x="7727" y="2461"/>
                  </a:lnTo>
                  <a:lnTo>
                    <a:pt x="7727" y="1367"/>
                  </a:lnTo>
                  <a:close/>
                  <a:moveTo>
                    <a:pt x="5776" y="3559"/>
                  </a:moveTo>
                  <a:lnTo>
                    <a:pt x="5776" y="3828"/>
                  </a:lnTo>
                  <a:lnTo>
                    <a:pt x="3559" y="3828"/>
                  </a:lnTo>
                  <a:lnTo>
                    <a:pt x="3559" y="3559"/>
                  </a:lnTo>
                  <a:close/>
                  <a:moveTo>
                    <a:pt x="1632" y="2754"/>
                  </a:moveTo>
                  <a:lnTo>
                    <a:pt x="1632" y="3852"/>
                  </a:lnTo>
                  <a:lnTo>
                    <a:pt x="269" y="3852"/>
                  </a:lnTo>
                  <a:lnTo>
                    <a:pt x="269" y="2754"/>
                  </a:lnTo>
                  <a:close/>
                  <a:moveTo>
                    <a:pt x="9090" y="2754"/>
                  </a:moveTo>
                  <a:lnTo>
                    <a:pt x="9090" y="3852"/>
                  </a:lnTo>
                  <a:lnTo>
                    <a:pt x="7727" y="3852"/>
                  </a:lnTo>
                  <a:lnTo>
                    <a:pt x="7727" y="2754"/>
                  </a:lnTo>
                  <a:close/>
                  <a:moveTo>
                    <a:pt x="4535" y="4121"/>
                  </a:moveTo>
                  <a:lnTo>
                    <a:pt x="4535" y="5803"/>
                  </a:lnTo>
                  <a:lnTo>
                    <a:pt x="3559" y="5803"/>
                  </a:lnTo>
                  <a:lnTo>
                    <a:pt x="3559" y="4121"/>
                  </a:lnTo>
                  <a:close/>
                  <a:moveTo>
                    <a:pt x="5799" y="4121"/>
                  </a:moveTo>
                  <a:lnTo>
                    <a:pt x="5799" y="5803"/>
                  </a:lnTo>
                  <a:lnTo>
                    <a:pt x="4828" y="5803"/>
                  </a:lnTo>
                  <a:lnTo>
                    <a:pt x="4828" y="4121"/>
                  </a:lnTo>
                  <a:close/>
                  <a:moveTo>
                    <a:pt x="6337" y="2754"/>
                  </a:moveTo>
                  <a:lnTo>
                    <a:pt x="6337" y="5803"/>
                  </a:lnTo>
                  <a:lnTo>
                    <a:pt x="6068" y="5803"/>
                  </a:lnTo>
                  <a:lnTo>
                    <a:pt x="6068" y="3431"/>
                  </a:lnTo>
                  <a:cubicBezTo>
                    <a:pt x="6068" y="3352"/>
                    <a:pt x="6007" y="3291"/>
                    <a:pt x="5932" y="3291"/>
                  </a:cubicBezTo>
                  <a:lnTo>
                    <a:pt x="3427" y="3291"/>
                  </a:lnTo>
                  <a:cubicBezTo>
                    <a:pt x="3352" y="3291"/>
                    <a:pt x="3291" y="3352"/>
                    <a:pt x="3291" y="3427"/>
                  </a:cubicBezTo>
                  <a:lnTo>
                    <a:pt x="3291" y="5803"/>
                  </a:lnTo>
                  <a:lnTo>
                    <a:pt x="2999" y="5803"/>
                  </a:lnTo>
                  <a:lnTo>
                    <a:pt x="2999" y="2754"/>
                  </a:lnTo>
                  <a:close/>
                  <a:moveTo>
                    <a:pt x="7434" y="269"/>
                  </a:moveTo>
                  <a:lnTo>
                    <a:pt x="7434" y="5803"/>
                  </a:lnTo>
                  <a:lnTo>
                    <a:pt x="6629" y="5803"/>
                  </a:lnTo>
                  <a:lnTo>
                    <a:pt x="6629" y="2601"/>
                  </a:lnTo>
                  <a:cubicBezTo>
                    <a:pt x="6629" y="2523"/>
                    <a:pt x="6568" y="2461"/>
                    <a:pt x="6493" y="2461"/>
                  </a:cubicBezTo>
                  <a:lnTo>
                    <a:pt x="2894" y="2461"/>
                  </a:lnTo>
                  <a:cubicBezTo>
                    <a:pt x="2815" y="2461"/>
                    <a:pt x="2754" y="2523"/>
                    <a:pt x="2754" y="2601"/>
                  </a:cubicBezTo>
                  <a:lnTo>
                    <a:pt x="2754" y="5803"/>
                  </a:lnTo>
                  <a:lnTo>
                    <a:pt x="1924" y="5803"/>
                  </a:lnTo>
                  <a:lnTo>
                    <a:pt x="1924" y="4535"/>
                  </a:lnTo>
                  <a:cubicBezTo>
                    <a:pt x="1924" y="4471"/>
                    <a:pt x="1884" y="4410"/>
                    <a:pt x="1819" y="4396"/>
                  </a:cubicBezTo>
                  <a:cubicBezTo>
                    <a:pt x="1810" y="4394"/>
                    <a:pt x="1802" y="4393"/>
                    <a:pt x="1793" y="4393"/>
                  </a:cubicBezTo>
                  <a:cubicBezTo>
                    <a:pt x="1719" y="4393"/>
                    <a:pt x="1659" y="4456"/>
                    <a:pt x="1659" y="4532"/>
                  </a:cubicBezTo>
                  <a:lnTo>
                    <a:pt x="1659" y="5803"/>
                  </a:lnTo>
                  <a:lnTo>
                    <a:pt x="269" y="5803"/>
                  </a:lnTo>
                  <a:lnTo>
                    <a:pt x="269" y="4121"/>
                  </a:lnTo>
                  <a:lnTo>
                    <a:pt x="1765" y="4121"/>
                  </a:lnTo>
                  <a:cubicBezTo>
                    <a:pt x="1840" y="4121"/>
                    <a:pt x="1901" y="4060"/>
                    <a:pt x="1901" y="3984"/>
                  </a:cubicBezTo>
                  <a:lnTo>
                    <a:pt x="1901" y="269"/>
                  </a:lnTo>
                  <a:close/>
                  <a:moveTo>
                    <a:pt x="9090" y="4121"/>
                  </a:moveTo>
                  <a:lnTo>
                    <a:pt x="9090" y="5803"/>
                  </a:lnTo>
                  <a:lnTo>
                    <a:pt x="7727" y="5803"/>
                  </a:lnTo>
                  <a:lnTo>
                    <a:pt x="7727" y="4121"/>
                  </a:lnTo>
                  <a:close/>
                  <a:moveTo>
                    <a:pt x="1796" y="1"/>
                  </a:moveTo>
                  <a:cubicBezTo>
                    <a:pt x="1720" y="1"/>
                    <a:pt x="1659" y="62"/>
                    <a:pt x="1659" y="136"/>
                  </a:cubicBezTo>
                  <a:lnTo>
                    <a:pt x="1659" y="1099"/>
                  </a:lnTo>
                  <a:lnTo>
                    <a:pt x="137" y="1099"/>
                  </a:lnTo>
                  <a:cubicBezTo>
                    <a:pt x="62" y="1099"/>
                    <a:pt x="1" y="1160"/>
                    <a:pt x="1" y="1234"/>
                  </a:cubicBezTo>
                  <a:lnTo>
                    <a:pt x="1" y="5933"/>
                  </a:lnTo>
                  <a:cubicBezTo>
                    <a:pt x="1" y="6007"/>
                    <a:pt x="62" y="6068"/>
                    <a:pt x="137" y="6068"/>
                  </a:cubicBezTo>
                  <a:lnTo>
                    <a:pt x="9223" y="6068"/>
                  </a:lnTo>
                  <a:cubicBezTo>
                    <a:pt x="9298" y="6068"/>
                    <a:pt x="9359" y="6007"/>
                    <a:pt x="9359" y="5933"/>
                  </a:cubicBezTo>
                  <a:lnTo>
                    <a:pt x="9359" y="1234"/>
                  </a:lnTo>
                  <a:cubicBezTo>
                    <a:pt x="9359" y="1160"/>
                    <a:pt x="9298" y="1099"/>
                    <a:pt x="9223" y="1099"/>
                  </a:cubicBezTo>
                  <a:lnTo>
                    <a:pt x="7727" y="1099"/>
                  </a:lnTo>
                  <a:lnTo>
                    <a:pt x="7727" y="136"/>
                  </a:lnTo>
                  <a:cubicBezTo>
                    <a:pt x="7727" y="62"/>
                    <a:pt x="7666" y="1"/>
                    <a:pt x="7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8"/>
            <p:cNvSpPr/>
            <p:nvPr/>
          </p:nvSpPr>
          <p:spPr>
            <a:xfrm>
              <a:off x="6648413" y="2295386"/>
              <a:ext cx="108601" cy="108637"/>
            </a:xfrm>
            <a:custGeom>
              <a:avLst/>
              <a:gdLst/>
              <a:ahLst/>
              <a:cxnLst/>
              <a:rect l="l" t="t" r="r" b="b"/>
              <a:pathLst>
                <a:path w="3023" h="3024" extrusionOk="0">
                  <a:moveTo>
                    <a:pt x="2730" y="270"/>
                  </a:moveTo>
                  <a:lnTo>
                    <a:pt x="2730" y="2731"/>
                  </a:lnTo>
                  <a:lnTo>
                    <a:pt x="269" y="2731"/>
                  </a:lnTo>
                  <a:lnTo>
                    <a:pt x="269" y="270"/>
                  </a:lnTo>
                  <a:close/>
                  <a:moveTo>
                    <a:pt x="137" y="1"/>
                  </a:moveTo>
                  <a:cubicBezTo>
                    <a:pt x="62" y="1"/>
                    <a:pt x="0" y="62"/>
                    <a:pt x="0" y="137"/>
                  </a:cubicBezTo>
                  <a:lnTo>
                    <a:pt x="0" y="2887"/>
                  </a:lnTo>
                  <a:cubicBezTo>
                    <a:pt x="0" y="2962"/>
                    <a:pt x="62" y="3024"/>
                    <a:pt x="140" y="3024"/>
                  </a:cubicBezTo>
                  <a:lnTo>
                    <a:pt x="2887" y="3024"/>
                  </a:lnTo>
                  <a:cubicBezTo>
                    <a:pt x="2961" y="3024"/>
                    <a:pt x="3022" y="2962"/>
                    <a:pt x="3022" y="2887"/>
                  </a:cubicBezTo>
                  <a:lnTo>
                    <a:pt x="3022" y="137"/>
                  </a:lnTo>
                  <a:cubicBezTo>
                    <a:pt x="3022" y="62"/>
                    <a:pt x="2961" y="1"/>
                    <a:pt x="2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8"/>
            <p:cNvSpPr/>
            <p:nvPr/>
          </p:nvSpPr>
          <p:spPr>
            <a:xfrm>
              <a:off x="6667741" y="2314714"/>
              <a:ext cx="69982" cy="70126"/>
            </a:xfrm>
            <a:custGeom>
              <a:avLst/>
              <a:gdLst/>
              <a:ahLst/>
              <a:cxnLst/>
              <a:rect l="l" t="t" r="r" b="b"/>
              <a:pathLst>
                <a:path w="1948" h="1952" extrusionOk="0">
                  <a:moveTo>
                    <a:pt x="1097" y="293"/>
                  </a:moveTo>
                  <a:lnTo>
                    <a:pt x="1097" y="691"/>
                  </a:lnTo>
                  <a:cubicBezTo>
                    <a:pt x="1097" y="768"/>
                    <a:pt x="1159" y="829"/>
                    <a:pt x="1234" y="829"/>
                  </a:cubicBezTo>
                  <a:lnTo>
                    <a:pt x="1655" y="829"/>
                  </a:lnTo>
                  <a:lnTo>
                    <a:pt x="1655" y="1099"/>
                  </a:lnTo>
                  <a:lnTo>
                    <a:pt x="1234" y="1099"/>
                  </a:lnTo>
                  <a:cubicBezTo>
                    <a:pt x="1159" y="1099"/>
                    <a:pt x="1097" y="1160"/>
                    <a:pt x="1097" y="1234"/>
                  </a:cubicBezTo>
                  <a:lnTo>
                    <a:pt x="1097" y="1656"/>
                  </a:lnTo>
                  <a:lnTo>
                    <a:pt x="829" y="1656"/>
                  </a:lnTo>
                  <a:lnTo>
                    <a:pt x="829" y="1234"/>
                  </a:lnTo>
                  <a:cubicBezTo>
                    <a:pt x="829" y="1160"/>
                    <a:pt x="768" y="1099"/>
                    <a:pt x="689" y="1099"/>
                  </a:cubicBezTo>
                  <a:lnTo>
                    <a:pt x="292" y="1099"/>
                  </a:lnTo>
                  <a:lnTo>
                    <a:pt x="292" y="829"/>
                  </a:lnTo>
                  <a:lnTo>
                    <a:pt x="689" y="829"/>
                  </a:lnTo>
                  <a:cubicBezTo>
                    <a:pt x="768" y="829"/>
                    <a:pt x="829" y="768"/>
                    <a:pt x="829" y="691"/>
                  </a:cubicBezTo>
                  <a:lnTo>
                    <a:pt x="829" y="293"/>
                  </a:lnTo>
                  <a:close/>
                  <a:moveTo>
                    <a:pt x="697" y="1"/>
                  </a:moveTo>
                  <a:cubicBezTo>
                    <a:pt x="622" y="1"/>
                    <a:pt x="561" y="62"/>
                    <a:pt x="561" y="136"/>
                  </a:cubicBezTo>
                  <a:lnTo>
                    <a:pt x="561" y="561"/>
                  </a:lnTo>
                  <a:lnTo>
                    <a:pt x="136" y="561"/>
                  </a:lnTo>
                  <a:cubicBezTo>
                    <a:pt x="61" y="561"/>
                    <a:pt x="0" y="622"/>
                    <a:pt x="0" y="697"/>
                  </a:cubicBezTo>
                  <a:lnTo>
                    <a:pt x="0" y="1251"/>
                  </a:lnTo>
                  <a:cubicBezTo>
                    <a:pt x="0" y="1330"/>
                    <a:pt x="61" y="1391"/>
                    <a:pt x="136" y="1391"/>
                  </a:cubicBezTo>
                  <a:lnTo>
                    <a:pt x="561" y="1391"/>
                  </a:lnTo>
                  <a:lnTo>
                    <a:pt x="561" y="1812"/>
                  </a:lnTo>
                  <a:cubicBezTo>
                    <a:pt x="561" y="1887"/>
                    <a:pt x="622" y="1951"/>
                    <a:pt x="697" y="1951"/>
                  </a:cubicBezTo>
                  <a:lnTo>
                    <a:pt x="1251" y="1951"/>
                  </a:lnTo>
                  <a:cubicBezTo>
                    <a:pt x="1326" y="1951"/>
                    <a:pt x="1390" y="1887"/>
                    <a:pt x="1390" y="1812"/>
                  </a:cubicBezTo>
                  <a:lnTo>
                    <a:pt x="1390" y="1391"/>
                  </a:lnTo>
                  <a:lnTo>
                    <a:pt x="1811" y="1391"/>
                  </a:lnTo>
                  <a:cubicBezTo>
                    <a:pt x="1886" y="1391"/>
                    <a:pt x="1947" y="1330"/>
                    <a:pt x="1947" y="1251"/>
                  </a:cubicBezTo>
                  <a:lnTo>
                    <a:pt x="1947" y="697"/>
                  </a:lnTo>
                  <a:cubicBezTo>
                    <a:pt x="1947" y="622"/>
                    <a:pt x="1886" y="561"/>
                    <a:pt x="1808" y="561"/>
                  </a:cubicBezTo>
                  <a:lnTo>
                    <a:pt x="1390" y="561"/>
                  </a:lnTo>
                  <a:lnTo>
                    <a:pt x="1390" y="136"/>
                  </a:lnTo>
                  <a:cubicBezTo>
                    <a:pt x="1390" y="62"/>
                    <a:pt x="1326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8"/>
          <p:cNvGrpSpPr/>
          <p:nvPr/>
        </p:nvGrpSpPr>
        <p:grpSpPr>
          <a:xfrm>
            <a:off x="7338168" y="2313063"/>
            <a:ext cx="340246" cy="338809"/>
            <a:chOff x="1226394" y="2740211"/>
            <a:chExt cx="340246" cy="338809"/>
          </a:xfrm>
        </p:grpSpPr>
        <p:sp>
          <p:nvSpPr>
            <p:cNvPr id="1813" name="Google Shape;1813;p58"/>
            <p:cNvSpPr/>
            <p:nvPr/>
          </p:nvSpPr>
          <p:spPr>
            <a:xfrm>
              <a:off x="1297959" y="2814578"/>
              <a:ext cx="197120" cy="195216"/>
            </a:xfrm>
            <a:custGeom>
              <a:avLst/>
              <a:gdLst/>
              <a:ahLst/>
              <a:cxnLst/>
              <a:rect l="l" t="t" r="r" b="b"/>
              <a:pathLst>
                <a:path w="5487" h="5434" extrusionOk="0">
                  <a:moveTo>
                    <a:pt x="2744" y="0"/>
                  </a:moveTo>
                  <a:cubicBezTo>
                    <a:pt x="2714" y="0"/>
                    <a:pt x="2684" y="10"/>
                    <a:pt x="2658" y="28"/>
                  </a:cubicBezTo>
                  <a:lnTo>
                    <a:pt x="54" y="2034"/>
                  </a:lnTo>
                  <a:cubicBezTo>
                    <a:pt x="21" y="2061"/>
                    <a:pt x="1" y="2102"/>
                    <a:pt x="1" y="2143"/>
                  </a:cubicBezTo>
                  <a:lnTo>
                    <a:pt x="1" y="3384"/>
                  </a:lnTo>
                  <a:cubicBezTo>
                    <a:pt x="1" y="3384"/>
                    <a:pt x="51" y="3519"/>
                    <a:pt x="126" y="3519"/>
                  </a:cubicBezTo>
                  <a:cubicBezTo>
                    <a:pt x="201" y="3519"/>
                    <a:pt x="245" y="3384"/>
                    <a:pt x="245" y="3384"/>
                  </a:cubicBezTo>
                  <a:lnTo>
                    <a:pt x="245" y="2217"/>
                  </a:lnTo>
                  <a:lnTo>
                    <a:pt x="2720" y="314"/>
                  </a:lnTo>
                  <a:lnTo>
                    <a:pt x="5194" y="2217"/>
                  </a:lnTo>
                  <a:lnTo>
                    <a:pt x="5194" y="5165"/>
                  </a:lnTo>
                  <a:lnTo>
                    <a:pt x="269" y="5165"/>
                  </a:lnTo>
                  <a:lnTo>
                    <a:pt x="269" y="3935"/>
                  </a:lnTo>
                  <a:cubicBezTo>
                    <a:pt x="269" y="3869"/>
                    <a:pt x="225" y="3812"/>
                    <a:pt x="164" y="3798"/>
                  </a:cubicBezTo>
                  <a:cubicBezTo>
                    <a:pt x="154" y="3796"/>
                    <a:pt x="144" y="3795"/>
                    <a:pt x="135" y="3795"/>
                  </a:cubicBezTo>
                  <a:cubicBezTo>
                    <a:pt x="59" y="3795"/>
                    <a:pt x="1" y="3855"/>
                    <a:pt x="1" y="3930"/>
                  </a:cubicBezTo>
                  <a:lnTo>
                    <a:pt x="1" y="5297"/>
                  </a:lnTo>
                  <a:cubicBezTo>
                    <a:pt x="1" y="5372"/>
                    <a:pt x="62" y="5433"/>
                    <a:pt x="140" y="5433"/>
                  </a:cubicBezTo>
                  <a:lnTo>
                    <a:pt x="5347" y="5433"/>
                  </a:lnTo>
                  <a:cubicBezTo>
                    <a:pt x="5426" y="5433"/>
                    <a:pt x="5487" y="5372"/>
                    <a:pt x="5487" y="5297"/>
                  </a:cubicBezTo>
                  <a:lnTo>
                    <a:pt x="5487" y="2143"/>
                  </a:lnTo>
                  <a:cubicBezTo>
                    <a:pt x="5487" y="2102"/>
                    <a:pt x="5466" y="2061"/>
                    <a:pt x="5432" y="2034"/>
                  </a:cubicBezTo>
                  <a:lnTo>
                    <a:pt x="2828" y="28"/>
                  </a:lnTo>
                  <a:cubicBezTo>
                    <a:pt x="2803" y="10"/>
                    <a:pt x="2773" y="0"/>
                    <a:pt x="2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8"/>
            <p:cNvSpPr/>
            <p:nvPr/>
          </p:nvSpPr>
          <p:spPr>
            <a:xfrm>
              <a:off x="1226394" y="2740211"/>
              <a:ext cx="340246" cy="338809"/>
            </a:xfrm>
            <a:custGeom>
              <a:avLst/>
              <a:gdLst/>
              <a:ahLst/>
              <a:cxnLst/>
              <a:rect l="l" t="t" r="r" b="b"/>
              <a:pathLst>
                <a:path w="9471" h="9431" extrusionOk="0">
                  <a:moveTo>
                    <a:pt x="4722" y="344"/>
                  </a:moveTo>
                  <a:cubicBezTo>
                    <a:pt x="4763" y="344"/>
                    <a:pt x="4790" y="362"/>
                    <a:pt x="4807" y="371"/>
                  </a:cubicBezTo>
                  <a:cubicBezTo>
                    <a:pt x="4848" y="406"/>
                    <a:pt x="9018" y="3618"/>
                    <a:pt x="9073" y="3662"/>
                  </a:cubicBezTo>
                  <a:lnTo>
                    <a:pt x="9076" y="3662"/>
                  </a:lnTo>
                  <a:cubicBezTo>
                    <a:pt x="9110" y="3689"/>
                    <a:pt x="9128" y="3730"/>
                    <a:pt x="9128" y="3771"/>
                  </a:cubicBezTo>
                  <a:cubicBezTo>
                    <a:pt x="9128" y="3846"/>
                    <a:pt x="9066" y="3910"/>
                    <a:pt x="8991" y="3910"/>
                  </a:cubicBezTo>
                  <a:cubicBezTo>
                    <a:pt x="8954" y="3910"/>
                    <a:pt x="8924" y="3893"/>
                    <a:pt x="8906" y="3879"/>
                  </a:cubicBezTo>
                  <a:cubicBezTo>
                    <a:pt x="8906" y="3879"/>
                    <a:pt x="5595" y="1327"/>
                    <a:pt x="4807" y="718"/>
                  </a:cubicBezTo>
                  <a:cubicBezTo>
                    <a:pt x="4783" y="702"/>
                    <a:pt x="4752" y="691"/>
                    <a:pt x="4722" y="691"/>
                  </a:cubicBezTo>
                  <a:cubicBezTo>
                    <a:pt x="4694" y="691"/>
                    <a:pt x="4664" y="702"/>
                    <a:pt x="4641" y="718"/>
                  </a:cubicBezTo>
                  <a:cubicBezTo>
                    <a:pt x="3852" y="1327"/>
                    <a:pt x="537" y="3879"/>
                    <a:pt x="537" y="3879"/>
                  </a:cubicBezTo>
                  <a:cubicBezTo>
                    <a:pt x="521" y="3893"/>
                    <a:pt x="493" y="3910"/>
                    <a:pt x="456" y="3910"/>
                  </a:cubicBezTo>
                  <a:cubicBezTo>
                    <a:pt x="378" y="3910"/>
                    <a:pt x="317" y="3846"/>
                    <a:pt x="317" y="3771"/>
                  </a:cubicBezTo>
                  <a:cubicBezTo>
                    <a:pt x="317" y="3730"/>
                    <a:pt x="337" y="3689"/>
                    <a:pt x="371" y="3662"/>
                  </a:cubicBezTo>
                  <a:lnTo>
                    <a:pt x="374" y="3662"/>
                  </a:lnTo>
                  <a:cubicBezTo>
                    <a:pt x="429" y="3618"/>
                    <a:pt x="4596" y="406"/>
                    <a:pt x="4641" y="371"/>
                  </a:cubicBezTo>
                  <a:cubicBezTo>
                    <a:pt x="4657" y="362"/>
                    <a:pt x="4685" y="344"/>
                    <a:pt x="4722" y="344"/>
                  </a:cubicBezTo>
                  <a:close/>
                  <a:moveTo>
                    <a:pt x="4735" y="1000"/>
                  </a:moveTo>
                  <a:cubicBezTo>
                    <a:pt x="5436" y="1538"/>
                    <a:pt x="7407" y="3057"/>
                    <a:pt x="8304" y="3747"/>
                  </a:cubicBezTo>
                  <a:lnTo>
                    <a:pt x="8304" y="8333"/>
                  </a:lnTo>
                  <a:lnTo>
                    <a:pt x="1166" y="8333"/>
                  </a:lnTo>
                  <a:lnTo>
                    <a:pt x="1166" y="3747"/>
                  </a:lnTo>
                  <a:cubicBezTo>
                    <a:pt x="2060" y="3057"/>
                    <a:pt x="4035" y="1538"/>
                    <a:pt x="4735" y="1000"/>
                  </a:cubicBezTo>
                  <a:close/>
                  <a:moveTo>
                    <a:pt x="6048" y="8601"/>
                  </a:moveTo>
                  <a:lnTo>
                    <a:pt x="6778" y="9162"/>
                  </a:lnTo>
                  <a:lnTo>
                    <a:pt x="2666" y="9162"/>
                  </a:lnTo>
                  <a:lnTo>
                    <a:pt x="3400" y="8601"/>
                  </a:lnTo>
                  <a:close/>
                  <a:moveTo>
                    <a:pt x="4735" y="1"/>
                  </a:moveTo>
                  <a:cubicBezTo>
                    <a:pt x="4644" y="1"/>
                    <a:pt x="4559" y="32"/>
                    <a:pt x="4484" y="86"/>
                  </a:cubicBezTo>
                  <a:lnTo>
                    <a:pt x="265" y="3363"/>
                  </a:lnTo>
                  <a:cubicBezTo>
                    <a:pt x="245" y="3380"/>
                    <a:pt x="228" y="3390"/>
                    <a:pt x="218" y="3404"/>
                  </a:cubicBezTo>
                  <a:cubicBezTo>
                    <a:pt x="52" y="3529"/>
                    <a:pt x="0" y="3761"/>
                    <a:pt x="126" y="3972"/>
                  </a:cubicBezTo>
                  <a:cubicBezTo>
                    <a:pt x="154" y="4019"/>
                    <a:pt x="190" y="4056"/>
                    <a:pt x="239" y="4083"/>
                  </a:cubicBezTo>
                  <a:cubicBezTo>
                    <a:pt x="315" y="4125"/>
                    <a:pt x="392" y="4145"/>
                    <a:pt x="467" y="4145"/>
                  </a:cubicBezTo>
                  <a:cubicBezTo>
                    <a:pt x="558" y="4145"/>
                    <a:pt x="645" y="4114"/>
                    <a:pt x="717" y="4056"/>
                  </a:cubicBezTo>
                  <a:cubicBezTo>
                    <a:pt x="717" y="4056"/>
                    <a:pt x="782" y="4009"/>
                    <a:pt x="898" y="3920"/>
                  </a:cubicBezTo>
                  <a:lnTo>
                    <a:pt x="898" y="8496"/>
                  </a:lnTo>
                  <a:cubicBezTo>
                    <a:pt x="898" y="8554"/>
                    <a:pt x="942" y="8601"/>
                    <a:pt x="1000" y="8601"/>
                  </a:cubicBezTo>
                  <a:lnTo>
                    <a:pt x="2954" y="8601"/>
                  </a:lnTo>
                  <a:lnTo>
                    <a:pt x="2176" y="9189"/>
                  </a:lnTo>
                  <a:cubicBezTo>
                    <a:pt x="2156" y="9202"/>
                    <a:pt x="2142" y="9223"/>
                    <a:pt x="2135" y="9243"/>
                  </a:cubicBezTo>
                  <a:cubicBezTo>
                    <a:pt x="2108" y="9345"/>
                    <a:pt x="2179" y="9431"/>
                    <a:pt x="2267" y="9431"/>
                  </a:cubicBezTo>
                  <a:lnTo>
                    <a:pt x="7214" y="9431"/>
                  </a:lnTo>
                  <a:cubicBezTo>
                    <a:pt x="7237" y="9431"/>
                    <a:pt x="7261" y="9420"/>
                    <a:pt x="7281" y="9406"/>
                  </a:cubicBezTo>
                  <a:cubicBezTo>
                    <a:pt x="7363" y="9342"/>
                    <a:pt x="7356" y="9233"/>
                    <a:pt x="7285" y="9179"/>
                  </a:cubicBezTo>
                  <a:lnTo>
                    <a:pt x="6517" y="8601"/>
                  </a:lnTo>
                  <a:lnTo>
                    <a:pt x="8471" y="8601"/>
                  </a:lnTo>
                  <a:cubicBezTo>
                    <a:pt x="8529" y="8601"/>
                    <a:pt x="8573" y="8554"/>
                    <a:pt x="8573" y="8496"/>
                  </a:cubicBezTo>
                  <a:lnTo>
                    <a:pt x="8573" y="3920"/>
                  </a:lnTo>
                  <a:cubicBezTo>
                    <a:pt x="8689" y="4009"/>
                    <a:pt x="8753" y="4060"/>
                    <a:pt x="8753" y="4060"/>
                  </a:cubicBezTo>
                  <a:cubicBezTo>
                    <a:pt x="8825" y="4115"/>
                    <a:pt x="8912" y="4144"/>
                    <a:pt x="9002" y="4144"/>
                  </a:cubicBezTo>
                  <a:cubicBezTo>
                    <a:pt x="9078" y="4144"/>
                    <a:pt x="9157" y="4124"/>
                    <a:pt x="9233" y="4080"/>
                  </a:cubicBezTo>
                  <a:cubicBezTo>
                    <a:pt x="9280" y="4053"/>
                    <a:pt x="9321" y="4016"/>
                    <a:pt x="9348" y="3968"/>
                  </a:cubicBezTo>
                  <a:cubicBezTo>
                    <a:pt x="9470" y="3761"/>
                    <a:pt x="9420" y="3529"/>
                    <a:pt x="9253" y="3400"/>
                  </a:cubicBezTo>
                  <a:cubicBezTo>
                    <a:pt x="9243" y="3390"/>
                    <a:pt x="9225" y="3380"/>
                    <a:pt x="9205" y="3363"/>
                  </a:cubicBezTo>
                  <a:lnTo>
                    <a:pt x="4987" y="86"/>
                  </a:lnTo>
                  <a:cubicBezTo>
                    <a:pt x="4912" y="32"/>
                    <a:pt x="4827" y="1"/>
                    <a:pt x="4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8"/>
            <p:cNvSpPr/>
            <p:nvPr/>
          </p:nvSpPr>
          <p:spPr>
            <a:xfrm>
              <a:off x="1332124" y="2862718"/>
              <a:ext cx="127929" cy="127785"/>
            </a:xfrm>
            <a:custGeom>
              <a:avLst/>
              <a:gdLst/>
              <a:ahLst/>
              <a:cxnLst/>
              <a:rect l="l" t="t" r="r" b="b"/>
              <a:pathLst>
                <a:path w="3561" h="3557" extrusionOk="0">
                  <a:moveTo>
                    <a:pt x="2194" y="265"/>
                  </a:moveTo>
                  <a:lnTo>
                    <a:pt x="2194" y="1228"/>
                  </a:lnTo>
                  <a:cubicBezTo>
                    <a:pt x="2194" y="1302"/>
                    <a:pt x="2255" y="1363"/>
                    <a:pt x="2333" y="1363"/>
                  </a:cubicBezTo>
                  <a:lnTo>
                    <a:pt x="3292" y="1363"/>
                  </a:lnTo>
                  <a:lnTo>
                    <a:pt x="3292" y="2193"/>
                  </a:lnTo>
                  <a:lnTo>
                    <a:pt x="2333" y="2193"/>
                  </a:lnTo>
                  <a:cubicBezTo>
                    <a:pt x="2255" y="2193"/>
                    <a:pt x="2194" y="2254"/>
                    <a:pt x="2194" y="2329"/>
                  </a:cubicBezTo>
                  <a:lnTo>
                    <a:pt x="2194" y="3291"/>
                  </a:lnTo>
                  <a:lnTo>
                    <a:pt x="1364" y="3291"/>
                  </a:lnTo>
                  <a:lnTo>
                    <a:pt x="1364" y="2329"/>
                  </a:lnTo>
                  <a:cubicBezTo>
                    <a:pt x="1364" y="2254"/>
                    <a:pt x="1303" y="2193"/>
                    <a:pt x="1229" y="2193"/>
                  </a:cubicBezTo>
                  <a:lnTo>
                    <a:pt x="270" y="2193"/>
                  </a:lnTo>
                  <a:lnTo>
                    <a:pt x="270" y="1363"/>
                  </a:lnTo>
                  <a:lnTo>
                    <a:pt x="1229" y="1363"/>
                  </a:lnTo>
                  <a:cubicBezTo>
                    <a:pt x="1303" y="1363"/>
                    <a:pt x="1364" y="1302"/>
                    <a:pt x="1364" y="1228"/>
                  </a:cubicBezTo>
                  <a:lnTo>
                    <a:pt x="1364" y="265"/>
                  </a:lnTo>
                  <a:close/>
                  <a:moveTo>
                    <a:pt x="1235" y="0"/>
                  </a:moveTo>
                  <a:cubicBezTo>
                    <a:pt x="1160" y="0"/>
                    <a:pt x="1099" y="61"/>
                    <a:pt x="1099" y="136"/>
                  </a:cubicBezTo>
                  <a:lnTo>
                    <a:pt x="1099" y="1095"/>
                  </a:lnTo>
                  <a:lnTo>
                    <a:pt x="137" y="1095"/>
                  </a:lnTo>
                  <a:cubicBezTo>
                    <a:pt x="62" y="1095"/>
                    <a:pt x="1" y="1156"/>
                    <a:pt x="1" y="1235"/>
                  </a:cubicBezTo>
                  <a:lnTo>
                    <a:pt x="1" y="2322"/>
                  </a:lnTo>
                  <a:cubicBezTo>
                    <a:pt x="1" y="2400"/>
                    <a:pt x="62" y="2462"/>
                    <a:pt x="137" y="2462"/>
                  </a:cubicBezTo>
                  <a:lnTo>
                    <a:pt x="1099" y="2462"/>
                  </a:lnTo>
                  <a:lnTo>
                    <a:pt x="1099" y="3420"/>
                  </a:lnTo>
                  <a:cubicBezTo>
                    <a:pt x="1099" y="3495"/>
                    <a:pt x="1160" y="3556"/>
                    <a:pt x="1235" y="3556"/>
                  </a:cubicBezTo>
                  <a:lnTo>
                    <a:pt x="2326" y="3556"/>
                  </a:lnTo>
                  <a:cubicBezTo>
                    <a:pt x="2401" y="3556"/>
                    <a:pt x="2462" y="3495"/>
                    <a:pt x="2462" y="3420"/>
                  </a:cubicBezTo>
                  <a:lnTo>
                    <a:pt x="2462" y="2462"/>
                  </a:lnTo>
                  <a:lnTo>
                    <a:pt x="3421" y="2462"/>
                  </a:lnTo>
                  <a:cubicBezTo>
                    <a:pt x="3499" y="2462"/>
                    <a:pt x="3560" y="2400"/>
                    <a:pt x="3560" y="2322"/>
                  </a:cubicBezTo>
                  <a:lnTo>
                    <a:pt x="3560" y="1235"/>
                  </a:lnTo>
                  <a:cubicBezTo>
                    <a:pt x="3560" y="1156"/>
                    <a:pt x="3499" y="1095"/>
                    <a:pt x="3421" y="1095"/>
                  </a:cubicBezTo>
                  <a:lnTo>
                    <a:pt x="2462" y="1095"/>
                  </a:lnTo>
                  <a:lnTo>
                    <a:pt x="2462" y="136"/>
                  </a:lnTo>
                  <a:cubicBezTo>
                    <a:pt x="2462" y="61"/>
                    <a:pt x="2401" y="0"/>
                    <a:pt x="2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" name="Google Shape;1816;p58"/>
          <p:cNvGrpSpPr/>
          <p:nvPr/>
        </p:nvGrpSpPr>
        <p:grpSpPr>
          <a:xfrm>
            <a:off x="782039" y="2985725"/>
            <a:ext cx="336689" cy="311649"/>
            <a:chOff x="796901" y="2985725"/>
            <a:chExt cx="336689" cy="311649"/>
          </a:xfrm>
        </p:grpSpPr>
        <p:sp>
          <p:nvSpPr>
            <p:cNvPr id="1817" name="Google Shape;1817;p58"/>
            <p:cNvSpPr/>
            <p:nvPr/>
          </p:nvSpPr>
          <p:spPr>
            <a:xfrm>
              <a:off x="796901" y="2985725"/>
              <a:ext cx="336689" cy="311649"/>
            </a:xfrm>
            <a:custGeom>
              <a:avLst/>
              <a:gdLst/>
              <a:ahLst/>
              <a:cxnLst/>
              <a:rect l="l" t="t" r="r" b="b"/>
              <a:pathLst>
                <a:path w="9372" h="8675" extrusionOk="0">
                  <a:moveTo>
                    <a:pt x="8057" y="6213"/>
                  </a:moveTo>
                  <a:cubicBezTo>
                    <a:pt x="8223" y="6213"/>
                    <a:pt x="8372" y="6312"/>
                    <a:pt x="8438" y="6465"/>
                  </a:cubicBezTo>
                  <a:lnTo>
                    <a:pt x="9042" y="7869"/>
                  </a:lnTo>
                  <a:lnTo>
                    <a:pt x="307" y="7869"/>
                  </a:lnTo>
                  <a:lnTo>
                    <a:pt x="912" y="6465"/>
                  </a:lnTo>
                  <a:cubicBezTo>
                    <a:pt x="976" y="6312"/>
                    <a:pt x="1126" y="6213"/>
                    <a:pt x="1292" y="6213"/>
                  </a:cubicBezTo>
                  <a:close/>
                  <a:moveTo>
                    <a:pt x="3722" y="8138"/>
                  </a:moveTo>
                  <a:lnTo>
                    <a:pt x="3722" y="8406"/>
                  </a:lnTo>
                  <a:lnTo>
                    <a:pt x="691" y="8406"/>
                  </a:lnTo>
                  <a:cubicBezTo>
                    <a:pt x="511" y="8406"/>
                    <a:pt x="357" y="8294"/>
                    <a:pt x="303" y="8138"/>
                  </a:cubicBezTo>
                  <a:close/>
                  <a:moveTo>
                    <a:pt x="5358" y="8138"/>
                  </a:moveTo>
                  <a:lnTo>
                    <a:pt x="5358" y="8406"/>
                  </a:lnTo>
                  <a:lnTo>
                    <a:pt x="3992" y="8406"/>
                  </a:lnTo>
                  <a:lnTo>
                    <a:pt x="3992" y="8138"/>
                  </a:lnTo>
                  <a:close/>
                  <a:moveTo>
                    <a:pt x="9045" y="8138"/>
                  </a:moveTo>
                  <a:cubicBezTo>
                    <a:pt x="8992" y="8294"/>
                    <a:pt x="8838" y="8406"/>
                    <a:pt x="8658" y="8406"/>
                  </a:cubicBezTo>
                  <a:lnTo>
                    <a:pt x="5626" y="8406"/>
                  </a:lnTo>
                  <a:lnTo>
                    <a:pt x="5626" y="8138"/>
                  </a:lnTo>
                  <a:close/>
                  <a:moveTo>
                    <a:pt x="966" y="0"/>
                  </a:moveTo>
                  <a:cubicBezTo>
                    <a:pt x="887" y="0"/>
                    <a:pt x="823" y="61"/>
                    <a:pt x="823" y="140"/>
                  </a:cubicBezTo>
                  <a:lnTo>
                    <a:pt x="823" y="2886"/>
                  </a:lnTo>
                  <a:cubicBezTo>
                    <a:pt x="823" y="2893"/>
                    <a:pt x="826" y="2900"/>
                    <a:pt x="830" y="2906"/>
                  </a:cubicBezTo>
                  <a:cubicBezTo>
                    <a:pt x="872" y="2950"/>
                    <a:pt x="916" y="2968"/>
                    <a:pt x="957" y="2968"/>
                  </a:cubicBezTo>
                  <a:cubicBezTo>
                    <a:pt x="1031" y="2968"/>
                    <a:pt x="1091" y="2906"/>
                    <a:pt x="1091" y="2832"/>
                  </a:cubicBezTo>
                  <a:lnTo>
                    <a:pt x="1091" y="677"/>
                  </a:lnTo>
                  <a:cubicBezTo>
                    <a:pt x="1091" y="452"/>
                    <a:pt x="1275" y="265"/>
                    <a:pt x="1503" y="265"/>
                  </a:cubicBezTo>
                  <a:lnTo>
                    <a:pt x="7846" y="265"/>
                  </a:lnTo>
                  <a:cubicBezTo>
                    <a:pt x="8074" y="265"/>
                    <a:pt x="8257" y="452"/>
                    <a:pt x="8257" y="677"/>
                  </a:cubicBezTo>
                  <a:lnTo>
                    <a:pt x="8257" y="5534"/>
                  </a:lnTo>
                  <a:cubicBezTo>
                    <a:pt x="8257" y="5761"/>
                    <a:pt x="8074" y="5945"/>
                    <a:pt x="7846" y="5945"/>
                  </a:cubicBezTo>
                  <a:lnTo>
                    <a:pt x="1234" y="5945"/>
                  </a:lnTo>
                  <a:cubicBezTo>
                    <a:pt x="1157" y="5945"/>
                    <a:pt x="1091" y="5881"/>
                    <a:pt x="1091" y="5802"/>
                  </a:cubicBezTo>
                  <a:lnTo>
                    <a:pt x="1091" y="3342"/>
                  </a:lnTo>
                  <a:cubicBezTo>
                    <a:pt x="1091" y="3328"/>
                    <a:pt x="1085" y="3314"/>
                    <a:pt x="1075" y="3304"/>
                  </a:cubicBezTo>
                  <a:cubicBezTo>
                    <a:pt x="1035" y="3265"/>
                    <a:pt x="994" y="3248"/>
                    <a:pt x="955" y="3248"/>
                  </a:cubicBezTo>
                  <a:cubicBezTo>
                    <a:pt x="882" y="3248"/>
                    <a:pt x="823" y="3310"/>
                    <a:pt x="823" y="3386"/>
                  </a:cubicBezTo>
                  <a:lnTo>
                    <a:pt x="823" y="5524"/>
                  </a:lnTo>
                  <a:cubicBezTo>
                    <a:pt x="823" y="5711"/>
                    <a:pt x="898" y="5881"/>
                    <a:pt x="1020" y="6006"/>
                  </a:cubicBezTo>
                  <a:cubicBezTo>
                    <a:pt x="878" y="6075"/>
                    <a:pt x="759" y="6197"/>
                    <a:pt x="691" y="6350"/>
                  </a:cubicBezTo>
                  <a:lnTo>
                    <a:pt x="10" y="7937"/>
                  </a:lnTo>
                  <a:cubicBezTo>
                    <a:pt x="4" y="7954"/>
                    <a:pt x="1" y="7971"/>
                    <a:pt x="1" y="7992"/>
                  </a:cubicBezTo>
                  <a:cubicBezTo>
                    <a:pt x="1" y="8369"/>
                    <a:pt x="307" y="8675"/>
                    <a:pt x="688" y="8675"/>
                  </a:cubicBezTo>
                  <a:lnTo>
                    <a:pt x="8686" y="8675"/>
                  </a:lnTo>
                  <a:cubicBezTo>
                    <a:pt x="9066" y="8675"/>
                    <a:pt x="9372" y="8369"/>
                    <a:pt x="9372" y="7992"/>
                  </a:cubicBezTo>
                  <a:cubicBezTo>
                    <a:pt x="9372" y="7971"/>
                    <a:pt x="9368" y="7954"/>
                    <a:pt x="9362" y="7937"/>
                  </a:cubicBezTo>
                  <a:lnTo>
                    <a:pt x="8682" y="6350"/>
                  </a:lnTo>
                  <a:cubicBezTo>
                    <a:pt x="8614" y="6197"/>
                    <a:pt x="8495" y="6075"/>
                    <a:pt x="8352" y="6006"/>
                  </a:cubicBezTo>
                  <a:cubicBezTo>
                    <a:pt x="8474" y="5881"/>
                    <a:pt x="8549" y="5711"/>
                    <a:pt x="8549" y="5524"/>
                  </a:cubicBezTo>
                  <a:lnTo>
                    <a:pt x="8549" y="683"/>
                  </a:lnTo>
                  <a:cubicBezTo>
                    <a:pt x="8549" y="306"/>
                    <a:pt x="8243" y="0"/>
                    <a:pt x="7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8"/>
            <p:cNvSpPr/>
            <p:nvPr/>
          </p:nvSpPr>
          <p:spPr>
            <a:xfrm>
              <a:off x="829486" y="3218597"/>
              <a:ext cx="270910" cy="29818"/>
            </a:xfrm>
            <a:custGeom>
              <a:avLst/>
              <a:gdLst/>
              <a:ahLst/>
              <a:cxnLst/>
              <a:rect l="l" t="t" r="r" b="b"/>
              <a:pathLst>
                <a:path w="7541" h="830" extrusionOk="0">
                  <a:moveTo>
                    <a:pt x="7034" y="293"/>
                  </a:moveTo>
                  <a:lnTo>
                    <a:pt x="7153" y="561"/>
                  </a:lnTo>
                  <a:lnTo>
                    <a:pt x="382" y="561"/>
                  </a:lnTo>
                  <a:lnTo>
                    <a:pt x="501" y="293"/>
                  </a:lnTo>
                  <a:close/>
                  <a:moveTo>
                    <a:pt x="382" y="1"/>
                  </a:moveTo>
                  <a:cubicBezTo>
                    <a:pt x="327" y="1"/>
                    <a:pt x="280" y="31"/>
                    <a:pt x="256" y="82"/>
                  </a:cubicBezTo>
                  <a:lnTo>
                    <a:pt x="21" y="636"/>
                  </a:lnTo>
                  <a:cubicBezTo>
                    <a:pt x="1" y="677"/>
                    <a:pt x="8" y="727"/>
                    <a:pt x="32" y="765"/>
                  </a:cubicBezTo>
                  <a:cubicBezTo>
                    <a:pt x="59" y="806"/>
                    <a:pt x="100" y="829"/>
                    <a:pt x="148" y="829"/>
                  </a:cubicBezTo>
                  <a:lnTo>
                    <a:pt x="7384" y="829"/>
                  </a:lnTo>
                  <a:cubicBezTo>
                    <a:pt x="7412" y="829"/>
                    <a:pt x="7435" y="823"/>
                    <a:pt x="7456" y="809"/>
                  </a:cubicBezTo>
                  <a:cubicBezTo>
                    <a:pt x="7520" y="772"/>
                    <a:pt x="7540" y="697"/>
                    <a:pt x="7514" y="636"/>
                  </a:cubicBezTo>
                  <a:lnTo>
                    <a:pt x="7275" y="82"/>
                  </a:lnTo>
                  <a:cubicBezTo>
                    <a:pt x="7255" y="31"/>
                    <a:pt x="7208" y="1"/>
                    <a:pt x="7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8"/>
            <p:cNvSpPr/>
            <p:nvPr/>
          </p:nvSpPr>
          <p:spPr>
            <a:xfrm>
              <a:off x="935288" y="3067780"/>
              <a:ext cx="59097" cy="59133"/>
            </a:xfrm>
            <a:custGeom>
              <a:avLst/>
              <a:gdLst/>
              <a:ahLst/>
              <a:cxnLst/>
              <a:rect l="l" t="t" r="r" b="b"/>
              <a:pathLst>
                <a:path w="1645" h="1646" extrusionOk="0">
                  <a:moveTo>
                    <a:pt x="822" y="272"/>
                  </a:moveTo>
                  <a:cubicBezTo>
                    <a:pt x="1125" y="272"/>
                    <a:pt x="1370" y="520"/>
                    <a:pt x="1370" y="823"/>
                  </a:cubicBezTo>
                  <a:cubicBezTo>
                    <a:pt x="1370" y="1125"/>
                    <a:pt x="1125" y="1370"/>
                    <a:pt x="822" y="1370"/>
                  </a:cubicBezTo>
                  <a:cubicBezTo>
                    <a:pt x="520" y="1370"/>
                    <a:pt x="275" y="1125"/>
                    <a:pt x="275" y="823"/>
                  </a:cubicBezTo>
                  <a:cubicBezTo>
                    <a:pt x="275" y="520"/>
                    <a:pt x="520" y="272"/>
                    <a:pt x="822" y="272"/>
                  </a:cubicBezTo>
                  <a:close/>
                  <a:moveTo>
                    <a:pt x="822" y="0"/>
                  </a:moveTo>
                  <a:cubicBezTo>
                    <a:pt x="370" y="0"/>
                    <a:pt x="0" y="368"/>
                    <a:pt x="0" y="823"/>
                  </a:cubicBezTo>
                  <a:cubicBezTo>
                    <a:pt x="0" y="1275"/>
                    <a:pt x="370" y="1645"/>
                    <a:pt x="822" y="1645"/>
                  </a:cubicBezTo>
                  <a:cubicBezTo>
                    <a:pt x="1274" y="1645"/>
                    <a:pt x="1645" y="1275"/>
                    <a:pt x="1645" y="823"/>
                  </a:cubicBezTo>
                  <a:cubicBezTo>
                    <a:pt x="1645" y="368"/>
                    <a:pt x="1274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8"/>
            <p:cNvSpPr/>
            <p:nvPr/>
          </p:nvSpPr>
          <p:spPr>
            <a:xfrm>
              <a:off x="878597" y="3005736"/>
              <a:ext cx="172476" cy="183936"/>
            </a:xfrm>
            <a:custGeom>
              <a:avLst/>
              <a:gdLst/>
              <a:ahLst/>
              <a:cxnLst/>
              <a:rect l="l" t="t" r="r" b="b"/>
              <a:pathLst>
                <a:path w="4801" h="5120" extrusionOk="0">
                  <a:moveTo>
                    <a:pt x="2590" y="269"/>
                  </a:moveTo>
                  <a:cubicBezTo>
                    <a:pt x="2675" y="269"/>
                    <a:pt x="2744" y="335"/>
                    <a:pt x="2744" y="422"/>
                  </a:cubicBezTo>
                  <a:cubicBezTo>
                    <a:pt x="2744" y="446"/>
                    <a:pt x="2737" y="473"/>
                    <a:pt x="2727" y="493"/>
                  </a:cubicBezTo>
                  <a:lnTo>
                    <a:pt x="2554" y="843"/>
                  </a:lnTo>
                  <a:cubicBezTo>
                    <a:pt x="2543" y="860"/>
                    <a:pt x="2537" y="881"/>
                    <a:pt x="2523" y="904"/>
                  </a:cubicBezTo>
                  <a:lnTo>
                    <a:pt x="2523" y="1346"/>
                  </a:lnTo>
                  <a:cubicBezTo>
                    <a:pt x="2537" y="1411"/>
                    <a:pt x="2581" y="1466"/>
                    <a:pt x="2645" y="1479"/>
                  </a:cubicBezTo>
                  <a:cubicBezTo>
                    <a:pt x="2860" y="1530"/>
                    <a:pt x="3053" y="1639"/>
                    <a:pt x="3202" y="1802"/>
                  </a:cubicBezTo>
                  <a:cubicBezTo>
                    <a:pt x="3230" y="1832"/>
                    <a:pt x="3268" y="1847"/>
                    <a:pt x="3306" y="1847"/>
                  </a:cubicBezTo>
                  <a:cubicBezTo>
                    <a:pt x="3329" y="1847"/>
                    <a:pt x="3352" y="1841"/>
                    <a:pt x="3373" y="1829"/>
                  </a:cubicBezTo>
                  <a:lnTo>
                    <a:pt x="3757" y="1608"/>
                  </a:lnTo>
                  <a:cubicBezTo>
                    <a:pt x="3773" y="1598"/>
                    <a:pt x="3790" y="1581"/>
                    <a:pt x="3801" y="1564"/>
                  </a:cubicBezTo>
                  <a:lnTo>
                    <a:pt x="4018" y="1238"/>
                  </a:lnTo>
                  <a:cubicBezTo>
                    <a:pt x="4032" y="1218"/>
                    <a:pt x="4049" y="1200"/>
                    <a:pt x="4069" y="1190"/>
                  </a:cubicBezTo>
                  <a:cubicBezTo>
                    <a:pt x="4094" y="1175"/>
                    <a:pt x="4121" y="1168"/>
                    <a:pt x="4148" y="1168"/>
                  </a:cubicBezTo>
                  <a:cubicBezTo>
                    <a:pt x="4163" y="1168"/>
                    <a:pt x="4177" y="1170"/>
                    <a:pt x="4192" y="1174"/>
                  </a:cubicBezTo>
                  <a:cubicBezTo>
                    <a:pt x="4233" y="1183"/>
                    <a:pt x="4267" y="1210"/>
                    <a:pt x="4287" y="1248"/>
                  </a:cubicBezTo>
                  <a:lnTo>
                    <a:pt x="4471" y="1564"/>
                  </a:lnTo>
                  <a:cubicBezTo>
                    <a:pt x="4491" y="1602"/>
                    <a:pt x="4498" y="1646"/>
                    <a:pt x="4487" y="1687"/>
                  </a:cubicBezTo>
                  <a:cubicBezTo>
                    <a:pt x="4477" y="1727"/>
                    <a:pt x="4450" y="1761"/>
                    <a:pt x="4413" y="1781"/>
                  </a:cubicBezTo>
                  <a:cubicBezTo>
                    <a:pt x="4393" y="1795"/>
                    <a:pt x="4369" y="1802"/>
                    <a:pt x="4344" y="1802"/>
                  </a:cubicBezTo>
                  <a:lnTo>
                    <a:pt x="3954" y="1826"/>
                  </a:lnTo>
                  <a:cubicBezTo>
                    <a:pt x="3933" y="1829"/>
                    <a:pt x="3913" y="1836"/>
                    <a:pt x="3892" y="1847"/>
                  </a:cubicBezTo>
                  <a:lnTo>
                    <a:pt x="3512" y="2067"/>
                  </a:lnTo>
                  <a:cubicBezTo>
                    <a:pt x="3454" y="2098"/>
                    <a:pt x="3431" y="2162"/>
                    <a:pt x="3447" y="2223"/>
                  </a:cubicBezTo>
                  <a:cubicBezTo>
                    <a:pt x="3481" y="2329"/>
                    <a:pt x="3498" y="2438"/>
                    <a:pt x="3498" y="2550"/>
                  </a:cubicBezTo>
                  <a:cubicBezTo>
                    <a:pt x="3498" y="2658"/>
                    <a:pt x="3481" y="2768"/>
                    <a:pt x="3447" y="2873"/>
                  </a:cubicBezTo>
                  <a:cubicBezTo>
                    <a:pt x="3431" y="2934"/>
                    <a:pt x="3454" y="2998"/>
                    <a:pt x="3512" y="3033"/>
                  </a:cubicBezTo>
                  <a:lnTo>
                    <a:pt x="3892" y="3254"/>
                  </a:lnTo>
                  <a:cubicBezTo>
                    <a:pt x="3913" y="3264"/>
                    <a:pt x="3933" y="3270"/>
                    <a:pt x="3954" y="3270"/>
                  </a:cubicBezTo>
                  <a:lnTo>
                    <a:pt x="4344" y="3295"/>
                  </a:lnTo>
                  <a:cubicBezTo>
                    <a:pt x="4369" y="3295"/>
                    <a:pt x="4393" y="3304"/>
                    <a:pt x="4413" y="3315"/>
                  </a:cubicBezTo>
                  <a:cubicBezTo>
                    <a:pt x="4450" y="3335"/>
                    <a:pt x="4477" y="3369"/>
                    <a:pt x="4487" y="3410"/>
                  </a:cubicBezTo>
                  <a:cubicBezTo>
                    <a:pt x="4498" y="3454"/>
                    <a:pt x="4491" y="3494"/>
                    <a:pt x="4471" y="3532"/>
                  </a:cubicBezTo>
                  <a:lnTo>
                    <a:pt x="4287" y="3852"/>
                  </a:lnTo>
                  <a:cubicBezTo>
                    <a:pt x="4267" y="3889"/>
                    <a:pt x="4233" y="3913"/>
                    <a:pt x="4192" y="3923"/>
                  </a:cubicBezTo>
                  <a:cubicBezTo>
                    <a:pt x="4177" y="3928"/>
                    <a:pt x="4162" y="3930"/>
                    <a:pt x="4147" y="3930"/>
                  </a:cubicBezTo>
                  <a:cubicBezTo>
                    <a:pt x="4120" y="3930"/>
                    <a:pt x="4093" y="3923"/>
                    <a:pt x="4069" y="3910"/>
                  </a:cubicBezTo>
                  <a:cubicBezTo>
                    <a:pt x="4049" y="3896"/>
                    <a:pt x="4032" y="3879"/>
                    <a:pt x="4018" y="3858"/>
                  </a:cubicBezTo>
                  <a:lnTo>
                    <a:pt x="3801" y="3532"/>
                  </a:lnTo>
                  <a:cubicBezTo>
                    <a:pt x="3790" y="3515"/>
                    <a:pt x="3773" y="3502"/>
                    <a:pt x="3757" y="3491"/>
                  </a:cubicBezTo>
                  <a:lnTo>
                    <a:pt x="3373" y="3270"/>
                  </a:lnTo>
                  <a:cubicBezTo>
                    <a:pt x="3351" y="3257"/>
                    <a:pt x="3327" y="3250"/>
                    <a:pt x="3303" y="3250"/>
                  </a:cubicBezTo>
                  <a:cubicBezTo>
                    <a:pt x="3266" y="3250"/>
                    <a:pt x="3229" y="3266"/>
                    <a:pt x="3202" y="3295"/>
                  </a:cubicBezTo>
                  <a:cubicBezTo>
                    <a:pt x="3053" y="3458"/>
                    <a:pt x="2860" y="3570"/>
                    <a:pt x="2645" y="3617"/>
                  </a:cubicBezTo>
                  <a:cubicBezTo>
                    <a:pt x="2581" y="3631"/>
                    <a:pt x="2537" y="3689"/>
                    <a:pt x="2523" y="3753"/>
                  </a:cubicBezTo>
                  <a:lnTo>
                    <a:pt x="2523" y="4195"/>
                  </a:lnTo>
                  <a:cubicBezTo>
                    <a:pt x="2537" y="4216"/>
                    <a:pt x="2543" y="4236"/>
                    <a:pt x="2554" y="4256"/>
                  </a:cubicBezTo>
                  <a:lnTo>
                    <a:pt x="2727" y="4603"/>
                  </a:lnTo>
                  <a:cubicBezTo>
                    <a:pt x="2737" y="4627"/>
                    <a:pt x="2744" y="4650"/>
                    <a:pt x="2744" y="4674"/>
                  </a:cubicBezTo>
                  <a:cubicBezTo>
                    <a:pt x="2744" y="4763"/>
                    <a:pt x="2672" y="4834"/>
                    <a:pt x="2584" y="4851"/>
                  </a:cubicBezTo>
                  <a:lnTo>
                    <a:pt x="2217" y="4851"/>
                  </a:lnTo>
                  <a:cubicBezTo>
                    <a:pt x="2129" y="4834"/>
                    <a:pt x="2057" y="4763"/>
                    <a:pt x="2057" y="4674"/>
                  </a:cubicBezTo>
                  <a:cubicBezTo>
                    <a:pt x="2057" y="4650"/>
                    <a:pt x="2064" y="4627"/>
                    <a:pt x="2074" y="4603"/>
                  </a:cubicBezTo>
                  <a:lnTo>
                    <a:pt x="2248" y="4256"/>
                  </a:lnTo>
                  <a:cubicBezTo>
                    <a:pt x="2258" y="4236"/>
                    <a:pt x="2264" y="4216"/>
                    <a:pt x="2254" y="4195"/>
                  </a:cubicBezTo>
                  <a:lnTo>
                    <a:pt x="2254" y="3753"/>
                  </a:lnTo>
                  <a:cubicBezTo>
                    <a:pt x="2264" y="3689"/>
                    <a:pt x="2220" y="3631"/>
                    <a:pt x="2156" y="3617"/>
                  </a:cubicBezTo>
                  <a:cubicBezTo>
                    <a:pt x="1942" y="3570"/>
                    <a:pt x="1748" y="3458"/>
                    <a:pt x="1595" y="3295"/>
                  </a:cubicBezTo>
                  <a:cubicBezTo>
                    <a:pt x="1571" y="3267"/>
                    <a:pt x="1534" y="3250"/>
                    <a:pt x="1496" y="3250"/>
                  </a:cubicBezTo>
                  <a:cubicBezTo>
                    <a:pt x="1473" y="3250"/>
                    <a:pt x="1448" y="3257"/>
                    <a:pt x="1428" y="3270"/>
                  </a:cubicBezTo>
                  <a:lnTo>
                    <a:pt x="1045" y="3491"/>
                  </a:lnTo>
                  <a:cubicBezTo>
                    <a:pt x="1027" y="3502"/>
                    <a:pt x="1010" y="3515"/>
                    <a:pt x="996" y="3532"/>
                  </a:cubicBezTo>
                  <a:lnTo>
                    <a:pt x="783" y="3858"/>
                  </a:lnTo>
                  <a:cubicBezTo>
                    <a:pt x="769" y="3879"/>
                    <a:pt x="752" y="3896"/>
                    <a:pt x="731" y="3910"/>
                  </a:cubicBezTo>
                  <a:cubicBezTo>
                    <a:pt x="707" y="3923"/>
                    <a:pt x="681" y="3930"/>
                    <a:pt x="654" y="3930"/>
                  </a:cubicBezTo>
                  <a:cubicBezTo>
                    <a:pt x="639" y="3930"/>
                    <a:pt x="624" y="3928"/>
                    <a:pt x="609" y="3923"/>
                  </a:cubicBezTo>
                  <a:cubicBezTo>
                    <a:pt x="568" y="3913"/>
                    <a:pt x="535" y="3889"/>
                    <a:pt x="514" y="3852"/>
                  </a:cubicBezTo>
                  <a:lnTo>
                    <a:pt x="331" y="3532"/>
                  </a:lnTo>
                  <a:cubicBezTo>
                    <a:pt x="310" y="3494"/>
                    <a:pt x="303" y="3454"/>
                    <a:pt x="314" y="3410"/>
                  </a:cubicBezTo>
                  <a:cubicBezTo>
                    <a:pt x="323" y="3369"/>
                    <a:pt x="351" y="3335"/>
                    <a:pt x="388" y="3315"/>
                  </a:cubicBezTo>
                  <a:cubicBezTo>
                    <a:pt x="408" y="3304"/>
                    <a:pt x="433" y="3295"/>
                    <a:pt x="456" y="3295"/>
                  </a:cubicBezTo>
                  <a:lnTo>
                    <a:pt x="847" y="3270"/>
                  </a:lnTo>
                  <a:cubicBezTo>
                    <a:pt x="867" y="3270"/>
                    <a:pt x="888" y="3264"/>
                    <a:pt x="908" y="3254"/>
                  </a:cubicBezTo>
                  <a:lnTo>
                    <a:pt x="1289" y="3033"/>
                  </a:lnTo>
                  <a:cubicBezTo>
                    <a:pt x="1346" y="2998"/>
                    <a:pt x="1371" y="2934"/>
                    <a:pt x="1354" y="2873"/>
                  </a:cubicBezTo>
                  <a:cubicBezTo>
                    <a:pt x="1319" y="2768"/>
                    <a:pt x="1302" y="2658"/>
                    <a:pt x="1302" y="2550"/>
                  </a:cubicBezTo>
                  <a:cubicBezTo>
                    <a:pt x="1302" y="2438"/>
                    <a:pt x="1319" y="2329"/>
                    <a:pt x="1354" y="2223"/>
                  </a:cubicBezTo>
                  <a:cubicBezTo>
                    <a:pt x="1371" y="2162"/>
                    <a:pt x="1346" y="2098"/>
                    <a:pt x="1289" y="2067"/>
                  </a:cubicBezTo>
                  <a:lnTo>
                    <a:pt x="908" y="1847"/>
                  </a:lnTo>
                  <a:cubicBezTo>
                    <a:pt x="888" y="1836"/>
                    <a:pt x="867" y="1829"/>
                    <a:pt x="847" y="1826"/>
                  </a:cubicBezTo>
                  <a:lnTo>
                    <a:pt x="456" y="1802"/>
                  </a:lnTo>
                  <a:cubicBezTo>
                    <a:pt x="433" y="1802"/>
                    <a:pt x="408" y="1795"/>
                    <a:pt x="388" y="1781"/>
                  </a:cubicBezTo>
                  <a:cubicBezTo>
                    <a:pt x="351" y="1761"/>
                    <a:pt x="323" y="1727"/>
                    <a:pt x="314" y="1687"/>
                  </a:cubicBezTo>
                  <a:cubicBezTo>
                    <a:pt x="303" y="1646"/>
                    <a:pt x="310" y="1602"/>
                    <a:pt x="331" y="1564"/>
                  </a:cubicBezTo>
                  <a:lnTo>
                    <a:pt x="514" y="1248"/>
                  </a:lnTo>
                  <a:cubicBezTo>
                    <a:pt x="535" y="1210"/>
                    <a:pt x="568" y="1183"/>
                    <a:pt x="609" y="1174"/>
                  </a:cubicBezTo>
                  <a:cubicBezTo>
                    <a:pt x="623" y="1170"/>
                    <a:pt x="638" y="1168"/>
                    <a:pt x="653" y="1168"/>
                  </a:cubicBezTo>
                  <a:cubicBezTo>
                    <a:pt x="680" y="1168"/>
                    <a:pt x="707" y="1175"/>
                    <a:pt x="731" y="1190"/>
                  </a:cubicBezTo>
                  <a:cubicBezTo>
                    <a:pt x="752" y="1200"/>
                    <a:pt x="769" y="1218"/>
                    <a:pt x="783" y="1238"/>
                  </a:cubicBezTo>
                  <a:lnTo>
                    <a:pt x="1000" y="1564"/>
                  </a:lnTo>
                  <a:cubicBezTo>
                    <a:pt x="1010" y="1581"/>
                    <a:pt x="1027" y="1598"/>
                    <a:pt x="1045" y="1608"/>
                  </a:cubicBezTo>
                  <a:lnTo>
                    <a:pt x="1428" y="1829"/>
                  </a:lnTo>
                  <a:cubicBezTo>
                    <a:pt x="1449" y="1841"/>
                    <a:pt x="1472" y="1847"/>
                    <a:pt x="1495" y="1847"/>
                  </a:cubicBezTo>
                  <a:cubicBezTo>
                    <a:pt x="1533" y="1847"/>
                    <a:pt x="1570" y="1832"/>
                    <a:pt x="1595" y="1802"/>
                  </a:cubicBezTo>
                  <a:cubicBezTo>
                    <a:pt x="1748" y="1639"/>
                    <a:pt x="1942" y="1530"/>
                    <a:pt x="2156" y="1479"/>
                  </a:cubicBezTo>
                  <a:cubicBezTo>
                    <a:pt x="2220" y="1466"/>
                    <a:pt x="2264" y="1411"/>
                    <a:pt x="2254" y="1346"/>
                  </a:cubicBezTo>
                  <a:lnTo>
                    <a:pt x="2254" y="904"/>
                  </a:lnTo>
                  <a:cubicBezTo>
                    <a:pt x="2264" y="881"/>
                    <a:pt x="2258" y="860"/>
                    <a:pt x="2248" y="843"/>
                  </a:cubicBezTo>
                  <a:lnTo>
                    <a:pt x="2074" y="493"/>
                  </a:lnTo>
                  <a:cubicBezTo>
                    <a:pt x="2064" y="473"/>
                    <a:pt x="2057" y="446"/>
                    <a:pt x="2057" y="422"/>
                  </a:cubicBezTo>
                  <a:cubicBezTo>
                    <a:pt x="2057" y="335"/>
                    <a:pt x="2125" y="269"/>
                    <a:pt x="2211" y="269"/>
                  </a:cubicBezTo>
                  <a:cubicBezTo>
                    <a:pt x="2213" y="269"/>
                    <a:pt x="2215" y="269"/>
                    <a:pt x="2217" y="269"/>
                  </a:cubicBezTo>
                  <a:lnTo>
                    <a:pt x="2584" y="269"/>
                  </a:lnTo>
                  <a:cubicBezTo>
                    <a:pt x="2586" y="269"/>
                    <a:pt x="2588" y="269"/>
                    <a:pt x="2590" y="269"/>
                  </a:cubicBezTo>
                  <a:close/>
                  <a:moveTo>
                    <a:pt x="2214" y="0"/>
                  </a:moveTo>
                  <a:cubicBezTo>
                    <a:pt x="1945" y="0"/>
                    <a:pt x="1734" y="245"/>
                    <a:pt x="1789" y="521"/>
                  </a:cubicBezTo>
                  <a:cubicBezTo>
                    <a:pt x="1795" y="562"/>
                    <a:pt x="1809" y="598"/>
                    <a:pt x="1826" y="633"/>
                  </a:cubicBezTo>
                  <a:lnTo>
                    <a:pt x="1986" y="949"/>
                  </a:lnTo>
                  <a:lnTo>
                    <a:pt x="1986" y="1255"/>
                  </a:lnTo>
                  <a:cubicBezTo>
                    <a:pt x="1792" y="1312"/>
                    <a:pt x="1616" y="1414"/>
                    <a:pt x="1465" y="1550"/>
                  </a:cubicBezTo>
                  <a:lnTo>
                    <a:pt x="1200" y="1398"/>
                  </a:lnTo>
                  <a:lnTo>
                    <a:pt x="1004" y="1098"/>
                  </a:lnTo>
                  <a:cubicBezTo>
                    <a:pt x="966" y="1044"/>
                    <a:pt x="915" y="996"/>
                    <a:pt x="857" y="962"/>
                  </a:cubicBezTo>
                  <a:cubicBezTo>
                    <a:pt x="790" y="924"/>
                    <a:pt x="717" y="906"/>
                    <a:pt x="642" y="906"/>
                  </a:cubicBezTo>
                  <a:cubicBezTo>
                    <a:pt x="603" y="906"/>
                    <a:pt x="563" y="911"/>
                    <a:pt x="524" y="921"/>
                  </a:cubicBezTo>
                  <a:cubicBezTo>
                    <a:pt x="412" y="949"/>
                    <a:pt x="320" y="1023"/>
                    <a:pt x="259" y="1122"/>
                  </a:cubicBezTo>
                  <a:lnTo>
                    <a:pt x="75" y="1442"/>
                  </a:lnTo>
                  <a:cubicBezTo>
                    <a:pt x="17" y="1541"/>
                    <a:pt x="0" y="1659"/>
                    <a:pt x="31" y="1768"/>
                  </a:cubicBezTo>
                  <a:cubicBezTo>
                    <a:pt x="69" y="1908"/>
                    <a:pt x="171" y="2016"/>
                    <a:pt x="310" y="2067"/>
                  </a:cubicBezTo>
                  <a:cubicBezTo>
                    <a:pt x="351" y="2081"/>
                    <a:pt x="392" y="2087"/>
                    <a:pt x="433" y="2091"/>
                  </a:cubicBezTo>
                  <a:lnTo>
                    <a:pt x="786" y="2112"/>
                  </a:lnTo>
                  <a:lnTo>
                    <a:pt x="1051" y="2264"/>
                  </a:lnTo>
                  <a:cubicBezTo>
                    <a:pt x="1031" y="2360"/>
                    <a:pt x="1020" y="2462"/>
                    <a:pt x="1020" y="2560"/>
                  </a:cubicBezTo>
                  <a:cubicBezTo>
                    <a:pt x="1020" y="2662"/>
                    <a:pt x="1031" y="2760"/>
                    <a:pt x="1051" y="2859"/>
                  </a:cubicBezTo>
                  <a:lnTo>
                    <a:pt x="786" y="3012"/>
                  </a:lnTo>
                  <a:lnTo>
                    <a:pt x="425" y="3033"/>
                  </a:lnTo>
                  <a:cubicBezTo>
                    <a:pt x="358" y="3036"/>
                    <a:pt x="293" y="3056"/>
                    <a:pt x="235" y="3091"/>
                  </a:cubicBezTo>
                  <a:cubicBezTo>
                    <a:pt x="133" y="3148"/>
                    <a:pt x="61" y="3240"/>
                    <a:pt x="31" y="3352"/>
                  </a:cubicBezTo>
                  <a:cubicBezTo>
                    <a:pt x="0" y="3464"/>
                    <a:pt x="17" y="3580"/>
                    <a:pt x="75" y="3682"/>
                  </a:cubicBezTo>
                  <a:lnTo>
                    <a:pt x="259" y="4001"/>
                  </a:lnTo>
                  <a:cubicBezTo>
                    <a:pt x="320" y="4100"/>
                    <a:pt x="412" y="4172"/>
                    <a:pt x="524" y="4202"/>
                  </a:cubicBezTo>
                  <a:cubicBezTo>
                    <a:pt x="561" y="4212"/>
                    <a:pt x="599" y="4217"/>
                    <a:pt x="637" y="4217"/>
                  </a:cubicBezTo>
                  <a:cubicBezTo>
                    <a:pt x="713" y="4217"/>
                    <a:pt x="789" y="4197"/>
                    <a:pt x="857" y="4158"/>
                  </a:cubicBezTo>
                  <a:cubicBezTo>
                    <a:pt x="915" y="4123"/>
                    <a:pt x="966" y="4079"/>
                    <a:pt x="1004" y="4021"/>
                  </a:cubicBezTo>
                  <a:lnTo>
                    <a:pt x="1200" y="3723"/>
                  </a:lnTo>
                  <a:lnTo>
                    <a:pt x="1465" y="3570"/>
                  </a:lnTo>
                  <a:cubicBezTo>
                    <a:pt x="1616" y="3709"/>
                    <a:pt x="1792" y="3808"/>
                    <a:pt x="1986" y="3869"/>
                  </a:cubicBezTo>
                  <a:lnTo>
                    <a:pt x="1986" y="4175"/>
                  </a:lnTo>
                  <a:lnTo>
                    <a:pt x="1826" y="4491"/>
                  </a:lnTo>
                  <a:cubicBezTo>
                    <a:pt x="1809" y="4525"/>
                    <a:pt x="1795" y="4562"/>
                    <a:pt x="1789" y="4603"/>
                  </a:cubicBezTo>
                  <a:cubicBezTo>
                    <a:pt x="1734" y="4878"/>
                    <a:pt x="1945" y="5120"/>
                    <a:pt x="2214" y="5120"/>
                  </a:cubicBezTo>
                  <a:lnTo>
                    <a:pt x="2584" y="5120"/>
                  </a:lnTo>
                  <a:cubicBezTo>
                    <a:pt x="2856" y="5120"/>
                    <a:pt x="3067" y="4878"/>
                    <a:pt x="3012" y="4600"/>
                  </a:cubicBezTo>
                  <a:cubicBezTo>
                    <a:pt x="3006" y="4562"/>
                    <a:pt x="2992" y="4525"/>
                    <a:pt x="2975" y="4487"/>
                  </a:cubicBezTo>
                  <a:lnTo>
                    <a:pt x="2815" y="4175"/>
                  </a:lnTo>
                  <a:lnTo>
                    <a:pt x="2815" y="3869"/>
                  </a:lnTo>
                  <a:cubicBezTo>
                    <a:pt x="3009" y="3808"/>
                    <a:pt x="3186" y="3709"/>
                    <a:pt x="3335" y="3570"/>
                  </a:cubicBezTo>
                  <a:lnTo>
                    <a:pt x="3600" y="3723"/>
                  </a:lnTo>
                  <a:lnTo>
                    <a:pt x="3798" y="4021"/>
                  </a:lnTo>
                  <a:cubicBezTo>
                    <a:pt x="3835" y="4079"/>
                    <a:pt x="3886" y="4123"/>
                    <a:pt x="3944" y="4158"/>
                  </a:cubicBezTo>
                  <a:cubicBezTo>
                    <a:pt x="4012" y="4197"/>
                    <a:pt x="4088" y="4217"/>
                    <a:pt x="4164" y="4217"/>
                  </a:cubicBezTo>
                  <a:cubicBezTo>
                    <a:pt x="4202" y="4217"/>
                    <a:pt x="4240" y="4212"/>
                    <a:pt x="4277" y="4202"/>
                  </a:cubicBezTo>
                  <a:cubicBezTo>
                    <a:pt x="4389" y="4172"/>
                    <a:pt x="4481" y="4100"/>
                    <a:pt x="4542" y="4001"/>
                  </a:cubicBezTo>
                  <a:lnTo>
                    <a:pt x="4725" y="3682"/>
                  </a:lnTo>
                  <a:cubicBezTo>
                    <a:pt x="4783" y="3580"/>
                    <a:pt x="4800" y="3464"/>
                    <a:pt x="4769" y="3352"/>
                  </a:cubicBezTo>
                  <a:cubicBezTo>
                    <a:pt x="4732" y="3213"/>
                    <a:pt x="4630" y="3104"/>
                    <a:pt x="4487" y="3053"/>
                  </a:cubicBezTo>
                  <a:cubicBezTo>
                    <a:pt x="4450" y="3043"/>
                    <a:pt x="4413" y="3036"/>
                    <a:pt x="4372" y="3033"/>
                  </a:cubicBezTo>
                  <a:lnTo>
                    <a:pt x="4015" y="3012"/>
                  </a:lnTo>
                  <a:lnTo>
                    <a:pt x="3750" y="2859"/>
                  </a:lnTo>
                  <a:cubicBezTo>
                    <a:pt x="3770" y="2760"/>
                    <a:pt x="3781" y="2662"/>
                    <a:pt x="3781" y="2560"/>
                  </a:cubicBezTo>
                  <a:cubicBezTo>
                    <a:pt x="3781" y="2462"/>
                    <a:pt x="3770" y="2360"/>
                    <a:pt x="3750" y="2264"/>
                  </a:cubicBezTo>
                  <a:lnTo>
                    <a:pt x="4015" y="2112"/>
                  </a:lnTo>
                  <a:lnTo>
                    <a:pt x="4375" y="2091"/>
                  </a:lnTo>
                  <a:cubicBezTo>
                    <a:pt x="4440" y="2084"/>
                    <a:pt x="4508" y="2067"/>
                    <a:pt x="4566" y="2033"/>
                  </a:cubicBezTo>
                  <a:cubicBezTo>
                    <a:pt x="4667" y="1975"/>
                    <a:pt x="4739" y="1880"/>
                    <a:pt x="4769" y="1768"/>
                  </a:cubicBezTo>
                  <a:cubicBezTo>
                    <a:pt x="4800" y="1659"/>
                    <a:pt x="4783" y="1541"/>
                    <a:pt x="4725" y="1442"/>
                  </a:cubicBezTo>
                  <a:lnTo>
                    <a:pt x="4542" y="1122"/>
                  </a:lnTo>
                  <a:cubicBezTo>
                    <a:pt x="4481" y="1023"/>
                    <a:pt x="4389" y="949"/>
                    <a:pt x="4277" y="921"/>
                  </a:cubicBezTo>
                  <a:cubicBezTo>
                    <a:pt x="4238" y="911"/>
                    <a:pt x="4198" y="906"/>
                    <a:pt x="4159" y="906"/>
                  </a:cubicBezTo>
                  <a:cubicBezTo>
                    <a:pt x="4084" y="906"/>
                    <a:pt x="4010" y="924"/>
                    <a:pt x="3944" y="962"/>
                  </a:cubicBezTo>
                  <a:cubicBezTo>
                    <a:pt x="3886" y="996"/>
                    <a:pt x="3835" y="1044"/>
                    <a:pt x="3798" y="1098"/>
                  </a:cubicBezTo>
                  <a:lnTo>
                    <a:pt x="3600" y="1398"/>
                  </a:lnTo>
                  <a:lnTo>
                    <a:pt x="3335" y="1550"/>
                  </a:lnTo>
                  <a:cubicBezTo>
                    <a:pt x="3186" y="1414"/>
                    <a:pt x="3009" y="1312"/>
                    <a:pt x="2815" y="1255"/>
                  </a:cubicBezTo>
                  <a:lnTo>
                    <a:pt x="2815" y="949"/>
                  </a:lnTo>
                  <a:lnTo>
                    <a:pt x="2975" y="633"/>
                  </a:lnTo>
                  <a:cubicBezTo>
                    <a:pt x="2992" y="598"/>
                    <a:pt x="3006" y="558"/>
                    <a:pt x="3012" y="521"/>
                  </a:cubicBezTo>
                  <a:cubicBezTo>
                    <a:pt x="3067" y="245"/>
                    <a:pt x="2856" y="0"/>
                    <a:pt x="2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1" name="Google Shape;1821;p58"/>
          <p:cNvSpPr/>
          <p:nvPr/>
        </p:nvSpPr>
        <p:spPr>
          <a:xfrm>
            <a:off x="1648393" y="2961045"/>
            <a:ext cx="337192" cy="336330"/>
          </a:xfrm>
          <a:custGeom>
            <a:avLst/>
            <a:gdLst/>
            <a:ahLst/>
            <a:cxnLst/>
            <a:rect l="l" t="t" r="r" b="b"/>
            <a:pathLst>
              <a:path w="9386" h="9362" extrusionOk="0">
                <a:moveTo>
                  <a:pt x="6910" y="333"/>
                </a:moveTo>
                <a:lnTo>
                  <a:pt x="7105" y="527"/>
                </a:lnTo>
                <a:lnTo>
                  <a:pt x="6289" y="1339"/>
                </a:lnTo>
                <a:lnTo>
                  <a:pt x="6095" y="1146"/>
                </a:lnTo>
                <a:lnTo>
                  <a:pt x="6910" y="333"/>
                </a:lnTo>
                <a:close/>
                <a:moveTo>
                  <a:pt x="7298" y="721"/>
                </a:moveTo>
                <a:lnTo>
                  <a:pt x="7492" y="914"/>
                </a:lnTo>
                <a:lnTo>
                  <a:pt x="6676" y="1727"/>
                </a:lnTo>
                <a:lnTo>
                  <a:pt x="6482" y="1533"/>
                </a:lnTo>
                <a:lnTo>
                  <a:pt x="7298" y="721"/>
                </a:lnTo>
                <a:close/>
                <a:moveTo>
                  <a:pt x="7685" y="1108"/>
                </a:moveTo>
                <a:lnTo>
                  <a:pt x="7880" y="1302"/>
                </a:lnTo>
                <a:lnTo>
                  <a:pt x="7064" y="2114"/>
                </a:lnTo>
                <a:lnTo>
                  <a:pt x="6870" y="1921"/>
                </a:lnTo>
                <a:lnTo>
                  <a:pt x="7685" y="1108"/>
                </a:lnTo>
                <a:close/>
                <a:moveTo>
                  <a:pt x="8073" y="1496"/>
                </a:moveTo>
                <a:lnTo>
                  <a:pt x="8267" y="1689"/>
                </a:lnTo>
                <a:lnTo>
                  <a:pt x="7451" y="2502"/>
                </a:lnTo>
                <a:lnTo>
                  <a:pt x="7257" y="2308"/>
                </a:lnTo>
                <a:lnTo>
                  <a:pt x="8073" y="1496"/>
                </a:lnTo>
                <a:close/>
                <a:moveTo>
                  <a:pt x="8460" y="1883"/>
                </a:moveTo>
                <a:lnTo>
                  <a:pt x="8655" y="2077"/>
                </a:lnTo>
                <a:lnTo>
                  <a:pt x="7839" y="2893"/>
                </a:lnTo>
                <a:lnTo>
                  <a:pt x="7645" y="2699"/>
                </a:lnTo>
                <a:lnTo>
                  <a:pt x="8460" y="1883"/>
                </a:lnTo>
                <a:close/>
                <a:moveTo>
                  <a:pt x="8848" y="2271"/>
                </a:moveTo>
                <a:lnTo>
                  <a:pt x="9042" y="2464"/>
                </a:lnTo>
                <a:lnTo>
                  <a:pt x="8226" y="3280"/>
                </a:lnTo>
                <a:lnTo>
                  <a:pt x="8032" y="3087"/>
                </a:lnTo>
                <a:lnTo>
                  <a:pt x="8848" y="2271"/>
                </a:lnTo>
                <a:close/>
                <a:moveTo>
                  <a:pt x="5901" y="1339"/>
                </a:moveTo>
                <a:lnTo>
                  <a:pt x="8032" y="3474"/>
                </a:lnTo>
                <a:lnTo>
                  <a:pt x="7839" y="3668"/>
                </a:lnTo>
                <a:lnTo>
                  <a:pt x="5707" y="1533"/>
                </a:lnTo>
                <a:lnTo>
                  <a:pt x="5901" y="1339"/>
                </a:lnTo>
                <a:close/>
                <a:moveTo>
                  <a:pt x="5707" y="1921"/>
                </a:moveTo>
                <a:lnTo>
                  <a:pt x="7451" y="3668"/>
                </a:lnTo>
                <a:lnTo>
                  <a:pt x="7064" y="4055"/>
                </a:lnTo>
                <a:lnTo>
                  <a:pt x="5320" y="2308"/>
                </a:lnTo>
                <a:lnTo>
                  <a:pt x="5707" y="1921"/>
                </a:lnTo>
                <a:close/>
                <a:moveTo>
                  <a:pt x="5126" y="2502"/>
                </a:moveTo>
                <a:lnTo>
                  <a:pt x="6870" y="4249"/>
                </a:lnTo>
                <a:lnTo>
                  <a:pt x="5191" y="5928"/>
                </a:lnTo>
                <a:lnTo>
                  <a:pt x="3447" y="4181"/>
                </a:lnTo>
                <a:lnTo>
                  <a:pt x="5126" y="2502"/>
                </a:lnTo>
                <a:close/>
                <a:moveTo>
                  <a:pt x="3253" y="5983"/>
                </a:moveTo>
                <a:cubicBezTo>
                  <a:pt x="3289" y="5983"/>
                  <a:pt x="3325" y="5996"/>
                  <a:pt x="3352" y="6024"/>
                </a:cubicBezTo>
                <a:cubicBezTo>
                  <a:pt x="3402" y="6078"/>
                  <a:pt x="3402" y="6163"/>
                  <a:pt x="3352" y="6217"/>
                </a:cubicBezTo>
                <a:lnTo>
                  <a:pt x="2379" y="7186"/>
                </a:lnTo>
                <a:cubicBezTo>
                  <a:pt x="2354" y="7213"/>
                  <a:pt x="2319" y="7227"/>
                  <a:pt x="2284" y="7227"/>
                </a:cubicBezTo>
                <a:cubicBezTo>
                  <a:pt x="2249" y="7227"/>
                  <a:pt x="2213" y="7213"/>
                  <a:pt x="2186" y="7186"/>
                </a:cubicBezTo>
                <a:cubicBezTo>
                  <a:pt x="2135" y="7135"/>
                  <a:pt x="2135" y="7047"/>
                  <a:pt x="2186" y="6992"/>
                </a:cubicBezTo>
                <a:lnTo>
                  <a:pt x="3154" y="6024"/>
                </a:lnTo>
                <a:cubicBezTo>
                  <a:pt x="3182" y="5996"/>
                  <a:pt x="3217" y="5983"/>
                  <a:pt x="3253" y="5983"/>
                </a:cubicBezTo>
                <a:close/>
                <a:moveTo>
                  <a:pt x="829" y="6799"/>
                </a:moveTo>
                <a:cubicBezTo>
                  <a:pt x="850" y="6941"/>
                  <a:pt x="914" y="7078"/>
                  <a:pt x="1024" y="7186"/>
                </a:cubicBezTo>
                <a:lnTo>
                  <a:pt x="2186" y="8352"/>
                </a:lnTo>
                <a:cubicBezTo>
                  <a:pt x="2295" y="8460"/>
                  <a:pt x="2434" y="8526"/>
                  <a:pt x="2574" y="8546"/>
                </a:cubicBezTo>
                <a:lnTo>
                  <a:pt x="2091" y="9028"/>
                </a:lnTo>
                <a:lnTo>
                  <a:pt x="343" y="7285"/>
                </a:lnTo>
                <a:lnTo>
                  <a:pt x="829" y="6799"/>
                </a:lnTo>
                <a:close/>
                <a:moveTo>
                  <a:pt x="6909" y="0"/>
                </a:moveTo>
                <a:cubicBezTo>
                  <a:pt x="6874" y="0"/>
                  <a:pt x="6839" y="14"/>
                  <a:pt x="6813" y="41"/>
                </a:cubicBezTo>
                <a:lnTo>
                  <a:pt x="5415" y="1438"/>
                </a:lnTo>
                <a:cubicBezTo>
                  <a:pt x="5364" y="1493"/>
                  <a:pt x="5364" y="1577"/>
                  <a:pt x="5415" y="1632"/>
                </a:cubicBezTo>
                <a:lnTo>
                  <a:pt x="5514" y="1727"/>
                </a:lnTo>
                <a:lnTo>
                  <a:pt x="3154" y="4086"/>
                </a:lnTo>
                <a:cubicBezTo>
                  <a:pt x="3104" y="4141"/>
                  <a:pt x="3104" y="4226"/>
                  <a:pt x="3154" y="4279"/>
                </a:cubicBezTo>
                <a:lnTo>
                  <a:pt x="4028" y="5150"/>
                </a:lnTo>
                <a:lnTo>
                  <a:pt x="3430" y="5752"/>
                </a:lnTo>
                <a:cubicBezTo>
                  <a:pt x="3373" y="5724"/>
                  <a:pt x="3312" y="5710"/>
                  <a:pt x="3251" y="5710"/>
                </a:cubicBezTo>
                <a:cubicBezTo>
                  <a:pt x="3146" y="5710"/>
                  <a:pt x="3042" y="5750"/>
                  <a:pt x="2961" y="5829"/>
                </a:cubicBezTo>
                <a:lnTo>
                  <a:pt x="1992" y="6799"/>
                </a:lnTo>
                <a:cubicBezTo>
                  <a:pt x="1832" y="6958"/>
                  <a:pt x="1832" y="7220"/>
                  <a:pt x="1992" y="7379"/>
                </a:cubicBezTo>
                <a:cubicBezTo>
                  <a:pt x="2072" y="7461"/>
                  <a:pt x="2177" y="7502"/>
                  <a:pt x="2283" y="7502"/>
                </a:cubicBezTo>
                <a:cubicBezTo>
                  <a:pt x="2388" y="7502"/>
                  <a:pt x="2494" y="7461"/>
                  <a:pt x="2574" y="7379"/>
                </a:cubicBezTo>
                <a:lnTo>
                  <a:pt x="3545" y="6411"/>
                </a:lnTo>
                <a:cubicBezTo>
                  <a:pt x="3672" y="6285"/>
                  <a:pt x="3695" y="6099"/>
                  <a:pt x="3624" y="5945"/>
                </a:cubicBezTo>
                <a:lnTo>
                  <a:pt x="4222" y="5347"/>
                </a:lnTo>
                <a:lnTo>
                  <a:pt x="4997" y="6122"/>
                </a:lnTo>
                <a:lnTo>
                  <a:pt x="2961" y="8159"/>
                </a:lnTo>
                <a:cubicBezTo>
                  <a:pt x="2881" y="8238"/>
                  <a:pt x="2776" y="8278"/>
                  <a:pt x="2670" y="8278"/>
                </a:cubicBezTo>
                <a:cubicBezTo>
                  <a:pt x="2565" y="8278"/>
                  <a:pt x="2459" y="8238"/>
                  <a:pt x="2379" y="8159"/>
                </a:cubicBezTo>
                <a:lnTo>
                  <a:pt x="1217" y="6992"/>
                </a:lnTo>
                <a:cubicBezTo>
                  <a:pt x="1057" y="6833"/>
                  <a:pt x="1057" y="6571"/>
                  <a:pt x="1217" y="6411"/>
                </a:cubicBezTo>
                <a:lnTo>
                  <a:pt x="2961" y="4667"/>
                </a:lnTo>
                <a:cubicBezTo>
                  <a:pt x="3015" y="4613"/>
                  <a:pt x="3015" y="4528"/>
                  <a:pt x="2961" y="4474"/>
                </a:cubicBezTo>
                <a:cubicBezTo>
                  <a:pt x="2935" y="4446"/>
                  <a:pt x="2901" y="4433"/>
                  <a:pt x="2865" y="4433"/>
                </a:cubicBezTo>
                <a:cubicBezTo>
                  <a:pt x="2830" y="4433"/>
                  <a:pt x="2794" y="4446"/>
                  <a:pt x="2767" y="4474"/>
                </a:cubicBezTo>
                <a:lnTo>
                  <a:pt x="54" y="7186"/>
                </a:lnTo>
                <a:cubicBezTo>
                  <a:pt x="1" y="7241"/>
                  <a:pt x="1" y="7329"/>
                  <a:pt x="54" y="7379"/>
                </a:cubicBezTo>
                <a:lnTo>
                  <a:pt x="1992" y="9321"/>
                </a:lnTo>
                <a:cubicBezTo>
                  <a:pt x="2019" y="9348"/>
                  <a:pt x="2054" y="9361"/>
                  <a:pt x="2089" y="9361"/>
                </a:cubicBezTo>
                <a:cubicBezTo>
                  <a:pt x="2124" y="9361"/>
                  <a:pt x="2159" y="9348"/>
                  <a:pt x="2186" y="9321"/>
                </a:cubicBezTo>
                <a:lnTo>
                  <a:pt x="7645" y="3862"/>
                </a:lnTo>
                <a:lnTo>
                  <a:pt x="7743" y="3957"/>
                </a:lnTo>
                <a:cubicBezTo>
                  <a:pt x="7771" y="3984"/>
                  <a:pt x="7806" y="3998"/>
                  <a:pt x="7840" y="3998"/>
                </a:cubicBezTo>
                <a:cubicBezTo>
                  <a:pt x="7875" y="3998"/>
                  <a:pt x="7910" y="3984"/>
                  <a:pt x="7938" y="3957"/>
                </a:cubicBezTo>
                <a:lnTo>
                  <a:pt x="9334" y="2563"/>
                </a:lnTo>
                <a:cubicBezTo>
                  <a:pt x="9386" y="2509"/>
                  <a:pt x="9386" y="2420"/>
                  <a:pt x="9334" y="2370"/>
                </a:cubicBezTo>
                <a:lnTo>
                  <a:pt x="7006" y="41"/>
                </a:lnTo>
                <a:cubicBezTo>
                  <a:pt x="6979" y="14"/>
                  <a:pt x="6944" y="0"/>
                  <a:pt x="69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58"/>
          <p:cNvSpPr/>
          <p:nvPr/>
        </p:nvSpPr>
        <p:spPr>
          <a:xfrm>
            <a:off x="2532597" y="2961153"/>
            <a:ext cx="197013" cy="336222"/>
          </a:xfrm>
          <a:custGeom>
            <a:avLst/>
            <a:gdLst/>
            <a:ahLst/>
            <a:cxnLst/>
            <a:rect l="l" t="t" r="r" b="b"/>
            <a:pathLst>
              <a:path w="5484" h="9359" extrusionOk="0">
                <a:moveTo>
                  <a:pt x="4362" y="266"/>
                </a:moveTo>
                <a:cubicBezTo>
                  <a:pt x="4538" y="266"/>
                  <a:pt x="4688" y="378"/>
                  <a:pt x="4742" y="534"/>
                </a:cubicBezTo>
                <a:lnTo>
                  <a:pt x="1959" y="534"/>
                </a:lnTo>
                <a:cubicBezTo>
                  <a:pt x="1884" y="534"/>
                  <a:pt x="1819" y="480"/>
                  <a:pt x="1816" y="409"/>
                </a:cubicBezTo>
                <a:cubicBezTo>
                  <a:pt x="1816" y="368"/>
                  <a:pt x="1830" y="330"/>
                  <a:pt x="1860" y="303"/>
                </a:cubicBezTo>
                <a:cubicBezTo>
                  <a:pt x="1887" y="279"/>
                  <a:pt x="1921" y="266"/>
                  <a:pt x="1955" y="266"/>
                </a:cubicBezTo>
                <a:close/>
                <a:moveTo>
                  <a:pt x="3022" y="826"/>
                </a:moveTo>
                <a:lnTo>
                  <a:pt x="3022" y="1095"/>
                </a:lnTo>
                <a:lnTo>
                  <a:pt x="2486" y="1095"/>
                </a:lnTo>
                <a:lnTo>
                  <a:pt x="2486" y="826"/>
                </a:lnTo>
                <a:close/>
                <a:moveTo>
                  <a:pt x="3559" y="1363"/>
                </a:moveTo>
                <a:lnTo>
                  <a:pt x="3559" y="2730"/>
                </a:lnTo>
                <a:lnTo>
                  <a:pt x="1924" y="2730"/>
                </a:lnTo>
                <a:lnTo>
                  <a:pt x="1924" y="1363"/>
                </a:lnTo>
                <a:close/>
                <a:moveTo>
                  <a:pt x="2876" y="3022"/>
                </a:moveTo>
                <a:lnTo>
                  <a:pt x="2876" y="4386"/>
                </a:lnTo>
                <a:lnTo>
                  <a:pt x="2608" y="4386"/>
                </a:lnTo>
                <a:lnTo>
                  <a:pt x="2608" y="3022"/>
                </a:lnTo>
                <a:close/>
                <a:moveTo>
                  <a:pt x="4681" y="4654"/>
                </a:moveTo>
                <a:lnTo>
                  <a:pt x="4681" y="8529"/>
                </a:lnTo>
                <a:lnTo>
                  <a:pt x="830" y="8529"/>
                </a:lnTo>
                <a:lnTo>
                  <a:pt x="830" y="4678"/>
                </a:lnTo>
                <a:lnTo>
                  <a:pt x="2876" y="4678"/>
                </a:lnTo>
                <a:lnTo>
                  <a:pt x="2876" y="7992"/>
                </a:lnTo>
                <a:lnTo>
                  <a:pt x="2608" y="7992"/>
                </a:lnTo>
                <a:lnTo>
                  <a:pt x="2608" y="5079"/>
                </a:lnTo>
                <a:cubicBezTo>
                  <a:pt x="2608" y="5001"/>
                  <a:pt x="2550" y="4940"/>
                  <a:pt x="2475" y="4940"/>
                </a:cubicBezTo>
                <a:cubicBezTo>
                  <a:pt x="2401" y="4940"/>
                  <a:pt x="2340" y="5001"/>
                  <a:pt x="2340" y="5079"/>
                </a:cubicBezTo>
                <a:lnTo>
                  <a:pt x="2340" y="8125"/>
                </a:lnTo>
                <a:cubicBezTo>
                  <a:pt x="2340" y="8200"/>
                  <a:pt x="2401" y="8261"/>
                  <a:pt x="2478" y="8261"/>
                </a:cubicBezTo>
                <a:lnTo>
                  <a:pt x="3033" y="8261"/>
                </a:lnTo>
                <a:cubicBezTo>
                  <a:pt x="3107" y="8261"/>
                  <a:pt x="3168" y="8200"/>
                  <a:pt x="3168" y="8125"/>
                </a:cubicBezTo>
                <a:lnTo>
                  <a:pt x="3168" y="4654"/>
                </a:lnTo>
                <a:close/>
                <a:moveTo>
                  <a:pt x="3709" y="3022"/>
                </a:moveTo>
                <a:cubicBezTo>
                  <a:pt x="4542" y="3022"/>
                  <a:pt x="5215" y="3696"/>
                  <a:pt x="5215" y="4528"/>
                </a:cubicBezTo>
                <a:lnTo>
                  <a:pt x="5215" y="8678"/>
                </a:lnTo>
                <a:cubicBezTo>
                  <a:pt x="5215" y="8906"/>
                  <a:pt x="5032" y="9090"/>
                  <a:pt x="4803" y="9090"/>
                </a:cubicBezTo>
                <a:lnTo>
                  <a:pt x="680" y="9090"/>
                </a:lnTo>
                <a:cubicBezTo>
                  <a:pt x="453" y="9090"/>
                  <a:pt x="269" y="8906"/>
                  <a:pt x="269" y="8678"/>
                </a:cubicBezTo>
                <a:lnTo>
                  <a:pt x="269" y="4528"/>
                </a:lnTo>
                <a:cubicBezTo>
                  <a:pt x="269" y="3696"/>
                  <a:pt x="942" y="3022"/>
                  <a:pt x="1778" y="3022"/>
                </a:cubicBezTo>
                <a:lnTo>
                  <a:pt x="2315" y="3022"/>
                </a:lnTo>
                <a:lnTo>
                  <a:pt x="2315" y="4386"/>
                </a:lnTo>
                <a:lnTo>
                  <a:pt x="697" y="4386"/>
                </a:lnTo>
                <a:cubicBezTo>
                  <a:pt x="622" y="4386"/>
                  <a:pt x="561" y="4447"/>
                  <a:pt x="561" y="4524"/>
                </a:cubicBezTo>
                <a:lnTo>
                  <a:pt x="561" y="8685"/>
                </a:lnTo>
                <a:cubicBezTo>
                  <a:pt x="561" y="8760"/>
                  <a:pt x="622" y="8821"/>
                  <a:pt x="697" y="8821"/>
                </a:cubicBezTo>
                <a:lnTo>
                  <a:pt x="4787" y="8821"/>
                </a:lnTo>
                <a:cubicBezTo>
                  <a:pt x="4861" y="8821"/>
                  <a:pt x="4922" y="8760"/>
                  <a:pt x="4922" y="8685"/>
                </a:cubicBezTo>
                <a:lnTo>
                  <a:pt x="4922" y="4524"/>
                </a:lnTo>
                <a:cubicBezTo>
                  <a:pt x="4922" y="4447"/>
                  <a:pt x="4861" y="4386"/>
                  <a:pt x="4787" y="4386"/>
                </a:cubicBezTo>
                <a:lnTo>
                  <a:pt x="3145" y="4386"/>
                </a:lnTo>
                <a:lnTo>
                  <a:pt x="3145" y="3022"/>
                </a:lnTo>
                <a:close/>
                <a:moveTo>
                  <a:pt x="1918" y="1"/>
                </a:moveTo>
                <a:cubicBezTo>
                  <a:pt x="1819" y="1"/>
                  <a:pt x="1720" y="31"/>
                  <a:pt x="1642" y="95"/>
                </a:cubicBezTo>
                <a:cubicBezTo>
                  <a:pt x="1544" y="180"/>
                  <a:pt x="1490" y="303"/>
                  <a:pt x="1496" y="432"/>
                </a:cubicBezTo>
                <a:cubicBezTo>
                  <a:pt x="1507" y="653"/>
                  <a:pt x="1690" y="826"/>
                  <a:pt x="1918" y="826"/>
                </a:cubicBezTo>
                <a:lnTo>
                  <a:pt x="2193" y="826"/>
                </a:lnTo>
                <a:lnTo>
                  <a:pt x="2193" y="1095"/>
                </a:lnTo>
                <a:lnTo>
                  <a:pt x="1796" y="1095"/>
                </a:lnTo>
                <a:cubicBezTo>
                  <a:pt x="1720" y="1095"/>
                  <a:pt x="1659" y="1156"/>
                  <a:pt x="1659" y="1234"/>
                </a:cubicBezTo>
                <a:lnTo>
                  <a:pt x="1659" y="2747"/>
                </a:lnTo>
                <a:cubicBezTo>
                  <a:pt x="732" y="2815"/>
                  <a:pt x="1" y="3586"/>
                  <a:pt x="1" y="4524"/>
                </a:cubicBezTo>
                <a:lnTo>
                  <a:pt x="1" y="8672"/>
                </a:lnTo>
                <a:cubicBezTo>
                  <a:pt x="1" y="9052"/>
                  <a:pt x="307" y="9358"/>
                  <a:pt x="688" y="9358"/>
                </a:cubicBezTo>
                <a:lnTo>
                  <a:pt x="4800" y="9358"/>
                </a:lnTo>
                <a:cubicBezTo>
                  <a:pt x="5178" y="9358"/>
                  <a:pt x="5484" y="9052"/>
                  <a:pt x="5484" y="8672"/>
                </a:cubicBezTo>
                <a:lnTo>
                  <a:pt x="5484" y="4524"/>
                </a:lnTo>
                <a:cubicBezTo>
                  <a:pt x="5484" y="3586"/>
                  <a:pt x="4753" y="2815"/>
                  <a:pt x="3828" y="2747"/>
                </a:cubicBezTo>
                <a:lnTo>
                  <a:pt x="3828" y="1234"/>
                </a:lnTo>
                <a:cubicBezTo>
                  <a:pt x="3828" y="1156"/>
                  <a:pt x="3767" y="1095"/>
                  <a:pt x="3689" y="1095"/>
                </a:cubicBezTo>
                <a:lnTo>
                  <a:pt x="3291" y="1095"/>
                </a:lnTo>
                <a:lnTo>
                  <a:pt x="3291" y="826"/>
                </a:lnTo>
                <a:lnTo>
                  <a:pt x="4950" y="826"/>
                </a:lnTo>
                <a:cubicBezTo>
                  <a:pt x="5024" y="826"/>
                  <a:pt x="5086" y="765"/>
                  <a:pt x="5086" y="690"/>
                </a:cubicBezTo>
                <a:cubicBezTo>
                  <a:pt x="5086" y="310"/>
                  <a:pt x="4776" y="1"/>
                  <a:pt x="4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3" name="Google Shape;1823;p58"/>
          <p:cNvGrpSpPr/>
          <p:nvPr/>
        </p:nvGrpSpPr>
        <p:grpSpPr>
          <a:xfrm>
            <a:off x="3280941" y="2960686"/>
            <a:ext cx="337084" cy="336689"/>
            <a:chOff x="3295818" y="2900191"/>
            <a:chExt cx="337084" cy="336689"/>
          </a:xfrm>
        </p:grpSpPr>
        <p:sp>
          <p:nvSpPr>
            <p:cNvPr id="1824" name="Google Shape;1824;p58"/>
            <p:cNvSpPr/>
            <p:nvPr/>
          </p:nvSpPr>
          <p:spPr>
            <a:xfrm>
              <a:off x="3420122" y="3142223"/>
              <a:ext cx="39482" cy="39482"/>
            </a:xfrm>
            <a:custGeom>
              <a:avLst/>
              <a:gdLst/>
              <a:ahLst/>
              <a:cxnLst/>
              <a:rect l="l" t="t" r="r" b="b"/>
              <a:pathLst>
                <a:path w="1099" h="1099" extrusionOk="0">
                  <a:moveTo>
                    <a:pt x="551" y="276"/>
                  </a:moveTo>
                  <a:cubicBezTo>
                    <a:pt x="701" y="276"/>
                    <a:pt x="824" y="398"/>
                    <a:pt x="824" y="548"/>
                  </a:cubicBezTo>
                  <a:cubicBezTo>
                    <a:pt x="824" y="701"/>
                    <a:pt x="701" y="823"/>
                    <a:pt x="551" y="823"/>
                  </a:cubicBezTo>
                  <a:cubicBezTo>
                    <a:pt x="399" y="823"/>
                    <a:pt x="276" y="701"/>
                    <a:pt x="276" y="548"/>
                  </a:cubicBezTo>
                  <a:cubicBezTo>
                    <a:pt x="276" y="398"/>
                    <a:pt x="399" y="276"/>
                    <a:pt x="551" y="276"/>
                  </a:cubicBezTo>
                  <a:close/>
                  <a:moveTo>
                    <a:pt x="551" y="1"/>
                  </a:moveTo>
                  <a:cubicBezTo>
                    <a:pt x="248" y="1"/>
                    <a:pt x="0" y="245"/>
                    <a:pt x="0" y="548"/>
                  </a:cubicBezTo>
                  <a:cubicBezTo>
                    <a:pt x="0" y="850"/>
                    <a:pt x="248" y="1099"/>
                    <a:pt x="551" y="1099"/>
                  </a:cubicBezTo>
                  <a:cubicBezTo>
                    <a:pt x="854" y="1099"/>
                    <a:pt x="1098" y="850"/>
                    <a:pt x="1098" y="548"/>
                  </a:cubicBezTo>
                  <a:cubicBezTo>
                    <a:pt x="1098" y="245"/>
                    <a:pt x="854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8"/>
            <p:cNvSpPr/>
            <p:nvPr/>
          </p:nvSpPr>
          <p:spPr>
            <a:xfrm>
              <a:off x="3380819" y="3132344"/>
              <a:ext cx="29566" cy="29602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12" y="276"/>
                  </a:moveTo>
                  <a:cubicBezTo>
                    <a:pt x="486" y="276"/>
                    <a:pt x="547" y="337"/>
                    <a:pt x="547" y="411"/>
                  </a:cubicBezTo>
                  <a:cubicBezTo>
                    <a:pt x="547" y="489"/>
                    <a:pt x="486" y="551"/>
                    <a:pt x="412" y="551"/>
                  </a:cubicBezTo>
                  <a:cubicBezTo>
                    <a:pt x="337" y="551"/>
                    <a:pt x="272" y="489"/>
                    <a:pt x="272" y="411"/>
                  </a:cubicBezTo>
                  <a:cubicBezTo>
                    <a:pt x="272" y="337"/>
                    <a:pt x="337" y="276"/>
                    <a:pt x="412" y="276"/>
                  </a:cubicBezTo>
                  <a:close/>
                  <a:moveTo>
                    <a:pt x="412" y="0"/>
                  </a:moveTo>
                  <a:cubicBezTo>
                    <a:pt x="184" y="0"/>
                    <a:pt x="0" y="187"/>
                    <a:pt x="0" y="411"/>
                  </a:cubicBezTo>
                  <a:cubicBezTo>
                    <a:pt x="0" y="640"/>
                    <a:pt x="184" y="823"/>
                    <a:pt x="412" y="823"/>
                  </a:cubicBezTo>
                  <a:cubicBezTo>
                    <a:pt x="636" y="823"/>
                    <a:pt x="823" y="640"/>
                    <a:pt x="823" y="411"/>
                  </a:cubicBezTo>
                  <a:cubicBezTo>
                    <a:pt x="823" y="187"/>
                    <a:pt x="636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8"/>
            <p:cNvSpPr/>
            <p:nvPr/>
          </p:nvSpPr>
          <p:spPr>
            <a:xfrm>
              <a:off x="3420122" y="2900191"/>
              <a:ext cx="39482" cy="39482"/>
            </a:xfrm>
            <a:custGeom>
              <a:avLst/>
              <a:gdLst/>
              <a:ahLst/>
              <a:cxnLst/>
              <a:rect l="l" t="t" r="r" b="b"/>
              <a:pathLst>
                <a:path w="1099" h="1099" extrusionOk="0">
                  <a:moveTo>
                    <a:pt x="551" y="276"/>
                  </a:moveTo>
                  <a:cubicBezTo>
                    <a:pt x="701" y="276"/>
                    <a:pt x="824" y="398"/>
                    <a:pt x="824" y="551"/>
                  </a:cubicBezTo>
                  <a:cubicBezTo>
                    <a:pt x="824" y="701"/>
                    <a:pt x="701" y="823"/>
                    <a:pt x="551" y="823"/>
                  </a:cubicBezTo>
                  <a:cubicBezTo>
                    <a:pt x="399" y="823"/>
                    <a:pt x="276" y="701"/>
                    <a:pt x="276" y="551"/>
                  </a:cubicBezTo>
                  <a:cubicBezTo>
                    <a:pt x="276" y="398"/>
                    <a:pt x="399" y="276"/>
                    <a:pt x="551" y="276"/>
                  </a:cubicBezTo>
                  <a:close/>
                  <a:moveTo>
                    <a:pt x="551" y="0"/>
                  </a:moveTo>
                  <a:cubicBezTo>
                    <a:pt x="248" y="0"/>
                    <a:pt x="0" y="249"/>
                    <a:pt x="0" y="551"/>
                  </a:cubicBezTo>
                  <a:cubicBezTo>
                    <a:pt x="0" y="853"/>
                    <a:pt x="248" y="1098"/>
                    <a:pt x="551" y="1098"/>
                  </a:cubicBezTo>
                  <a:cubicBezTo>
                    <a:pt x="854" y="1098"/>
                    <a:pt x="1098" y="853"/>
                    <a:pt x="1098" y="551"/>
                  </a:cubicBezTo>
                  <a:cubicBezTo>
                    <a:pt x="1098" y="249"/>
                    <a:pt x="854" y="0"/>
                    <a:pt x="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8"/>
            <p:cNvSpPr/>
            <p:nvPr/>
          </p:nvSpPr>
          <p:spPr>
            <a:xfrm>
              <a:off x="3380819" y="2919950"/>
              <a:ext cx="29566" cy="29602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12" y="273"/>
                  </a:moveTo>
                  <a:cubicBezTo>
                    <a:pt x="486" y="273"/>
                    <a:pt x="547" y="334"/>
                    <a:pt x="547" y="413"/>
                  </a:cubicBezTo>
                  <a:cubicBezTo>
                    <a:pt x="547" y="487"/>
                    <a:pt x="486" y="548"/>
                    <a:pt x="412" y="548"/>
                  </a:cubicBezTo>
                  <a:cubicBezTo>
                    <a:pt x="337" y="548"/>
                    <a:pt x="272" y="487"/>
                    <a:pt x="272" y="413"/>
                  </a:cubicBezTo>
                  <a:cubicBezTo>
                    <a:pt x="272" y="334"/>
                    <a:pt x="337" y="273"/>
                    <a:pt x="412" y="273"/>
                  </a:cubicBezTo>
                  <a:close/>
                  <a:moveTo>
                    <a:pt x="412" y="1"/>
                  </a:moveTo>
                  <a:cubicBezTo>
                    <a:pt x="184" y="1"/>
                    <a:pt x="0" y="184"/>
                    <a:pt x="0" y="413"/>
                  </a:cubicBezTo>
                  <a:cubicBezTo>
                    <a:pt x="0" y="637"/>
                    <a:pt x="184" y="824"/>
                    <a:pt x="412" y="824"/>
                  </a:cubicBezTo>
                  <a:cubicBezTo>
                    <a:pt x="636" y="824"/>
                    <a:pt x="823" y="637"/>
                    <a:pt x="823" y="413"/>
                  </a:cubicBezTo>
                  <a:cubicBezTo>
                    <a:pt x="823" y="184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8"/>
            <p:cNvSpPr/>
            <p:nvPr/>
          </p:nvSpPr>
          <p:spPr>
            <a:xfrm>
              <a:off x="3295818" y="2900191"/>
              <a:ext cx="337084" cy="336689"/>
            </a:xfrm>
            <a:custGeom>
              <a:avLst/>
              <a:gdLst/>
              <a:ahLst/>
              <a:cxnLst/>
              <a:rect l="l" t="t" r="r" b="b"/>
              <a:pathLst>
                <a:path w="9383" h="9372" extrusionOk="0">
                  <a:moveTo>
                    <a:pt x="3865" y="1914"/>
                  </a:moveTo>
                  <a:cubicBezTo>
                    <a:pt x="3783" y="2080"/>
                    <a:pt x="3736" y="2268"/>
                    <a:pt x="3736" y="2465"/>
                  </a:cubicBezTo>
                  <a:cubicBezTo>
                    <a:pt x="3736" y="2659"/>
                    <a:pt x="3783" y="2852"/>
                    <a:pt x="3872" y="3023"/>
                  </a:cubicBezTo>
                  <a:cubicBezTo>
                    <a:pt x="3688" y="3199"/>
                    <a:pt x="3566" y="3423"/>
                    <a:pt x="3515" y="3668"/>
                  </a:cubicBezTo>
                  <a:cubicBezTo>
                    <a:pt x="3386" y="3740"/>
                    <a:pt x="3236" y="3777"/>
                    <a:pt x="3087" y="3777"/>
                  </a:cubicBezTo>
                  <a:cubicBezTo>
                    <a:pt x="3022" y="3777"/>
                    <a:pt x="2961" y="3818"/>
                    <a:pt x="2947" y="3882"/>
                  </a:cubicBezTo>
                  <a:cubicBezTo>
                    <a:pt x="2927" y="3971"/>
                    <a:pt x="2995" y="4052"/>
                    <a:pt x="3080" y="4052"/>
                  </a:cubicBezTo>
                  <a:cubicBezTo>
                    <a:pt x="3223" y="4052"/>
                    <a:pt x="3362" y="4025"/>
                    <a:pt x="3495" y="3977"/>
                  </a:cubicBezTo>
                  <a:cubicBezTo>
                    <a:pt x="3509" y="4294"/>
                    <a:pt x="3644" y="4586"/>
                    <a:pt x="3872" y="4803"/>
                  </a:cubicBezTo>
                  <a:cubicBezTo>
                    <a:pt x="3783" y="4976"/>
                    <a:pt x="3736" y="5167"/>
                    <a:pt x="3736" y="5364"/>
                  </a:cubicBezTo>
                  <a:cubicBezTo>
                    <a:pt x="3736" y="5558"/>
                    <a:pt x="3783" y="5745"/>
                    <a:pt x="3865" y="5911"/>
                  </a:cubicBezTo>
                  <a:lnTo>
                    <a:pt x="3454" y="5911"/>
                  </a:lnTo>
                  <a:cubicBezTo>
                    <a:pt x="2951" y="5911"/>
                    <a:pt x="2464" y="5725"/>
                    <a:pt x="2091" y="5388"/>
                  </a:cubicBezTo>
                  <a:cubicBezTo>
                    <a:pt x="2064" y="5364"/>
                    <a:pt x="2030" y="5351"/>
                    <a:pt x="1995" y="5351"/>
                  </a:cubicBezTo>
                  <a:lnTo>
                    <a:pt x="293" y="5351"/>
                  </a:lnTo>
                  <a:lnTo>
                    <a:pt x="293" y="2475"/>
                  </a:lnTo>
                  <a:lnTo>
                    <a:pt x="1995" y="2475"/>
                  </a:lnTo>
                  <a:cubicBezTo>
                    <a:pt x="2030" y="2475"/>
                    <a:pt x="2064" y="2461"/>
                    <a:pt x="2091" y="2438"/>
                  </a:cubicBezTo>
                  <a:cubicBezTo>
                    <a:pt x="2464" y="2101"/>
                    <a:pt x="2951" y="1914"/>
                    <a:pt x="3454" y="1914"/>
                  </a:cubicBezTo>
                  <a:close/>
                  <a:moveTo>
                    <a:pt x="6567" y="272"/>
                  </a:moveTo>
                  <a:cubicBezTo>
                    <a:pt x="6791" y="272"/>
                    <a:pt x="6972" y="453"/>
                    <a:pt x="6972" y="677"/>
                  </a:cubicBezTo>
                  <a:lnTo>
                    <a:pt x="6972" y="4127"/>
                  </a:lnTo>
                  <a:cubicBezTo>
                    <a:pt x="6972" y="4198"/>
                    <a:pt x="7023" y="4263"/>
                    <a:pt x="7094" y="4267"/>
                  </a:cubicBezTo>
                  <a:cubicBezTo>
                    <a:pt x="7098" y="4267"/>
                    <a:pt x="7102" y="4267"/>
                    <a:pt x="7105" y="4267"/>
                  </a:cubicBezTo>
                  <a:cubicBezTo>
                    <a:pt x="7179" y="4267"/>
                    <a:pt x="7241" y="4208"/>
                    <a:pt x="7241" y="4134"/>
                  </a:cubicBezTo>
                  <a:lnTo>
                    <a:pt x="7241" y="1228"/>
                  </a:lnTo>
                  <a:cubicBezTo>
                    <a:pt x="7241" y="1057"/>
                    <a:pt x="7370" y="877"/>
                    <a:pt x="7536" y="836"/>
                  </a:cubicBezTo>
                  <a:cubicBezTo>
                    <a:pt x="7573" y="826"/>
                    <a:pt x="7609" y="822"/>
                    <a:pt x="7644" y="822"/>
                  </a:cubicBezTo>
                  <a:cubicBezTo>
                    <a:pt x="7863" y="822"/>
                    <a:pt x="8043" y="1002"/>
                    <a:pt x="8043" y="1224"/>
                  </a:cubicBezTo>
                  <a:lnTo>
                    <a:pt x="8043" y="4127"/>
                  </a:lnTo>
                  <a:cubicBezTo>
                    <a:pt x="8043" y="4198"/>
                    <a:pt x="8093" y="4263"/>
                    <a:pt x="8165" y="4267"/>
                  </a:cubicBezTo>
                  <a:cubicBezTo>
                    <a:pt x="8170" y="4267"/>
                    <a:pt x="8176" y="4268"/>
                    <a:pt x="8181" y="4268"/>
                  </a:cubicBezTo>
                  <a:cubicBezTo>
                    <a:pt x="8252" y="4268"/>
                    <a:pt x="8311" y="4207"/>
                    <a:pt x="8311" y="4134"/>
                  </a:cubicBezTo>
                  <a:lnTo>
                    <a:pt x="8311" y="2322"/>
                  </a:lnTo>
                  <a:cubicBezTo>
                    <a:pt x="8311" y="2155"/>
                    <a:pt x="8444" y="1975"/>
                    <a:pt x="8607" y="1931"/>
                  </a:cubicBezTo>
                  <a:cubicBezTo>
                    <a:pt x="8643" y="1922"/>
                    <a:pt x="8678" y="1918"/>
                    <a:pt x="8713" y="1918"/>
                  </a:cubicBezTo>
                  <a:cubicBezTo>
                    <a:pt x="8936" y="1918"/>
                    <a:pt x="9117" y="2098"/>
                    <a:pt x="9117" y="2322"/>
                  </a:cubicBezTo>
                  <a:lnTo>
                    <a:pt x="9117" y="5986"/>
                  </a:lnTo>
                  <a:cubicBezTo>
                    <a:pt x="9117" y="6479"/>
                    <a:pt x="8930" y="6955"/>
                    <a:pt x="8593" y="7322"/>
                  </a:cubicBezTo>
                  <a:cubicBezTo>
                    <a:pt x="8570" y="7346"/>
                    <a:pt x="8556" y="7380"/>
                    <a:pt x="8556" y="7417"/>
                  </a:cubicBezTo>
                  <a:lnTo>
                    <a:pt x="8556" y="9080"/>
                  </a:lnTo>
                  <a:lnTo>
                    <a:pt x="5653" y="9080"/>
                  </a:lnTo>
                  <a:lnTo>
                    <a:pt x="5653" y="7417"/>
                  </a:lnTo>
                  <a:cubicBezTo>
                    <a:pt x="5653" y="7380"/>
                    <a:pt x="5639" y="7346"/>
                    <a:pt x="5616" y="7322"/>
                  </a:cubicBezTo>
                  <a:cubicBezTo>
                    <a:pt x="5279" y="6955"/>
                    <a:pt x="5095" y="6479"/>
                    <a:pt x="5095" y="5986"/>
                  </a:cubicBezTo>
                  <a:lnTo>
                    <a:pt x="5095" y="1228"/>
                  </a:lnTo>
                  <a:cubicBezTo>
                    <a:pt x="5095" y="1057"/>
                    <a:pt x="5225" y="877"/>
                    <a:pt x="5391" y="836"/>
                  </a:cubicBezTo>
                  <a:cubicBezTo>
                    <a:pt x="5428" y="826"/>
                    <a:pt x="5464" y="822"/>
                    <a:pt x="5499" y="822"/>
                  </a:cubicBezTo>
                  <a:cubicBezTo>
                    <a:pt x="5719" y="822"/>
                    <a:pt x="5898" y="1002"/>
                    <a:pt x="5898" y="1224"/>
                  </a:cubicBezTo>
                  <a:lnTo>
                    <a:pt x="5898" y="4127"/>
                  </a:lnTo>
                  <a:cubicBezTo>
                    <a:pt x="5898" y="4198"/>
                    <a:pt x="5949" y="4263"/>
                    <a:pt x="6020" y="4267"/>
                  </a:cubicBezTo>
                  <a:cubicBezTo>
                    <a:pt x="6024" y="4267"/>
                    <a:pt x="6028" y="4267"/>
                    <a:pt x="6032" y="4267"/>
                  </a:cubicBezTo>
                  <a:cubicBezTo>
                    <a:pt x="6105" y="4267"/>
                    <a:pt x="6166" y="4208"/>
                    <a:pt x="6166" y="4134"/>
                  </a:cubicBezTo>
                  <a:lnTo>
                    <a:pt x="6166" y="677"/>
                  </a:lnTo>
                  <a:cubicBezTo>
                    <a:pt x="6166" y="510"/>
                    <a:pt x="6299" y="330"/>
                    <a:pt x="6462" y="286"/>
                  </a:cubicBezTo>
                  <a:cubicBezTo>
                    <a:pt x="6498" y="277"/>
                    <a:pt x="6533" y="272"/>
                    <a:pt x="6567" y="272"/>
                  </a:cubicBezTo>
                  <a:close/>
                  <a:moveTo>
                    <a:pt x="6568" y="0"/>
                  </a:moveTo>
                  <a:cubicBezTo>
                    <a:pt x="6201" y="0"/>
                    <a:pt x="5898" y="303"/>
                    <a:pt x="5898" y="673"/>
                  </a:cubicBezTo>
                  <a:lnTo>
                    <a:pt x="5898" y="680"/>
                  </a:lnTo>
                  <a:cubicBezTo>
                    <a:pt x="5788" y="598"/>
                    <a:pt x="5652" y="549"/>
                    <a:pt x="5506" y="549"/>
                  </a:cubicBezTo>
                  <a:cubicBezTo>
                    <a:pt x="5471" y="549"/>
                    <a:pt x="5434" y="552"/>
                    <a:pt x="5398" y="558"/>
                  </a:cubicBezTo>
                  <a:cubicBezTo>
                    <a:pt x="5065" y="605"/>
                    <a:pt x="4827" y="897"/>
                    <a:pt x="4827" y="1234"/>
                  </a:cubicBezTo>
                  <a:cubicBezTo>
                    <a:pt x="4518" y="1269"/>
                    <a:pt x="4239" y="1421"/>
                    <a:pt x="4042" y="1645"/>
                  </a:cubicBezTo>
                  <a:lnTo>
                    <a:pt x="3376" y="1645"/>
                  </a:lnTo>
                  <a:cubicBezTo>
                    <a:pt x="2828" y="1645"/>
                    <a:pt x="2305" y="1846"/>
                    <a:pt x="1890" y="2207"/>
                  </a:cubicBezTo>
                  <a:lnTo>
                    <a:pt x="136" y="2207"/>
                  </a:lnTo>
                  <a:cubicBezTo>
                    <a:pt x="62" y="2207"/>
                    <a:pt x="1" y="2268"/>
                    <a:pt x="1" y="2345"/>
                  </a:cubicBezTo>
                  <a:lnTo>
                    <a:pt x="1" y="5507"/>
                  </a:lnTo>
                  <a:cubicBezTo>
                    <a:pt x="1" y="5582"/>
                    <a:pt x="62" y="5643"/>
                    <a:pt x="136" y="5643"/>
                  </a:cubicBezTo>
                  <a:lnTo>
                    <a:pt x="1887" y="5643"/>
                  </a:lnTo>
                  <a:cubicBezTo>
                    <a:pt x="2301" y="6007"/>
                    <a:pt x="2825" y="6204"/>
                    <a:pt x="3369" y="6204"/>
                  </a:cubicBezTo>
                  <a:lnTo>
                    <a:pt x="4025" y="6204"/>
                  </a:lnTo>
                  <a:cubicBezTo>
                    <a:pt x="4120" y="6306"/>
                    <a:pt x="4232" y="6394"/>
                    <a:pt x="4358" y="6462"/>
                  </a:cubicBezTo>
                  <a:cubicBezTo>
                    <a:pt x="4381" y="6476"/>
                    <a:pt x="4406" y="6479"/>
                    <a:pt x="4426" y="6479"/>
                  </a:cubicBezTo>
                  <a:cubicBezTo>
                    <a:pt x="4483" y="6479"/>
                    <a:pt x="4535" y="6449"/>
                    <a:pt x="4558" y="6394"/>
                  </a:cubicBezTo>
                  <a:cubicBezTo>
                    <a:pt x="4582" y="6327"/>
                    <a:pt x="4552" y="6255"/>
                    <a:pt x="4491" y="6221"/>
                  </a:cubicBezTo>
                  <a:cubicBezTo>
                    <a:pt x="4178" y="6051"/>
                    <a:pt x="3984" y="5731"/>
                    <a:pt x="3984" y="5381"/>
                  </a:cubicBezTo>
                  <a:cubicBezTo>
                    <a:pt x="3984" y="5201"/>
                    <a:pt x="4039" y="5021"/>
                    <a:pt x="4137" y="4868"/>
                  </a:cubicBezTo>
                  <a:cubicBezTo>
                    <a:pt x="4178" y="4810"/>
                    <a:pt x="4164" y="4732"/>
                    <a:pt x="4107" y="4688"/>
                  </a:cubicBezTo>
                  <a:cubicBezTo>
                    <a:pt x="3872" y="4504"/>
                    <a:pt x="3736" y="4229"/>
                    <a:pt x="3736" y="3936"/>
                  </a:cubicBezTo>
                  <a:cubicBezTo>
                    <a:pt x="3736" y="3889"/>
                    <a:pt x="3739" y="3842"/>
                    <a:pt x="3746" y="3798"/>
                  </a:cubicBezTo>
                  <a:lnTo>
                    <a:pt x="3746" y="3794"/>
                  </a:lnTo>
                  <a:cubicBezTo>
                    <a:pt x="3783" y="3556"/>
                    <a:pt x="3909" y="3338"/>
                    <a:pt x="4107" y="3186"/>
                  </a:cubicBezTo>
                  <a:cubicBezTo>
                    <a:pt x="4164" y="3141"/>
                    <a:pt x="4178" y="3063"/>
                    <a:pt x="4137" y="3002"/>
                  </a:cubicBezTo>
                  <a:cubicBezTo>
                    <a:pt x="4039" y="2849"/>
                    <a:pt x="3984" y="2672"/>
                    <a:pt x="3984" y="2488"/>
                  </a:cubicBezTo>
                  <a:cubicBezTo>
                    <a:pt x="3984" y="2006"/>
                    <a:pt x="4351" y="1605"/>
                    <a:pt x="4827" y="1540"/>
                  </a:cubicBezTo>
                  <a:lnTo>
                    <a:pt x="4827" y="6007"/>
                  </a:lnTo>
                  <a:cubicBezTo>
                    <a:pt x="4827" y="6554"/>
                    <a:pt x="5024" y="7074"/>
                    <a:pt x="5388" y="7485"/>
                  </a:cubicBezTo>
                  <a:lnTo>
                    <a:pt x="5388" y="9236"/>
                  </a:lnTo>
                  <a:cubicBezTo>
                    <a:pt x="5388" y="9311"/>
                    <a:pt x="5449" y="9372"/>
                    <a:pt x="5524" y="9372"/>
                  </a:cubicBezTo>
                  <a:lnTo>
                    <a:pt x="8685" y="9372"/>
                  </a:lnTo>
                  <a:cubicBezTo>
                    <a:pt x="8763" y="9372"/>
                    <a:pt x="8824" y="9311"/>
                    <a:pt x="8824" y="9236"/>
                  </a:cubicBezTo>
                  <a:lnTo>
                    <a:pt x="8824" y="7485"/>
                  </a:lnTo>
                  <a:cubicBezTo>
                    <a:pt x="9185" y="7074"/>
                    <a:pt x="9382" y="6551"/>
                    <a:pt x="9382" y="6004"/>
                  </a:cubicBezTo>
                  <a:lnTo>
                    <a:pt x="9382" y="2319"/>
                  </a:lnTo>
                  <a:cubicBezTo>
                    <a:pt x="9382" y="1948"/>
                    <a:pt x="9083" y="1645"/>
                    <a:pt x="8709" y="1645"/>
                  </a:cubicBezTo>
                  <a:cubicBezTo>
                    <a:pt x="8559" y="1645"/>
                    <a:pt x="8424" y="1693"/>
                    <a:pt x="8311" y="1774"/>
                  </a:cubicBezTo>
                  <a:lnTo>
                    <a:pt x="8311" y="1234"/>
                  </a:lnTo>
                  <a:cubicBezTo>
                    <a:pt x="8311" y="897"/>
                    <a:pt x="8070" y="605"/>
                    <a:pt x="7740" y="558"/>
                  </a:cubicBezTo>
                  <a:cubicBezTo>
                    <a:pt x="7704" y="552"/>
                    <a:pt x="7667" y="549"/>
                    <a:pt x="7632" y="549"/>
                  </a:cubicBezTo>
                  <a:cubicBezTo>
                    <a:pt x="7486" y="549"/>
                    <a:pt x="7350" y="598"/>
                    <a:pt x="7241" y="680"/>
                  </a:cubicBezTo>
                  <a:lnTo>
                    <a:pt x="7241" y="673"/>
                  </a:lnTo>
                  <a:cubicBezTo>
                    <a:pt x="7241" y="303"/>
                    <a:pt x="6938" y="0"/>
                    <a:pt x="6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" name="Google Shape;1829;p58"/>
          <p:cNvGrpSpPr/>
          <p:nvPr/>
        </p:nvGrpSpPr>
        <p:grpSpPr>
          <a:xfrm>
            <a:off x="4081392" y="2960649"/>
            <a:ext cx="336693" cy="336726"/>
            <a:chOff x="4064085" y="2844975"/>
            <a:chExt cx="336693" cy="336726"/>
          </a:xfrm>
        </p:grpSpPr>
        <p:sp>
          <p:nvSpPr>
            <p:cNvPr id="1830" name="Google Shape;1830;p58"/>
            <p:cNvSpPr/>
            <p:nvPr/>
          </p:nvSpPr>
          <p:spPr>
            <a:xfrm>
              <a:off x="4198161" y="2844975"/>
              <a:ext cx="127031" cy="112266"/>
            </a:xfrm>
            <a:custGeom>
              <a:avLst/>
              <a:gdLst/>
              <a:ahLst/>
              <a:cxnLst/>
              <a:rect l="l" t="t" r="r" b="b"/>
              <a:pathLst>
                <a:path w="3536" h="3125" extrusionOk="0">
                  <a:moveTo>
                    <a:pt x="1768" y="0"/>
                  </a:moveTo>
                  <a:cubicBezTo>
                    <a:pt x="796" y="0"/>
                    <a:pt x="1" y="792"/>
                    <a:pt x="1" y="1768"/>
                  </a:cubicBezTo>
                  <a:cubicBezTo>
                    <a:pt x="1" y="2271"/>
                    <a:pt x="218" y="2753"/>
                    <a:pt x="596" y="3090"/>
                  </a:cubicBezTo>
                  <a:cubicBezTo>
                    <a:pt x="622" y="3113"/>
                    <a:pt x="654" y="3124"/>
                    <a:pt x="685" y="3124"/>
                  </a:cubicBezTo>
                  <a:cubicBezTo>
                    <a:pt x="723" y="3124"/>
                    <a:pt x="761" y="3108"/>
                    <a:pt x="789" y="3076"/>
                  </a:cubicBezTo>
                  <a:cubicBezTo>
                    <a:pt x="840" y="3022"/>
                    <a:pt x="833" y="2934"/>
                    <a:pt x="779" y="2886"/>
                  </a:cubicBezTo>
                  <a:cubicBezTo>
                    <a:pt x="459" y="2601"/>
                    <a:pt x="276" y="2193"/>
                    <a:pt x="276" y="1768"/>
                  </a:cubicBezTo>
                  <a:cubicBezTo>
                    <a:pt x="276" y="946"/>
                    <a:pt x="946" y="276"/>
                    <a:pt x="1768" y="276"/>
                  </a:cubicBezTo>
                  <a:cubicBezTo>
                    <a:pt x="2594" y="276"/>
                    <a:pt x="3264" y="946"/>
                    <a:pt x="3264" y="1768"/>
                  </a:cubicBezTo>
                  <a:cubicBezTo>
                    <a:pt x="3264" y="2193"/>
                    <a:pt x="3081" y="2601"/>
                    <a:pt x="2761" y="2886"/>
                  </a:cubicBezTo>
                  <a:cubicBezTo>
                    <a:pt x="2703" y="2934"/>
                    <a:pt x="2700" y="3022"/>
                    <a:pt x="2747" y="3076"/>
                  </a:cubicBezTo>
                  <a:cubicBezTo>
                    <a:pt x="2775" y="3107"/>
                    <a:pt x="2811" y="3124"/>
                    <a:pt x="2852" y="3124"/>
                  </a:cubicBezTo>
                  <a:cubicBezTo>
                    <a:pt x="2883" y="3124"/>
                    <a:pt x="2917" y="3114"/>
                    <a:pt x="2941" y="3090"/>
                  </a:cubicBezTo>
                  <a:cubicBezTo>
                    <a:pt x="3318" y="2753"/>
                    <a:pt x="3536" y="2271"/>
                    <a:pt x="3536" y="1768"/>
                  </a:cubicBezTo>
                  <a:cubicBezTo>
                    <a:pt x="3536" y="792"/>
                    <a:pt x="2744" y="0"/>
                    <a:pt x="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4064085" y="2967087"/>
              <a:ext cx="164177" cy="163171"/>
            </a:xfrm>
            <a:custGeom>
              <a:avLst/>
              <a:gdLst/>
              <a:ahLst/>
              <a:cxnLst/>
              <a:rect l="l" t="t" r="r" b="b"/>
              <a:pathLst>
                <a:path w="4570" h="4542" extrusionOk="0">
                  <a:moveTo>
                    <a:pt x="3838" y="330"/>
                  </a:moveTo>
                  <a:lnTo>
                    <a:pt x="4226" y="718"/>
                  </a:lnTo>
                  <a:lnTo>
                    <a:pt x="2770" y="2172"/>
                  </a:lnTo>
                  <a:cubicBezTo>
                    <a:pt x="2717" y="2227"/>
                    <a:pt x="2717" y="2315"/>
                    <a:pt x="2770" y="2366"/>
                  </a:cubicBezTo>
                  <a:lnTo>
                    <a:pt x="4226" y="3824"/>
                  </a:lnTo>
                  <a:lnTo>
                    <a:pt x="3838" y="4212"/>
                  </a:lnTo>
                  <a:lnTo>
                    <a:pt x="2383" y="2754"/>
                  </a:lnTo>
                  <a:cubicBezTo>
                    <a:pt x="2356" y="2728"/>
                    <a:pt x="2320" y="2715"/>
                    <a:pt x="2285" y="2715"/>
                  </a:cubicBezTo>
                  <a:cubicBezTo>
                    <a:pt x="2250" y="2715"/>
                    <a:pt x="2215" y="2728"/>
                    <a:pt x="2189" y="2754"/>
                  </a:cubicBezTo>
                  <a:lnTo>
                    <a:pt x="731" y="4212"/>
                  </a:lnTo>
                  <a:lnTo>
                    <a:pt x="343" y="3824"/>
                  </a:lnTo>
                  <a:lnTo>
                    <a:pt x="1802" y="2366"/>
                  </a:lnTo>
                  <a:cubicBezTo>
                    <a:pt x="1853" y="2315"/>
                    <a:pt x="1853" y="2227"/>
                    <a:pt x="1802" y="2172"/>
                  </a:cubicBezTo>
                  <a:lnTo>
                    <a:pt x="343" y="718"/>
                  </a:lnTo>
                  <a:lnTo>
                    <a:pt x="731" y="330"/>
                  </a:lnTo>
                  <a:lnTo>
                    <a:pt x="2189" y="1785"/>
                  </a:lnTo>
                  <a:cubicBezTo>
                    <a:pt x="2215" y="1812"/>
                    <a:pt x="2250" y="1826"/>
                    <a:pt x="2285" y="1826"/>
                  </a:cubicBezTo>
                  <a:cubicBezTo>
                    <a:pt x="2320" y="1826"/>
                    <a:pt x="2356" y="1812"/>
                    <a:pt x="2383" y="1785"/>
                  </a:cubicBezTo>
                  <a:lnTo>
                    <a:pt x="3838" y="330"/>
                  </a:lnTo>
                  <a:close/>
                  <a:moveTo>
                    <a:pt x="733" y="0"/>
                  </a:moveTo>
                  <a:cubicBezTo>
                    <a:pt x="698" y="0"/>
                    <a:pt x="663" y="14"/>
                    <a:pt x="636" y="41"/>
                  </a:cubicBezTo>
                  <a:lnTo>
                    <a:pt x="55" y="622"/>
                  </a:lnTo>
                  <a:cubicBezTo>
                    <a:pt x="1" y="674"/>
                    <a:pt x="1" y="762"/>
                    <a:pt x="55" y="816"/>
                  </a:cubicBezTo>
                  <a:lnTo>
                    <a:pt x="1510" y="2271"/>
                  </a:lnTo>
                  <a:lnTo>
                    <a:pt x="55" y="3726"/>
                  </a:lnTo>
                  <a:cubicBezTo>
                    <a:pt x="1" y="3780"/>
                    <a:pt x="1" y="3865"/>
                    <a:pt x="55" y="3920"/>
                  </a:cubicBezTo>
                  <a:lnTo>
                    <a:pt x="636" y="4501"/>
                  </a:lnTo>
                  <a:cubicBezTo>
                    <a:pt x="663" y="4528"/>
                    <a:pt x="698" y="4542"/>
                    <a:pt x="733" y="4542"/>
                  </a:cubicBezTo>
                  <a:cubicBezTo>
                    <a:pt x="768" y="4542"/>
                    <a:pt x="803" y="4528"/>
                    <a:pt x="830" y="4501"/>
                  </a:cubicBezTo>
                  <a:lnTo>
                    <a:pt x="2285" y="3046"/>
                  </a:lnTo>
                  <a:lnTo>
                    <a:pt x="3740" y="4501"/>
                  </a:lnTo>
                  <a:cubicBezTo>
                    <a:pt x="3767" y="4528"/>
                    <a:pt x="3803" y="4542"/>
                    <a:pt x="3838" y="4542"/>
                  </a:cubicBezTo>
                  <a:cubicBezTo>
                    <a:pt x="3873" y="4542"/>
                    <a:pt x="3908" y="4528"/>
                    <a:pt x="3933" y="4501"/>
                  </a:cubicBezTo>
                  <a:lnTo>
                    <a:pt x="4518" y="3920"/>
                  </a:lnTo>
                  <a:cubicBezTo>
                    <a:pt x="4569" y="3865"/>
                    <a:pt x="4569" y="3780"/>
                    <a:pt x="4518" y="3726"/>
                  </a:cubicBezTo>
                  <a:lnTo>
                    <a:pt x="3060" y="2271"/>
                  </a:lnTo>
                  <a:lnTo>
                    <a:pt x="4518" y="816"/>
                  </a:lnTo>
                  <a:cubicBezTo>
                    <a:pt x="4569" y="762"/>
                    <a:pt x="4569" y="674"/>
                    <a:pt x="4518" y="622"/>
                  </a:cubicBezTo>
                  <a:lnTo>
                    <a:pt x="3933" y="41"/>
                  </a:lnTo>
                  <a:cubicBezTo>
                    <a:pt x="3908" y="14"/>
                    <a:pt x="3873" y="0"/>
                    <a:pt x="3838" y="0"/>
                  </a:cubicBezTo>
                  <a:cubicBezTo>
                    <a:pt x="3803" y="0"/>
                    <a:pt x="3767" y="14"/>
                    <a:pt x="3740" y="41"/>
                  </a:cubicBezTo>
                  <a:lnTo>
                    <a:pt x="2285" y="1496"/>
                  </a:lnTo>
                  <a:lnTo>
                    <a:pt x="830" y="41"/>
                  </a:lnTo>
                  <a:cubicBezTo>
                    <a:pt x="803" y="14"/>
                    <a:pt x="768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4216950" y="2865129"/>
              <a:ext cx="183828" cy="316571"/>
            </a:xfrm>
            <a:custGeom>
              <a:avLst/>
              <a:gdLst/>
              <a:ahLst/>
              <a:cxnLst/>
              <a:rect l="l" t="t" r="r" b="b"/>
              <a:pathLst>
                <a:path w="5117" h="8812" extrusionOk="0">
                  <a:moveTo>
                    <a:pt x="1259" y="808"/>
                  </a:moveTo>
                  <a:cubicBezTo>
                    <a:pt x="1478" y="808"/>
                    <a:pt x="1656" y="987"/>
                    <a:pt x="1656" y="1210"/>
                  </a:cubicBezTo>
                  <a:lnTo>
                    <a:pt x="1656" y="4113"/>
                  </a:lnTo>
                  <a:cubicBezTo>
                    <a:pt x="1656" y="4185"/>
                    <a:pt x="1708" y="4249"/>
                    <a:pt x="1779" y="4252"/>
                  </a:cubicBezTo>
                  <a:cubicBezTo>
                    <a:pt x="1783" y="4253"/>
                    <a:pt x="1787" y="4253"/>
                    <a:pt x="1792" y="4253"/>
                  </a:cubicBezTo>
                  <a:cubicBezTo>
                    <a:pt x="1867" y="4253"/>
                    <a:pt x="1925" y="4194"/>
                    <a:pt x="1925" y="4120"/>
                  </a:cubicBezTo>
                  <a:lnTo>
                    <a:pt x="1925" y="3566"/>
                  </a:lnTo>
                  <a:cubicBezTo>
                    <a:pt x="1925" y="3358"/>
                    <a:pt x="2092" y="3171"/>
                    <a:pt x="2296" y="3162"/>
                  </a:cubicBezTo>
                  <a:cubicBezTo>
                    <a:pt x="2302" y="3161"/>
                    <a:pt x="2308" y="3161"/>
                    <a:pt x="2315" y="3161"/>
                  </a:cubicBezTo>
                  <a:cubicBezTo>
                    <a:pt x="2530" y="3161"/>
                    <a:pt x="2704" y="3338"/>
                    <a:pt x="2704" y="3552"/>
                  </a:cubicBezTo>
                  <a:lnTo>
                    <a:pt x="2704" y="4113"/>
                  </a:lnTo>
                  <a:cubicBezTo>
                    <a:pt x="2704" y="4185"/>
                    <a:pt x="2758" y="4249"/>
                    <a:pt x="2826" y="4252"/>
                  </a:cubicBezTo>
                  <a:cubicBezTo>
                    <a:pt x="2831" y="4253"/>
                    <a:pt x="2835" y="4253"/>
                    <a:pt x="2839" y="4253"/>
                  </a:cubicBezTo>
                  <a:cubicBezTo>
                    <a:pt x="2914" y="4253"/>
                    <a:pt x="2972" y="4194"/>
                    <a:pt x="2972" y="4120"/>
                  </a:cubicBezTo>
                  <a:lnTo>
                    <a:pt x="2972" y="3835"/>
                  </a:lnTo>
                  <a:cubicBezTo>
                    <a:pt x="2972" y="3668"/>
                    <a:pt x="3104" y="3488"/>
                    <a:pt x="3267" y="3444"/>
                  </a:cubicBezTo>
                  <a:cubicBezTo>
                    <a:pt x="3304" y="3435"/>
                    <a:pt x="3339" y="3430"/>
                    <a:pt x="3374" y="3430"/>
                  </a:cubicBezTo>
                  <a:cubicBezTo>
                    <a:pt x="3597" y="3430"/>
                    <a:pt x="3777" y="3611"/>
                    <a:pt x="3777" y="3835"/>
                  </a:cubicBezTo>
                  <a:lnTo>
                    <a:pt x="3777" y="4120"/>
                  </a:lnTo>
                  <a:cubicBezTo>
                    <a:pt x="3785" y="4188"/>
                    <a:pt x="3846" y="4243"/>
                    <a:pt x="3917" y="4243"/>
                  </a:cubicBezTo>
                  <a:cubicBezTo>
                    <a:pt x="3985" y="4243"/>
                    <a:pt x="4046" y="4188"/>
                    <a:pt x="4053" y="4120"/>
                  </a:cubicBezTo>
                  <a:lnTo>
                    <a:pt x="4053" y="4106"/>
                  </a:lnTo>
                  <a:cubicBezTo>
                    <a:pt x="4053" y="3885"/>
                    <a:pt x="4231" y="3707"/>
                    <a:pt x="4450" y="3707"/>
                  </a:cubicBezTo>
                  <a:cubicBezTo>
                    <a:pt x="4477" y="3707"/>
                    <a:pt x="4504" y="3710"/>
                    <a:pt x="4532" y="3716"/>
                  </a:cubicBezTo>
                  <a:cubicBezTo>
                    <a:pt x="4709" y="3750"/>
                    <a:pt x="4848" y="3933"/>
                    <a:pt x="4848" y="4110"/>
                  </a:cubicBezTo>
                  <a:lnTo>
                    <a:pt x="4848" y="5983"/>
                  </a:lnTo>
                  <a:cubicBezTo>
                    <a:pt x="4848" y="6475"/>
                    <a:pt x="4665" y="6948"/>
                    <a:pt x="4328" y="7312"/>
                  </a:cubicBezTo>
                  <a:cubicBezTo>
                    <a:pt x="4304" y="7339"/>
                    <a:pt x="4291" y="7373"/>
                    <a:pt x="4291" y="7407"/>
                  </a:cubicBezTo>
                  <a:lnTo>
                    <a:pt x="4291" y="8518"/>
                  </a:lnTo>
                  <a:lnTo>
                    <a:pt x="1411" y="8518"/>
                  </a:lnTo>
                  <a:lnTo>
                    <a:pt x="1411" y="7401"/>
                  </a:lnTo>
                  <a:cubicBezTo>
                    <a:pt x="1411" y="7366"/>
                    <a:pt x="1398" y="7332"/>
                    <a:pt x="1375" y="7308"/>
                  </a:cubicBezTo>
                  <a:cubicBezTo>
                    <a:pt x="1038" y="6941"/>
                    <a:pt x="854" y="6466"/>
                    <a:pt x="854" y="5973"/>
                  </a:cubicBezTo>
                  <a:lnTo>
                    <a:pt x="854" y="1213"/>
                  </a:lnTo>
                  <a:cubicBezTo>
                    <a:pt x="854" y="1044"/>
                    <a:pt x="983" y="863"/>
                    <a:pt x="1150" y="823"/>
                  </a:cubicBezTo>
                  <a:cubicBezTo>
                    <a:pt x="1187" y="813"/>
                    <a:pt x="1223" y="808"/>
                    <a:pt x="1259" y="808"/>
                  </a:cubicBezTo>
                  <a:close/>
                  <a:moveTo>
                    <a:pt x="1245" y="0"/>
                  </a:moveTo>
                  <a:cubicBezTo>
                    <a:pt x="559" y="0"/>
                    <a:pt x="1" y="548"/>
                    <a:pt x="1" y="1221"/>
                  </a:cubicBezTo>
                  <a:cubicBezTo>
                    <a:pt x="1" y="1629"/>
                    <a:pt x="212" y="2012"/>
                    <a:pt x="562" y="2236"/>
                  </a:cubicBezTo>
                  <a:lnTo>
                    <a:pt x="562" y="5989"/>
                  </a:lnTo>
                  <a:cubicBezTo>
                    <a:pt x="562" y="6537"/>
                    <a:pt x="759" y="7060"/>
                    <a:pt x="1119" y="7471"/>
                  </a:cubicBezTo>
                  <a:lnTo>
                    <a:pt x="1119" y="8675"/>
                  </a:lnTo>
                  <a:cubicBezTo>
                    <a:pt x="1119" y="8750"/>
                    <a:pt x="1181" y="8811"/>
                    <a:pt x="1259" y="8811"/>
                  </a:cubicBezTo>
                  <a:lnTo>
                    <a:pt x="4420" y="8811"/>
                  </a:lnTo>
                  <a:cubicBezTo>
                    <a:pt x="4495" y="8811"/>
                    <a:pt x="4556" y="8750"/>
                    <a:pt x="4556" y="8675"/>
                  </a:cubicBezTo>
                  <a:lnTo>
                    <a:pt x="4556" y="7471"/>
                  </a:lnTo>
                  <a:cubicBezTo>
                    <a:pt x="4919" y="7060"/>
                    <a:pt x="5117" y="6537"/>
                    <a:pt x="5117" y="5989"/>
                  </a:cubicBezTo>
                  <a:lnTo>
                    <a:pt x="5117" y="4103"/>
                  </a:lnTo>
                  <a:cubicBezTo>
                    <a:pt x="5117" y="3733"/>
                    <a:pt x="4817" y="3433"/>
                    <a:pt x="4450" y="3433"/>
                  </a:cubicBezTo>
                  <a:cubicBezTo>
                    <a:pt x="4281" y="3433"/>
                    <a:pt x="4128" y="3494"/>
                    <a:pt x="4012" y="3596"/>
                  </a:cubicBezTo>
                  <a:cubicBezTo>
                    <a:pt x="3917" y="3342"/>
                    <a:pt x="3672" y="3162"/>
                    <a:pt x="3383" y="3162"/>
                  </a:cubicBezTo>
                  <a:cubicBezTo>
                    <a:pt x="3217" y="3162"/>
                    <a:pt x="3063" y="3223"/>
                    <a:pt x="2948" y="3325"/>
                  </a:cubicBezTo>
                  <a:cubicBezTo>
                    <a:pt x="2853" y="3069"/>
                    <a:pt x="2608" y="2886"/>
                    <a:pt x="2319" y="2886"/>
                  </a:cubicBezTo>
                  <a:cubicBezTo>
                    <a:pt x="2173" y="2886"/>
                    <a:pt x="2037" y="2934"/>
                    <a:pt x="1925" y="3016"/>
                  </a:cubicBezTo>
                  <a:lnTo>
                    <a:pt x="1925" y="1213"/>
                  </a:lnTo>
                  <a:cubicBezTo>
                    <a:pt x="1925" y="908"/>
                    <a:pt x="1725" y="633"/>
                    <a:pt x="1429" y="554"/>
                  </a:cubicBezTo>
                  <a:cubicBezTo>
                    <a:pt x="1366" y="538"/>
                    <a:pt x="1305" y="530"/>
                    <a:pt x="1245" y="530"/>
                  </a:cubicBezTo>
                  <a:cubicBezTo>
                    <a:pt x="868" y="530"/>
                    <a:pt x="562" y="835"/>
                    <a:pt x="562" y="1213"/>
                  </a:cubicBezTo>
                  <a:lnTo>
                    <a:pt x="562" y="1883"/>
                  </a:lnTo>
                  <a:cubicBezTo>
                    <a:pt x="382" y="1710"/>
                    <a:pt x="280" y="1472"/>
                    <a:pt x="280" y="1221"/>
                  </a:cubicBezTo>
                  <a:cubicBezTo>
                    <a:pt x="280" y="697"/>
                    <a:pt x="715" y="275"/>
                    <a:pt x="1245" y="275"/>
                  </a:cubicBezTo>
                  <a:cubicBezTo>
                    <a:pt x="1775" y="275"/>
                    <a:pt x="2207" y="694"/>
                    <a:pt x="2211" y="1213"/>
                  </a:cubicBezTo>
                  <a:cubicBezTo>
                    <a:pt x="2211" y="1278"/>
                    <a:pt x="2255" y="1339"/>
                    <a:pt x="2319" y="1353"/>
                  </a:cubicBezTo>
                  <a:cubicBezTo>
                    <a:pt x="2331" y="1355"/>
                    <a:pt x="2342" y="1357"/>
                    <a:pt x="2352" y="1357"/>
                  </a:cubicBezTo>
                  <a:cubicBezTo>
                    <a:pt x="2429" y="1357"/>
                    <a:pt x="2492" y="1295"/>
                    <a:pt x="2492" y="1221"/>
                  </a:cubicBezTo>
                  <a:cubicBezTo>
                    <a:pt x="2492" y="548"/>
                    <a:pt x="1932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3" name="Google Shape;1833;p58"/>
          <p:cNvSpPr/>
          <p:nvPr/>
        </p:nvSpPr>
        <p:spPr>
          <a:xfrm>
            <a:off x="4920705" y="2960326"/>
            <a:ext cx="316068" cy="337048"/>
          </a:xfrm>
          <a:custGeom>
            <a:avLst/>
            <a:gdLst/>
            <a:ahLst/>
            <a:cxnLst/>
            <a:rect l="l" t="t" r="r" b="b"/>
            <a:pathLst>
              <a:path w="8798" h="9382" extrusionOk="0">
                <a:moveTo>
                  <a:pt x="5049" y="293"/>
                </a:moveTo>
                <a:lnTo>
                  <a:pt x="4399" y="3111"/>
                </a:lnTo>
                <a:lnTo>
                  <a:pt x="3747" y="293"/>
                </a:lnTo>
                <a:close/>
                <a:moveTo>
                  <a:pt x="3508" y="466"/>
                </a:moveTo>
                <a:lnTo>
                  <a:pt x="4134" y="3182"/>
                </a:lnTo>
                <a:lnTo>
                  <a:pt x="3189" y="2050"/>
                </a:lnTo>
                <a:lnTo>
                  <a:pt x="3423" y="1581"/>
                </a:lnTo>
                <a:cubicBezTo>
                  <a:pt x="3458" y="1513"/>
                  <a:pt x="3430" y="1431"/>
                  <a:pt x="3362" y="1397"/>
                </a:cubicBezTo>
                <a:lnTo>
                  <a:pt x="2961" y="1197"/>
                </a:lnTo>
                <a:lnTo>
                  <a:pt x="3508" y="466"/>
                </a:lnTo>
                <a:close/>
                <a:moveTo>
                  <a:pt x="5290" y="466"/>
                </a:moveTo>
                <a:lnTo>
                  <a:pt x="5833" y="1197"/>
                </a:lnTo>
                <a:lnTo>
                  <a:pt x="5433" y="1397"/>
                </a:lnTo>
                <a:cubicBezTo>
                  <a:pt x="5364" y="1431"/>
                  <a:pt x="5337" y="1513"/>
                  <a:pt x="5372" y="1581"/>
                </a:cubicBezTo>
                <a:lnTo>
                  <a:pt x="5606" y="2050"/>
                </a:lnTo>
                <a:lnTo>
                  <a:pt x="4661" y="3182"/>
                </a:lnTo>
                <a:lnTo>
                  <a:pt x="5290" y="466"/>
                </a:lnTo>
                <a:close/>
                <a:moveTo>
                  <a:pt x="1095" y="1829"/>
                </a:moveTo>
                <a:lnTo>
                  <a:pt x="1095" y="5092"/>
                </a:lnTo>
                <a:lnTo>
                  <a:pt x="266" y="5092"/>
                </a:lnTo>
                <a:lnTo>
                  <a:pt x="266" y="2879"/>
                </a:lnTo>
                <a:cubicBezTo>
                  <a:pt x="266" y="2553"/>
                  <a:pt x="432" y="2251"/>
                  <a:pt x="714" y="2074"/>
                </a:cubicBezTo>
                <a:lnTo>
                  <a:pt x="1095" y="1829"/>
                </a:lnTo>
                <a:close/>
                <a:moveTo>
                  <a:pt x="3022" y="4824"/>
                </a:moveTo>
                <a:lnTo>
                  <a:pt x="3022" y="5092"/>
                </a:lnTo>
                <a:lnTo>
                  <a:pt x="2193" y="5092"/>
                </a:lnTo>
                <a:lnTo>
                  <a:pt x="2193" y="4824"/>
                </a:lnTo>
                <a:close/>
                <a:moveTo>
                  <a:pt x="6605" y="4824"/>
                </a:moveTo>
                <a:lnTo>
                  <a:pt x="6605" y="5092"/>
                </a:lnTo>
                <a:lnTo>
                  <a:pt x="5775" y="5092"/>
                </a:lnTo>
                <a:lnTo>
                  <a:pt x="5775" y="4824"/>
                </a:lnTo>
                <a:close/>
                <a:moveTo>
                  <a:pt x="7700" y="1829"/>
                </a:moveTo>
                <a:lnTo>
                  <a:pt x="8084" y="2074"/>
                </a:lnTo>
                <a:cubicBezTo>
                  <a:pt x="8362" y="2251"/>
                  <a:pt x="8529" y="2553"/>
                  <a:pt x="8529" y="2879"/>
                </a:cubicBezTo>
                <a:lnTo>
                  <a:pt x="8529" y="5092"/>
                </a:lnTo>
                <a:lnTo>
                  <a:pt x="7700" y="5092"/>
                </a:lnTo>
                <a:lnTo>
                  <a:pt x="7700" y="1829"/>
                </a:lnTo>
                <a:close/>
                <a:moveTo>
                  <a:pt x="3022" y="5361"/>
                </a:moveTo>
                <a:lnTo>
                  <a:pt x="3022" y="6897"/>
                </a:lnTo>
                <a:lnTo>
                  <a:pt x="2193" y="6897"/>
                </a:lnTo>
                <a:lnTo>
                  <a:pt x="2193" y="5361"/>
                </a:lnTo>
                <a:close/>
                <a:moveTo>
                  <a:pt x="6605" y="5361"/>
                </a:moveTo>
                <a:lnTo>
                  <a:pt x="6605" y="6897"/>
                </a:lnTo>
                <a:lnTo>
                  <a:pt x="5775" y="6897"/>
                </a:lnTo>
                <a:lnTo>
                  <a:pt x="5775" y="5361"/>
                </a:lnTo>
                <a:close/>
                <a:moveTo>
                  <a:pt x="5905" y="830"/>
                </a:moveTo>
                <a:lnTo>
                  <a:pt x="5905" y="830"/>
                </a:lnTo>
                <a:cubicBezTo>
                  <a:pt x="6075" y="836"/>
                  <a:pt x="6235" y="888"/>
                  <a:pt x="6377" y="979"/>
                </a:cubicBezTo>
                <a:lnTo>
                  <a:pt x="7432" y="1655"/>
                </a:lnTo>
                <a:lnTo>
                  <a:pt x="7432" y="2968"/>
                </a:lnTo>
                <a:lnTo>
                  <a:pt x="6820" y="2573"/>
                </a:lnTo>
                <a:cubicBezTo>
                  <a:pt x="6795" y="2559"/>
                  <a:pt x="6769" y="2549"/>
                  <a:pt x="6742" y="2549"/>
                </a:cubicBezTo>
                <a:cubicBezTo>
                  <a:pt x="6738" y="2549"/>
                  <a:pt x="6735" y="2549"/>
                  <a:pt x="6731" y="2549"/>
                </a:cubicBezTo>
                <a:cubicBezTo>
                  <a:pt x="6656" y="2557"/>
                  <a:pt x="6605" y="2618"/>
                  <a:pt x="6605" y="2686"/>
                </a:cubicBezTo>
                <a:lnTo>
                  <a:pt x="6605" y="4555"/>
                </a:lnTo>
                <a:lnTo>
                  <a:pt x="5643" y="4555"/>
                </a:lnTo>
                <a:cubicBezTo>
                  <a:pt x="5568" y="4555"/>
                  <a:pt x="5507" y="4617"/>
                  <a:pt x="5507" y="4694"/>
                </a:cubicBezTo>
                <a:lnTo>
                  <a:pt x="5507" y="7027"/>
                </a:lnTo>
                <a:cubicBezTo>
                  <a:pt x="5507" y="7105"/>
                  <a:pt x="5568" y="7166"/>
                  <a:pt x="5643" y="7166"/>
                </a:cubicBezTo>
                <a:lnTo>
                  <a:pt x="6605" y="7166"/>
                </a:lnTo>
                <a:lnTo>
                  <a:pt x="6605" y="9090"/>
                </a:lnTo>
                <a:lnTo>
                  <a:pt x="4531" y="9090"/>
                </a:lnTo>
                <a:lnTo>
                  <a:pt x="4531" y="3756"/>
                </a:lnTo>
                <a:lnTo>
                  <a:pt x="5874" y="2149"/>
                </a:lnTo>
                <a:cubicBezTo>
                  <a:pt x="5908" y="2108"/>
                  <a:pt x="5915" y="2050"/>
                  <a:pt x="5891" y="1999"/>
                </a:cubicBezTo>
                <a:lnTo>
                  <a:pt x="5678" y="1574"/>
                </a:lnTo>
                <a:lnTo>
                  <a:pt x="6098" y="1363"/>
                </a:lnTo>
                <a:cubicBezTo>
                  <a:pt x="6116" y="1357"/>
                  <a:pt x="6129" y="1346"/>
                  <a:pt x="6139" y="1333"/>
                </a:cubicBezTo>
                <a:cubicBezTo>
                  <a:pt x="6191" y="1282"/>
                  <a:pt x="6191" y="1207"/>
                  <a:pt x="6153" y="1156"/>
                </a:cubicBezTo>
                <a:lnTo>
                  <a:pt x="5905" y="830"/>
                </a:lnTo>
                <a:close/>
                <a:moveTo>
                  <a:pt x="3556" y="0"/>
                </a:moveTo>
                <a:cubicBezTo>
                  <a:pt x="3512" y="0"/>
                  <a:pt x="3471" y="20"/>
                  <a:pt x="3444" y="55"/>
                </a:cubicBezTo>
                <a:lnTo>
                  <a:pt x="3067" y="558"/>
                </a:lnTo>
                <a:lnTo>
                  <a:pt x="2948" y="558"/>
                </a:lnTo>
                <a:cubicBezTo>
                  <a:pt x="2710" y="558"/>
                  <a:pt x="2482" y="626"/>
                  <a:pt x="2281" y="755"/>
                </a:cubicBezTo>
                <a:lnTo>
                  <a:pt x="568" y="1853"/>
                </a:lnTo>
                <a:cubicBezTo>
                  <a:pt x="212" y="2080"/>
                  <a:pt x="0" y="2471"/>
                  <a:pt x="0" y="2893"/>
                </a:cubicBezTo>
                <a:lnTo>
                  <a:pt x="0" y="5249"/>
                </a:lnTo>
                <a:cubicBezTo>
                  <a:pt x="0" y="5323"/>
                  <a:pt x="62" y="5384"/>
                  <a:pt x="137" y="5384"/>
                </a:cubicBezTo>
                <a:lnTo>
                  <a:pt x="1227" y="5384"/>
                </a:lnTo>
                <a:cubicBezTo>
                  <a:pt x="1302" y="5384"/>
                  <a:pt x="1364" y="5323"/>
                  <a:pt x="1364" y="5249"/>
                </a:cubicBezTo>
                <a:lnTo>
                  <a:pt x="1364" y="3301"/>
                </a:lnTo>
                <a:lnTo>
                  <a:pt x="1925" y="2948"/>
                </a:lnTo>
                <a:lnTo>
                  <a:pt x="1925" y="4137"/>
                </a:lnTo>
                <a:cubicBezTo>
                  <a:pt x="1925" y="4209"/>
                  <a:pt x="1975" y="4270"/>
                  <a:pt x="2047" y="4276"/>
                </a:cubicBezTo>
                <a:cubicBezTo>
                  <a:pt x="2051" y="4277"/>
                  <a:pt x="2055" y="4277"/>
                  <a:pt x="2059" y="4277"/>
                </a:cubicBezTo>
                <a:cubicBezTo>
                  <a:pt x="2131" y="4277"/>
                  <a:pt x="2193" y="4218"/>
                  <a:pt x="2193" y="4143"/>
                </a:cubicBezTo>
                <a:lnTo>
                  <a:pt x="2193" y="2689"/>
                </a:lnTo>
                <a:cubicBezTo>
                  <a:pt x="2193" y="2655"/>
                  <a:pt x="2183" y="2624"/>
                  <a:pt x="2159" y="2598"/>
                </a:cubicBezTo>
                <a:cubicBezTo>
                  <a:pt x="2131" y="2565"/>
                  <a:pt x="2092" y="2549"/>
                  <a:pt x="2054" y="2549"/>
                </a:cubicBezTo>
                <a:cubicBezTo>
                  <a:pt x="2028" y="2549"/>
                  <a:pt x="2002" y="2556"/>
                  <a:pt x="1979" y="2570"/>
                </a:cubicBezTo>
                <a:lnTo>
                  <a:pt x="1364" y="2968"/>
                </a:lnTo>
                <a:lnTo>
                  <a:pt x="1364" y="1655"/>
                </a:lnTo>
                <a:lnTo>
                  <a:pt x="2421" y="979"/>
                </a:lnTo>
                <a:cubicBezTo>
                  <a:pt x="2560" y="888"/>
                  <a:pt x="2724" y="836"/>
                  <a:pt x="2890" y="830"/>
                </a:cubicBezTo>
                <a:lnTo>
                  <a:pt x="2890" y="830"/>
                </a:lnTo>
                <a:lnTo>
                  <a:pt x="2645" y="1156"/>
                </a:lnTo>
                <a:cubicBezTo>
                  <a:pt x="2608" y="1207"/>
                  <a:pt x="2608" y="1278"/>
                  <a:pt x="2655" y="1333"/>
                </a:cubicBezTo>
                <a:cubicBezTo>
                  <a:pt x="2666" y="1346"/>
                  <a:pt x="2679" y="1353"/>
                  <a:pt x="2693" y="1363"/>
                </a:cubicBezTo>
                <a:lnTo>
                  <a:pt x="3121" y="1574"/>
                </a:lnTo>
                <a:lnTo>
                  <a:pt x="2907" y="1999"/>
                </a:lnTo>
                <a:cubicBezTo>
                  <a:pt x="2883" y="2050"/>
                  <a:pt x="2890" y="2108"/>
                  <a:pt x="2924" y="2149"/>
                </a:cubicBezTo>
                <a:lnTo>
                  <a:pt x="4263" y="3756"/>
                </a:lnTo>
                <a:lnTo>
                  <a:pt x="4263" y="9090"/>
                </a:lnTo>
                <a:lnTo>
                  <a:pt x="2193" y="9090"/>
                </a:lnTo>
                <a:lnTo>
                  <a:pt x="2193" y="7166"/>
                </a:lnTo>
                <a:lnTo>
                  <a:pt x="3152" y="7166"/>
                </a:lnTo>
                <a:cubicBezTo>
                  <a:pt x="3226" y="7166"/>
                  <a:pt x="3291" y="7105"/>
                  <a:pt x="3291" y="7027"/>
                </a:cubicBezTo>
                <a:lnTo>
                  <a:pt x="3291" y="4694"/>
                </a:lnTo>
                <a:cubicBezTo>
                  <a:pt x="3291" y="4617"/>
                  <a:pt x="3226" y="4555"/>
                  <a:pt x="3152" y="4555"/>
                </a:cubicBezTo>
                <a:lnTo>
                  <a:pt x="2060" y="4555"/>
                </a:lnTo>
                <a:cubicBezTo>
                  <a:pt x="1986" y="4555"/>
                  <a:pt x="1925" y="4617"/>
                  <a:pt x="1925" y="4694"/>
                </a:cubicBezTo>
                <a:lnTo>
                  <a:pt x="1925" y="9246"/>
                </a:lnTo>
                <a:cubicBezTo>
                  <a:pt x="1925" y="9321"/>
                  <a:pt x="1986" y="9382"/>
                  <a:pt x="2060" y="9382"/>
                </a:cubicBezTo>
                <a:lnTo>
                  <a:pt x="6734" y="9382"/>
                </a:lnTo>
                <a:cubicBezTo>
                  <a:pt x="6809" y="9382"/>
                  <a:pt x="6874" y="9321"/>
                  <a:pt x="6874" y="9246"/>
                </a:cubicBezTo>
                <a:lnTo>
                  <a:pt x="6874" y="2951"/>
                </a:lnTo>
                <a:lnTo>
                  <a:pt x="7432" y="3304"/>
                </a:lnTo>
                <a:lnTo>
                  <a:pt x="7432" y="5249"/>
                </a:lnTo>
                <a:cubicBezTo>
                  <a:pt x="7432" y="5323"/>
                  <a:pt x="7493" y="5384"/>
                  <a:pt x="7570" y="5384"/>
                </a:cubicBezTo>
                <a:lnTo>
                  <a:pt x="8662" y="5384"/>
                </a:lnTo>
                <a:cubicBezTo>
                  <a:pt x="8737" y="5384"/>
                  <a:pt x="8798" y="5323"/>
                  <a:pt x="8798" y="5249"/>
                </a:cubicBezTo>
                <a:lnTo>
                  <a:pt x="8798" y="2893"/>
                </a:lnTo>
                <a:cubicBezTo>
                  <a:pt x="8798" y="2471"/>
                  <a:pt x="8587" y="2084"/>
                  <a:pt x="8230" y="1853"/>
                </a:cubicBezTo>
                <a:lnTo>
                  <a:pt x="6530" y="755"/>
                </a:lnTo>
                <a:cubicBezTo>
                  <a:pt x="6333" y="626"/>
                  <a:pt x="6102" y="558"/>
                  <a:pt x="5868" y="558"/>
                </a:cubicBezTo>
                <a:lnTo>
                  <a:pt x="5728" y="558"/>
                </a:lnTo>
                <a:lnTo>
                  <a:pt x="5351" y="55"/>
                </a:lnTo>
                <a:cubicBezTo>
                  <a:pt x="5323" y="20"/>
                  <a:pt x="5283" y="0"/>
                  <a:pt x="52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58"/>
          <p:cNvSpPr/>
          <p:nvPr/>
        </p:nvSpPr>
        <p:spPr>
          <a:xfrm>
            <a:off x="5759906" y="2961584"/>
            <a:ext cx="316068" cy="335791"/>
          </a:xfrm>
          <a:custGeom>
            <a:avLst/>
            <a:gdLst/>
            <a:ahLst/>
            <a:cxnLst/>
            <a:rect l="l" t="t" r="r" b="b"/>
            <a:pathLst>
              <a:path w="8798" h="9347" extrusionOk="0">
                <a:moveTo>
                  <a:pt x="3712" y="274"/>
                </a:moveTo>
                <a:cubicBezTo>
                  <a:pt x="3750" y="274"/>
                  <a:pt x="3784" y="288"/>
                  <a:pt x="3808" y="315"/>
                </a:cubicBezTo>
                <a:lnTo>
                  <a:pt x="4056" y="549"/>
                </a:lnTo>
                <a:lnTo>
                  <a:pt x="3712" y="549"/>
                </a:lnTo>
                <a:cubicBezTo>
                  <a:pt x="3638" y="549"/>
                  <a:pt x="3577" y="488"/>
                  <a:pt x="3577" y="414"/>
                </a:cubicBezTo>
                <a:cubicBezTo>
                  <a:pt x="3577" y="335"/>
                  <a:pt x="3638" y="274"/>
                  <a:pt x="3712" y="274"/>
                </a:cubicBezTo>
                <a:close/>
                <a:moveTo>
                  <a:pt x="5088" y="276"/>
                </a:moveTo>
                <a:cubicBezTo>
                  <a:pt x="5101" y="276"/>
                  <a:pt x="5114" y="277"/>
                  <a:pt x="5127" y="281"/>
                </a:cubicBezTo>
                <a:cubicBezTo>
                  <a:pt x="5174" y="298"/>
                  <a:pt x="5212" y="339"/>
                  <a:pt x="5218" y="390"/>
                </a:cubicBezTo>
                <a:cubicBezTo>
                  <a:pt x="5235" y="475"/>
                  <a:pt x="5168" y="549"/>
                  <a:pt x="5086" y="549"/>
                </a:cubicBezTo>
                <a:lnTo>
                  <a:pt x="4743" y="549"/>
                </a:lnTo>
                <a:lnTo>
                  <a:pt x="4991" y="315"/>
                </a:lnTo>
                <a:cubicBezTo>
                  <a:pt x="5016" y="289"/>
                  <a:pt x="5051" y="276"/>
                  <a:pt x="5088" y="276"/>
                </a:cubicBezTo>
                <a:close/>
                <a:moveTo>
                  <a:pt x="5347" y="818"/>
                </a:moveTo>
                <a:cubicBezTo>
                  <a:pt x="5283" y="1283"/>
                  <a:pt x="4882" y="1641"/>
                  <a:pt x="4399" y="1641"/>
                </a:cubicBezTo>
                <a:cubicBezTo>
                  <a:pt x="3916" y="1641"/>
                  <a:pt x="3516" y="1283"/>
                  <a:pt x="3450" y="818"/>
                </a:cubicBezTo>
                <a:close/>
                <a:moveTo>
                  <a:pt x="1098" y="1818"/>
                </a:moveTo>
                <a:lnTo>
                  <a:pt x="1098" y="4693"/>
                </a:lnTo>
                <a:cubicBezTo>
                  <a:pt x="1098" y="4920"/>
                  <a:pt x="913" y="5106"/>
                  <a:pt x="686" y="5106"/>
                </a:cubicBezTo>
                <a:cubicBezTo>
                  <a:pt x="657" y="5106"/>
                  <a:pt x="628" y="5103"/>
                  <a:pt x="599" y="5097"/>
                </a:cubicBezTo>
                <a:cubicBezTo>
                  <a:pt x="416" y="5060"/>
                  <a:pt x="269" y="4873"/>
                  <a:pt x="269" y="4686"/>
                </a:cubicBezTo>
                <a:lnTo>
                  <a:pt x="269" y="2878"/>
                </a:lnTo>
                <a:cubicBezTo>
                  <a:pt x="269" y="2548"/>
                  <a:pt x="436" y="2242"/>
                  <a:pt x="714" y="2066"/>
                </a:cubicBezTo>
                <a:lnTo>
                  <a:pt x="1098" y="1818"/>
                </a:lnTo>
                <a:close/>
                <a:moveTo>
                  <a:pt x="7703" y="1818"/>
                </a:moveTo>
                <a:lnTo>
                  <a:pt x="8084" y="2066"/>
                </a:lnTo>
                <a:cubicBezTo>
                  <a:pt x="8362" y="2242"/>
                  <a:pt x="8529" y="2548"/>
                  <a:pt x="8529" y="2878"/>
                </a:cubicBezTo>
                <a:lnTo>
                  <a:pt x="8529" y="4693"/>
                </a:lnTo>
                <a:cubicBezTo>
                  <a:pt x="8529" y="4920"/>
                  <a:pt x="8346" y="5106"/>
                  <a:pt x="8117" y="5106"/>
                </a:cubicBezTo>
                <a:cubicBezTo>
                  <a:pt x="8088" y="5106"/>
                  <a:pt x="8059" y="5103"/>
                  <a:pt x="8029" y="5097"/>
                </a:cubicBezTo>
                <a:cubicBezTo>
                  <a:pt x="7849" y="5060"/>
                  <a:pt x="7703" y="4873"/>
                  <a:pt x="7703" y="4686"/>
                </a:cubicBezTo>
                <a:lnTo>
                  <a:pt x="7703" y="1818"/>
                </a:lnTo>
                <a:close/>
                <a:moveTo>
                  <a:pt x="5066" y="1"/>
                </a:moveTo>
                <a:cubicBezTo>
                  <a:pt x="4962" y="1"/>
                  <a:pt x="4863" y="41"/>
                  <a:pt x="4787" y="114"/>
                </a:cubicBezTo>
                <a:lnTo>
                  <a:pt x="4385" y="498"/>
                </a:lnTo>
                <a:lnTo>
                  <a:pt x="3988" y="114"/>
                </a:lnTo>
                <a:cubicBezTo>
                  <a:pt x="3911" y="41"/>
                  <a:pt x="3811" y="2"/>
                  <a:pt x="3705" y="2"/>
                </a:cubicBezTo>
                <a:cubicBezTo>
                  <a:pt x="3679" y="2"/>
                  <a:pt x="3653" y="4"/>
                  <a:pt x="3627" y="9"/>
                </a:cubicBezTo>
                <a:cubicBezTo>
                  <a:pt x="3450" y="43"/>
                  <a:pt x="3315" y="193"/>
                  <a:pt x="3298" y="373"/>
                </a:cubicBezTo>
                <a:cubicBezTo>
                  <a:pt x="3291" y="434"/>
                  <a:pt x="3298" y="495"/>
                  <a:pt x="3318" y="549"/>
                </a:cubicBezTo>
                <a:lnTo>
                  <a:pt x="2931" y="549"/>
                </a:lnTo>
                <a:cubicBezTo>
                  <a:pt x="2696" y="549"/>
                  <a:pt x="2465" y="618"/>
                  <a:pt x="2267" y="743"/>
                </a:cubicBezTo>
                <a:lnTo>
                  <a:pt x="565" y="1841"/>
                </a:lnTo>
                <a:cubicBezTo>
                  <a:pt x="212" y="2069"/>
                  <a:pt x="0" y="2460"/>
                  <a:pt x="0" y="2881"/>
                </a:cubicBezTo>
                <a:lnTo>
                  <a:pt x="0" y="4669"/>
                </a:lnTo>
                <a:cubicBezTo>
                  <a:pt x="0" y="5040"/>
                  <a:pt x="293" y="5356"/>
                  <a:pt x="664" y="5366"/>
                </a:cubicBezTo>
                <a:cubicBezTo>
                  <a:pt x="669" y="5366"/>
                  <a:pt x="675" y="5367"/>
                  <a:pt x="681" y="5367"/>
                </a:cubicBezTo>
                <a:cubicBezTo>
                  <a:pt x="1057" y="5367"/>
                  <a:pt x="1363" y="5061"/>
                  <a:pt x="1363" y="4679"/>
                </a:cubicBezTo>
                <a:lnTo>
                  <a:pt x="1363" y="3286"/>
                </a:lnTo>
                <a:lnTo>
                  <a:pt x="1925" y="2929"/>
                </a:lnTo>
                <a:lnTo>
                  <a:pt x="1925" y="4129"/>
                </a:lnTo>
                <a:cubicBezTo>
                  <a:pt x="1925" y="4200"/>
                  <a:pt x="1979" y="4265"/>
                  <a:pt x="2047" y="4272"/>
                </a:cubicBezTo>
                <a:cubicBezTo>
                  <a:pt x="2051" y="4272"/>
                  <a:pt x="2055" y="4272"/>
                  <a:pt x="2058" y="4272"/>
                </a:cubicBezTo>
                <a:cubicBezTo>
                  <a:pt x="2135" y="4272"/>
                  <a:pt x="2193" y="4210"/>
                  <a:pt x="2193" y="4135"/>
                </a:cubicBezTo>
                <a:lnTo>
                  <a:pt x="2193" y="2674"/>
                </a:lnTo>
                <a:cubicBezTo>
                  <a:pt x="2193" y="2643"/>
                  <a:pt x="2183" y="2609"/>
                  <a:pt x="2162" y="2582"/>
                </a:cubicBezTo>
                <a:cubicBezTo>
                  <a:pt x="2134" y="2549"/>
                  <a:pt x="2095" y="2534"/>
                  <a:pt x="2056" y="2534"/>
                </a:cubicBezTo>
                <a:cubicBezTo>
                  <a:pt x="2030" y="2534"/>
                  <a:pt x="2004" y="2541"/>
                  <a:pt x="1982" y="2555"/>
                </a:cubicBezTo>
                <a:lnTo>
                  <a:pt x="1363" y="2949"/>
                </a:lnTo>
                <a:lnTo>
                  <a:pt x="1363" y="1647"/>
                </a:lnTo>
                <a:lnTo>
                  <a:pt x="2427" y="968"/>
                </a:lnTo>
                <a:cubicBezTo>
                  <a:pt x="2584" y="869"/>
                  <a:pt x="2764" y="818"/>
                  <a:pt x="2948" y="818"/>
                </a:cubicBezTo>
                <a:lnTo>
                  <a:pt x="3141" y="818"/>
                </a:lnTo>
                <a:cubicBezTo>
                  <a:pt x="3210" y="1433"/>
                  <a:pt x="3740" y="1915"/>
                  <a:pt x="4379" y="1915"/>
                </a:cubicBezTo>
                <a:cubicBezTo>
                  <a:pt x="5014" y="1915"/>
                  <a:pt x="5544" y="1433"/>
                  <a:pt x="5612" y="818"/>
                </a:cubicBezTo>
                <a:lnTo>
                  <a:pt x="5850" y="818"/>
                </a:lnTo>
                <a:cubicBezTo>
                  <a:pt x="6034" y="818"/>
                  <a:pt x="6214" y="869"/>
                  <a:pt x="6371" y="971"/>
                </a:cubicBezTo>
                <a:lnTo>
                  <a:pt x="7435" y="1647"/>
                </a:lnTo>
                <a:lnTo>
                  <a:pt x="7435" y="2949"/>
                </a:lnTo>
                <a:lnTo>
                  <a:pt x="6820" y="2558"/>
                </a:lnTo>
                <a:cubicBezTo>
                  <a:pt x="6798" y="2543"/>
                  <a:pt x="6773" y="2534"/>
                  <a:pt x="6746" y="2534"/>
                </a:cubicBezTo>
                <a:cubicBezTo>
                  <a:pt x="6742" y="2534"/>
                  <a:pt x="6738" y="2534"/>
                  <a:pt x="6734" y="2535"/>
                </a:cubicBezTo>
                <a:cubicBezTo>
                  <a:pt x="6656" y="2541"/>
                  <a:pt x="6605" y="2602"/>
                  <a:pt x="6605" y="2670"/>
                </a:cubicBezTo>
                <a:lnTo>
                  <a:pt x="6605" y="9082"/>
                </a:lnTo>
                <a:lnTo>
                  <a:pt x="2193" y="9082"/>
                </a:lnTo>
                <a:lnTo>
                  <a:pt x="2193" y="4683"/>
                </a:lnTo>
                <a:cubicBezTo>
                  <a:pt x="2186" y="4608"/>
                  <a:pt x="2125" y="4546"/>
                  <a:pt x="2050" y="4546"/>
                </a:cubicBezTo>
                <a:cubicBezTo>
                  <a:pt x="1975" y="4546"/>
                  <a:pt x="1914" y="4608"/>
                  <a:pt x="1925" y="4683"/>
                </a:cubicBezTo>
                <a:lnTo>
                  <a:pt x="1925" y="9228"/>
                </a:lnTo>
                <a:cubicBezTo>
                  <a:pt x="1914" y="9303"/>
                  <a:pt x="2050" y="9347"/>
                  <a:pt x="2050" y="9347"/>
                </a:cubicBezTo>
                <a:lnTo>
                  <a:pt x="6738" y="9347"/>
                </a:lnTo>
                <a:cubicBezTo>
                  <a:pt x="6812" y="9347"/>
                  <a:pt x="6873" y="9285"/>
                  <a:pt x="6873" y="9210"/>
                </a:cubicBezTo>
                <a:lnTo>
                  <a:pt x="6873" y="2915"/>
                </a:lnTo>
                <a:lnTo>
                  <a:pt x="7435" y="3269"/>
                </a:lnTo>
                <a:lnTo>
                  <a:pt x="7435" y="4669"/>
                </a:lnTo>
                <a:cubicBezTo>
                  <a:pt x="7435" y="5040"/>
                  <a:pt x="7723" y="5356"/>
                  <a:pt x="8097" y="5366"/>
                </a:cubicBezTo>
                <a:cubicBezTo>
                  <a:pt x="8103" y="5366"/>
                  <a:pt x="8109" y="5367"/>
                  <a:pt x="8115" y="5367"/>
                </a:cubicBezTo>
                <a:cubicBezTo>
                  <a:pt x="8491" y="5367"/>
                  <a:pt x="8798" y="5061"/>
                  <a:pt x="8798" y="4679"/>
                </a:cubicBezTo>
                <a:lnTo>
                  <a:pt x="8798" y="2881"/>
                </a:lnTo>
                <a:cubicBezTo>
                  <a:pt x="8798" y="2460"/>
                  <a:pt x="8587" y="2069"/>
                  <a:pt x="8233" y="1841"/>
                </a:cubicBezTo>
                <a:lnTo>
                  <a:pt x="6530" y="743"/>
                </a:lnTo>
                <a:cubicBezTo>
                  <a:pt x="6333" y="618"/>
                  <a:pt x="6106" y="549"/>
                  <a:pt x="5868" y="549"/>
                </a:cubicBezTo>
                <a:lnTo>
                  <a:pt x="5453" y="549"/>
                </a:lnTo>
                <a:cubicBezTo>
                  <a:pt x="5474" y="495"/>
                  <a:pt x="5483" y="434"/>
                  <a:pt x="5477" y="373"/>
                </a:cubicBezTo>
                <a:cubicBezTo>
                  <a:pt x="5460" y="193"/>
                  <a:pt x="5323" y="43"/>
                  <a:pt x="5147" y="9"/>
                </a:cubicBezTo>
                <a:cubicBezTo>
                  <a:pt x="5120" y="3"/>
                  <a:pt x="5093" y="1"/>
                  <a:pt x="50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5" name="Google Shape;1835;p58"/>
          <p:cNvGrpSpPr/>
          <p:nvPr/>
        </p:nvGrpSpPr>
        <p:grpSpPr>
          <a:xfrm>
            <a:off x="6545866" y="2961153"/>
            <a:ext cx="336191" cy="336222"/>
            <a:chOff x="6560741" y="2845219"/>
            <a:chExt cx="336191" cy="336222"/>
          </a:xfrm>
        </p:grpSpPr>
        <p:sp>
          <p:nvSpPr>
            <p:cNvPr id="1836" name="Google Shape;1836;p58"/>
            <p:cNvSpPr/>
            <p:nvPr/>
          </p:nvSpPr>
          <p:spPr>
            <a:xfrm>
              <a:off x="6772596" y="2983677"/>
              <a:ext cx="47170" cy="91537"/>
            </a:xfrm>
            <a:custGeom>
              <a:avLst/>
              <a:gdLst/>
              <a:ahLst/>
              <a:cxnLst/>
              <a:rect l="l" t="t" r="r" b="b"/>
              <a:pathLst>
                <a:path w="1313" h="2548" extrusionOk="0">
                  <a:moveTo>
                    <a:pt x="134" y="1"/>
                  </a:moveTo>
                  <a:cubicBezTo>
                    <a:pt x="61" y="1"/>
                    <a:pt x="1" y="60"/>
                    <a:pt x="1" y="134"/>
                  </a:cubicBezTo>
                  <a:lnTo>
                    <a:pt x="1" y="1371"/>
                  </a:lnTo>
                  <a:cubicBezTo>
                    <a:pt x="1" y="1445"/>
                    <a:pt x="62" y="1507"/>
                    <a:pt x="136" y="1507"/>
                  </a:cubicBezTo>
                  <a:cubicBezTo>
                    <a:pt x="636" y="1507"/>
                    <a:pt x="1041" y="1911"/>
                    <a:pt x="1044" y="2408"/>
                  </a:cubicBezTo>
                  <a:cubicBezTo>
                    <a:pt x="1044" y="2479"/>
                    <a:pt x="1095" y="2540"/>
                    <a:pt x="1163" y="2547"/>
                  </a:cubicBezTo>
                  <a:cubicBezTo>
                    <a:pt x="1169" y="2548"/>
                    <a:pt x="1175" y="2548"/>
                    <a:pt x="1181" y="2548"/>
                  </a:cubicBezTo>
                  <a:cubicBezTo>
                    <a:pt x="1254" y="2548"/>
                    <a:pt x="1312" y="2487"/>
                    <a:pt x="1312" y="2415"/>
                  </a:cubicBezTo>
                  <a:cubicBezTo>
                    <a:pt x="1312" y="1813"/>
                    <a:pt x="854" y="1313"/>
                    <a:pt x="269" y="1246"/>
                  </a:cubicBezTo>
                  <a:lnTo>
                    <a:pt x="269" y="140"/>
                  </a:lnTo>
                  <a:cubicBezTo>
                    <a:pt x="269" y="69"/>
                    <a:pt x="218" y="5"/>
                    <a:pt x="147" y="1"/>
                  </a:cubicBezTo>
                  <a:cubicBezTo>
                    <a:pt x="142" y="1"/>
                    <a:pt x="138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8"/>
            <p:cNvSpPr/>
            <p:nvPr/>
          </p:nvSpPr>
          <p:spPr>
            <a:xfrm>
              <a:off x="6734120" y="2845470"/>
              <a:ext cx="162812" cy="335971"/>
            </a:xfrm>
            <a:custGeom>
              <a:avLst/>
              <a:gdLst/>
              <a:ahLst/>
              <a:cxnLst/>
              <a:rect l="l" t="t" r="r" b="b"/>
              <a:pathLst>
                <a:path w="4532" h="9352" extrusionOk="0">
                  <a:moveTo>
                    <a:pt x="670" y="802"/>
                  </a:moveTo>
                  <a:cubicBezTo>
                    <a:pt x="891" y="802"/>
                    <a:pt x="1072" y="982"/>
                    <a:pt x="1072" y="1204"/>
                  </a:cubicBezTo>
                  <a:lnTo>
                    <a:pt x="1072" y="2879"/>
                  </a:lnTo>
                  <a:cubicBezTo>
                    <a:pt x="959" y="2798"/>
                    <a:pt x="819" y="2747"/>
                    <a:pt x="670" y="2747"/>
                  </a:cubicBezTo>
                  <a:cubicBezTo>
                    <a:pt x="518" y="2747"/>
                    <a:pt x="381" y="2798"/>
                    <a:pt x="266" y="2879"/>
                  </a:cubicBezTo>
                  <a:lnTo>
                    <a:pt x="266" y="1204"/>
                  </a:lnTo>
                  <a:cubicBezTo>
                    <a:pt x="266" y="982"/>
                    <a:pt x="446" y="802"/>
                    <a:pt x="670" y="802"/>
                  </a:cubicBezTo>
                  <a:close/>
                  <a:moveTo>
                    <a:pt x="1717" y="266"/>
                  </a:moveTo>
                  <a:cubicBezTo>
                    <a:pt x="1937" y="266"/>
                    <a:pt x="2118" y="446"/>
                    <a:pt x="2118" y="667"/>
                  </a:cubicBezTo>
                  <a:lnTo>
                    <a:pt x="2118" y="4120"/>
                  </a:lnTo>
                  <a:cubicBezTo>
                    <a:pt x="2118" y="4191"/>
                    <a:pt x="2173" y="4252"/>
                    <a:pt x="2241" y="4260"/>
                  </a:cubicBezTo>
                  <a:cubicBezTo>
                    <a:pt x="2245" y="4260"/>
                    <a:pt x="2249" y="4260"/>
                    <a:pt x="2252" y="4260"/>
                  </a:cubicBezTo>
                  <a:cubicBezTo>
                    <a:pt x="2328" y="4260"/>
                    <a:pt x="2387" y="4201"/>
                    <a:pt x="2387" y="4127"/>
                  </a:cubicBezTo>
                  <a:lnTo>
                    <a:pt x="2387" y="1217"/>
                  </a:lnTo>
                  <a:cubicBezTo>
                    <a:pt x="2387" y="1047"/>
                    <a:pt x="2520" y="867"/>
                    <a:pt x="2683" y="826"/>
                  </a:cubicBezTo>
                  <a:cubicBezTo>
                    <a:pt x="2719" y="817"/>
                    <a:pt x="2754" y="813"/>
                    <a:pt x="2788" y="813"/>
                  </a:cubicBezTo>
                  <a:cubicBezTo>
                    <a:pt x="3011" y="813"/>
                    <a:pt x="3193" y="993"/>
                    <a:pt x="3193" y="1213"/>
                  </a:cubicBezTo>
                  <a:lnTo>
                    <a:pt x="3193" y="4120"/>
                  </a:lnTo>
                  <a:cubicBezTo>
                    <a:pt x="3193" y="4188"/>
                    <a:pt x="3243" y="4252"/>
                    <a:pt x="3315" y="4260"/>
                  </a:cubicBezTo>
                  <a:cubicBezTo>
                    <a:pt x="3319" y="4260"/>
                    <a:pt x="3323" y="4260"/>
                    <a:pt x="3326" y="4260"/>
                  </a:cubicBezTo>
                  <a:cubicBezTo>
                    <a:pt x="3400" y="4260"/>
                    <a:pt x="3461" y="4201"/>
                    <a:pt x="3461" y="4127"/>
                  </a:cubicBezTo>
                  <a:lnTo>
                    <a:pt x="3461" y="2315"/>
                  </a:lnTo>
                  <a:cubicBezTo>
                    <a:pt x="3461" y="2145"/>
                    <a:pt x="3593" y="1965"/>
                    <a:pt x="3756" y="1924"/>
                  </a:cubicBezTo>
                  <a:cubicBezTo>
                    <a:pt x="3792" y="1915"/>
                    <a:pt x="3827" y="1911"/>
                    <a:pt x="3861" y="1911"/>
                  </a:cubicBezTo>
                  <a:cubicBezTo>
                    <a:pt x="4082" y="1911"/>
                    <a:pt x="4263" y="2091"/>
                    <a:pt x="4263" y="2311"/>
                  </a:cubicBezTo>
                  <a:lnTo>
                    <a:pt x="4263" y="5990"/>
                  </a:lnTo>
                  <a:cubicBezTo>
                    <a:pt x="4263" y="6483"/>
                    <a:pt x="4079" y="6955"/>
                    <a:pt x="3740" y="7322"/>
                  </a:cubicBezTo>
                  <a:cubicBezTo>
                    <a:pt x="3716" y="7349"/>
                    <a:pt x="3703" y="7383"/>
                    <a:pt x="3703" y="7418"/>
                  </a:cubicBezTo>
                  <a:lnTo>
                    <a:pt x="3703" y="9083"/>
                  </a:lnTo>
                  <a:lnTo>
                    <a:pt x="827" y="9083"/>
                  </a:lnTo>
                  <a:lnTo>
                    <a:pt x="827" y="7418"/>
                  </a:lnTo>
                  <a:cubicBezTo>
                    <a:pt x="827" y="7383"/>
                    <a:pt x="813" y="7349"/>
                    <a:pt x="789" y="7322"/>
                  </a:cubicBezTo>
                  <a:cubicBezTo>
                    <a:pt x="452" y="6955"/>
                    <a:pt x="266" y="6483"/>
                    <a:pt x="266" y="5990"/>
                  </a:cubicBezTo>
                  <a:lnTo>
                    <a:pt x="266" y="3273"/>
                  </a:lnTo>
                  <a:cubicBezTo>
                    <a:pt x="266" y="3243"/>
                    <a:pt x="286" y="3199"/>
                    <a:pt x="306" y="3175"/>
                  </a:cubicBezTo>
                  <a:cubicBezTo>
                    <a:pt x="421" y="3062"/>
                    <a:pt x="543" y="3015"/>
                    <a:pt x="655" y="3015"/>
                  </a:cubicBezTo>
                  <a:cubicBezTo>
                    <a:pt x="882" y="3015"/>
                    <a:pt x="1065" y="3210"/>
                    <a:pt x="1044" y="3441"/>
                  </a:cubicBezTo>
                  <a:cubicBezTo>
                    <a:pt x="1044" y="3457"/>
                    <a:pt x="1048" y="3471"/>
                    <a:pt x="1058" y="3481"/>
                  </a:cubicBezTo>
                  <a:cubicBezTo>
                    <a:pt x="1099" y="3521"/>
                    <a:pt x="1143" y="3538"/>
                    <a:pt x="1182" y="3538"/>
                  </a:cubicBezTo>
                  <a:cubicBezTo>
                    <a:pt x="1257" y="3538"/>
                    <a:pt x="1316" y="3478"/>
                    <a:pt x="1316" y="3403"/>
                  </a:cubicBezTo>
                  <a:lnTo>
                    <a:pt x="1316" y="670"/>
                  </a:lnTo>
                  <a:cubicBezTo>
                    <a:pt x="1316" y="500"/>
                    <a:pt x="1448" y="320"/>
                    <a:pt x="1612" y="279"/>
                  </a:cubicBezTo>
                  <a:cubicBezTo>
                    <a:pt x="1647" y="270"/>
                    <a:pt x="1682" y="266"/>
                    <a:pt x="1717" y="266"/>
                  </a:cubicBezTo>
                  <a:close/>
                  <a:moveTo>
                    <a:pt x="1731" y="0"/>
                  </a:moveTo>
                  <a:cubicBezTo>
                    <a:pt x="1367" y="0"/>
                    <a:pt x="1072" y="296"/>
                    <a:pt x="1072" y="656"/>
                  </a:cubicBezTo>
                  <a:lnTo>
                    <a:pt x="1072" y="670"/>
                  </a:lnTo>
                  <a:cubicBezTo>
                    <a:pt x="960" y="589"/>
                    <a:pt x="821" y="540"/>
                    <a:pt x="670" y="540"/>
                  </a:cubicBezTo>
                  <a:cubicBezTo>
                    <a:pt x="637" y="540"/>
                    <a:pt x="603" y="543"/>
                    <a:pt x="568" y="548"/>
                  </a:cubicBezTo>
                  <a:cubicBezTo>
                    <a:pt x="239" y="598"/>
                    <a:pt x="0" y="891"/>
                    <a:pt x="0" y="1224"/>
                  </a:cubicBezTo>
                  <a:lnTo>
                    <a:pt x="0" y="5983"/>
                  </a:lnTo>
                  <a:cubicBezTo>
                    <a:pt x="0" y="6527"/>
                    <a:pt x="187" y="7050"/>
                    <a:pt x="534" y="7462"/>
                  </a:cubicBezTo>
                  <a:lnTo>
                    <a:pt x="534" y="9212"/>
                  </a:lnTo>
                  <a:cubicBezTo>
                    <a:pt x="534" y="9287"/>
                    <a:pt x="595" y="9351"/>
                    <a:pt x="673" y="9351"/>
                  </a:cubicBezTo>
                  <a:lnTo>
                    <a:pt x="3835" y="9351"/>
                  </a:lnTo>
                  <a:cubicBezTo>
                    <a:pt x="3910" y="9351"/>
                    <a:pt x="3971" y="9287"/>
                    <a:pt x="3971" y="9212"/>
                  </a:cubicBezTo>
                  <a:lnTo>
                    <a:pt x="3971" y="7462"/>
                  </a:lnTo>
                  <a:cubicBezTo>
                    <a:pt x="4335" y="7050"/>
                    <a:pt x="4531" y="6527"/>
                    <a:pt x="4531" y="5983"/>
                  </a:cubicBezTo>
                  <a:lnTo>
                    <a:pt x="4531" y="2311"/>
                  </a:lnTo>
                  <a:cubicBezTo>
                    <a:pt x="4531" y="1938"/>
                    <a:pt x="4230" y="1635"/>
                    <a:pt x="3858" y="1635"/>
                  </a:cubicBezTo>
                  <a:cubicBezTo>
                    <a:pt x="3709" y="1635"/>
                    <a:pt x="3573" y="1687"/>
                    <a:pt x="3461" y="1768"/>
                  </a:cubicBezTo>
                  <a:lnTo>
                    <a:pt x="3461" y="1224"/>
                  </a:lnTo>
                  <a:cubicBezTo>
                    <a:pt x="3461" y="891"/>
                    <a:pt x="3220" y="598"/>
                    <a:pt x="2890" y="548"/>
                  </a:cubicBezTo>
                  <a:cubicBezTo>
                    <a:pt x="2855" y="543"/>
                    <a:pt x="2821" y="540"/>
                    <a:pt x="2788" y="540"/>
                  </a:cubicBezTo>
                  <a:cubicBezTo>
                    <a:pt x="2638" y="540"/>
                    <a:pt x="2501" y="589"/>
                    <a:pt x="2387" y="670"/>
                  </a:cubicBezTo>
                  <a:lnTo>
                    <a:pt x="2387" y="656"/>
                  </a:lnTo>
                  <a:cubicBezTo>
                    <a:pt x="2387" y="296"/>
                    <a:pt x="2091" y="0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8"/>
            <p:cNvSpPr/>
            <p:nvPr/>
          </p:nvSpPr>
          <p:spPr>
            <a:xfrm>
              <a:off x="6560741" y="2845219"/>
              <a:ext cx="163746" cy="336222"/>
            </a:xfrm>
            <a:custGeom>
              <a:avLst/>
              <a:gdLst/>
              <a:ahLst/>
              <a:cxnLst/>
              <a:rect l="l" t="t" r="r" b="b"/>
              <a:pathLst>
                <a:path w="4558" h="9359" extrusionOk="0">
                  <a:moveTo>
                    <a:pt x="1741" y="273"/>
                  </a:moveTo>
                  <a:cubicBezTo>
                    <a:pt x="1964" y="273"/>
                    <a:pt x="2145" y="453"/>
                    <a:pt x="2145" y="674"/>
                  </a:cubicBezTo>
                  <a:lnTo>
                    <a:pt x="2145" y="4127"/>
                  </a:lnTo>
                  <a:cubicBezTo>
                    <a:pt x="2145" y="4195"/>
                    <a:pt x="2195" y="4259"/>
                    <a:pt x="2267" y="4267"/>
                  </a:cubicBezTo>
                  <a:cubicBezTo>
                    <a:pt x="2271" y="4267"/>
                    <a:pt x="2275" y="4267"/>
                    <a:pt x="2279" y="4267"/>
                  </a:cubicBezTo>
                  <a:cubicBezTo>
                    <a:pt x="2352" y="4267"/>
                    <a:pt x="2413" y="4208"/>
                    <a:pt x="2413" y="4134"/>
                  </a:cubicBezTo>
                  <a:lnTo>
                    <a:pt x="2413" y="1224"/>
                  </a:lnTo>
                  <a:cubicBezTo>
                    <a:pt x="2413" y="1057"/>
                    <a:pt x="2545" y="878"/>
                    <a:pt x="2709" y="833"/>
                  </a:cubicBezTo>
                  <a:cubicBezTo>
                    <a:pt x="2744" y="824"/>
                    <a:pt x="2779" y="820"/>
                    <a:pt x="2813" y="820"/>
                  </a:cubicBezTo>
                  <a:cubicBezTo>
                    <a:pt x="3034" y="820"/>
                    <a:pt x="3215" y="1000"/>
                    <a:pt x="3215" y="1220"/>
                  </a:cubicBezTo>
                  <a:lnTo>
                    <a:pt x="3215" y="4130"/>
                  </a:lnTo>
                  <a:cubicBezTo>
                    <a:pt x="3215" y="4130"/>
                    <a:pt x="3263" y="4270"/>
                    <a:pt x="3338" y="4270"/>
                  </a:cubicBezTo>
                  <a:cubicBezTo>
                    <a:pt x="3413" y="4270"/>
                    <a:pt x="3460" y="4130"/>
                    <a:pt x="3460" y="4130"/>
                  </a:cubicBezTo>
                  <a:lnTo>
                    <a:pt x="3460" y="2322"/>
                  </a:lnTo>
                  <a:cubicBezTo>
                    <a:pt x="3460" y="2152"/>
                    <a:pt x="3593" y="1972"/>
                    <a:pt x="3756" y="1931"/>
                  </a:cubicBezTo>
                  <a:cubicBezTo>
                    <a:pt x="3792" y="1922"/>
                    <a:pt x="3827" y="1918"/>
                    <a:pt x="3861" y="1918"/>
                  </a:cubicBezTo>
                  <a:cubicBezTo>
                    <a:pt x="4085" y="1918"/>
                    <a:pt x="4266" y="2098"/>
                    <a:pt x="4266" y="2318"/>
                  </a:cubicBezTo>
                  <a:lnTo>
                    <a:pt x="4266" y="5993"/>
                  </a:lnTo>
                  <a:cubicBezTo>
                    <a:pt x="4266" y="6486"/>
                    <a:pt x="4079" y="6962"/>
                    <a:pt x="3742" y="7329"/>
                  </a:cubicBezTo>
                  <a:cubicBezTo>
                    <a:pt x="3719" y="7356"/>
                    <a:pt x="3705" y="7387"/>
                    <a:pt x="3705" y="7425"/>
                  </a:cubicBezTo>
                  <a:lnTo>
                    <a:pt x="3705" y="9090"/>
                  </a:lnTo>
                  <a:lnTo>
                    <a:pt x="829" y="9090"/>
                  </a:lnTo>
                  <a:lnTo>
                    <a:pt x="829" y="7425"/>
                  </a:lnTo>
                  <a:cubicBezTo>
                    <a:pt x="829" y="7390"/>
                    <a:pt x="816" y="7356"/>
                    <a:pt x="791" y="7329"/>
                  </a:cubicBezTo>
                  <a:cubicBezTo>
                    <a:pt x="452" y="6962"/>
                    <a:pt x="269" y="6490"/>
                    <a:pt x="269" y="5997"/>
                  </a:cubicBezTo>
                  <a:lnTo>
                    <a:pt x="269" y="1224"/>
                  </a:lnTo>
                  <a:cubicBezTo>
                    <a:pt x="269" y="1057"/>
                    <a:pt x="401" y="878"/>
                    <a:pt x="564" y="833"/>
                  </a:cubicBezTo>
                  <a:cubicBezTo>
                    <a:pt x="599" y="824"/>
                    <a:pt x="634" y="820"/>
                    <a:pt x="668" y="820"/>
                  </a:cubicBezTo>
                  <a:cubicBezTo>
                    <a:pt x="889" y="820"/>
                    <a:pt x="1070" y="1000"/>
                    <a:pt x="1070" y="1220"/>
                  </a:cubicBezTo>
                  <a:lnTo>
                    <a:pt x="1070" y="4127"/>
                  </a:lnTo>
                  <a:cubicBezTo>
                    <a:pt x="1070" y="4198"/>
                    <a:pt x="1125" y="4259"/>
                    <a:pt x="1193" y="4267"/>
                  </a:cubicBezTo>
                  <a:cubicBezTo>
                    <a:pt x="1197" y="4267"/>
                    <a:pt x="1201" y="4267"/>
                    <a:pt x="1205" y="4267"/>
                  </a:cubicBezTo>
                  <a:cubicBezTo>
                    <a:pt x="1281" y="4267"/>
                    <a:pt x="1339" y="4208"/>
                    <a:pt x="1339" y="4134"/>
                  </a:cubicBezTo>
                  <a:lnTo>
                    <a:pt x="1339" y="677"/>
                  </a:lnTo>
                  <a:cubicBezTo>
                    <a:pt x="1339" y="507"/>
                    <a:pt x="1472" y="327"/>
                    <a:pt x="1635" y="286"/>
                  </a:cubicBezTo>
                  <a:cubicBezTo>
                    <a:pt x="1671" y="277"/>
                    <a:pt x="1707" y="273"/>
                    <a:pt x="1741" y="273"/>
                  </a:cubicBezTo>
                  <a:close/>
                  <a:moveTo>
                    <a:pt x="1743" y="1"/>
                  </a:moveTo>
                  <a:cubicBezTo>
                    <a:pt x="1373" y="1"/>
                    <a:pt x="1070" y="299"/>
                    <a:pt x="1070" y="670"/>
                  </a:cubicBezTo>
                  <a:lnTo>
                    <a:pt x="1070" y="677"/>
                  </a:lnTo>
                  <a:cubicBezTo>
                    <a:pt x="959" y="596"/>
                    <a:pt x="821" y="547"/>
                    <a:pt x="672" y="547"/>
                  </a:cubicBezTo>
                  <a:cubicBezTo>
                    <a:pt x="639" y="547"/>
                    <a:pt x="605" y="550"/>
                    <a:pt x="571" y="555"/>
                  </a:cubicBezTo>
                  <a:cubicBezTo>
                    <a:pt x="238" y="605"/>
                    <a:pt x="0" y="898"/>
                    <a:pt x="0" y="1231"/>
                  </a:cubicBezTo>
                  <a:lnTo>
                    <a:pt x="0" y="5990"/>
                  </a:lnTo>
                  <a:cubicBezTo>
                    <a:pt x="0" y="6534"/>
                    <a:pt x="197" y="7057"/>
                    <a:pt x="561" y="7469"/>
                  </a:cubicBezTo>
                  <a:lnTo>
                    <a:pt x="561" y="9219"/>
                  </a:lnTo>
                  <a:cubicBezTo>
                    <a:pt x="561" y="9294"/>
                    <a:pt x="622" y="9358"/>
                    <a:pt x="697" y="9358"/>
                  </a:cubicBezTo>
                  <a:lnTo>
                    <a:pt x="3858" y="9358"/>
                  </a:lnTo>
                  <a:cubicBezTo>
                    <a:pt x="3936" y="9358"/>
                    <a:pt x="3998" y="9294"/>
                    <a:pt x="3998" y="9219"/>
                  </a:cubicBezTo>
                  <a:lnTo>
                    <a:pt x="3998" y="7469"/>
                  </a:lnTo>
                  <a:cubicBezTo>
                    <a:pt x="4357" y="7057"/>
                    <a:pt x="4558" y="6534"/>
                    <a:pt x="4558" y="5990"/>
                  </a:cubicBezTo>
                  <a:lnTo>
                    <a:pt x="4558" y="2318"/>
                  </a:lnTo>
                  <a:cubicBezTo>
                    <a:pt x="4558" y="1945"/>
                    <a:pt x="4255" y="1642"/>
                    <a:pt x="3882" y="1642"/>
                  </a:cubicBezTo>
                  <a:cubicBezTo>
                    <a:pt x="3736" y="1642"/>
                    <a:pt x="3596" y="1694"/>
                    <a:pt x="3484" y="1775"/>
                  </a:cubicBezTo>
                  <a:lnTo>
                    <a:pt x="3484" y="1231"/>
                  </a:lnTo>
                  <a:cubicBezTo>
                    <a:pt x="3484" y="898"/>
                    <a:pt x="3246" y="605"/>
                    <a:pt x="2913" y="555"/>
                  </a:cubicBezTo>
                  <a:cubicBezTo>
                    <a:pt x="2879" y="550"/>
                    <a:pt x="2845" y="547"/>
                    <a:pt x="2812" y="547"/>
                  </a:cubicBezTo>
                  <a:cubicBezTo>
                    <a:pt x="2663" y="547"/>
                    <a:pt x="2525" y="596"/>
                    <a:pt x="2413" y="677"/>
                  </a:cubicBezTo>
                  <a:lnTo>
                    <a:pt x="2413" y="670"/>
                  </a:lnTo>
                  <a:cubicBezTo>
                    <a:pt x="2413" y="299"/>
                    <a:pt x="2111" y="1"/>
                    <a:pt x="17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9" name="Google Shape;1839;p58"/>
          <p:cNvSpPr/>
          <p:nvPr/>
        </p:nvSpPr>
        <p:spPr>
          <a:xfrm>
            <a:off x="7381458" y="2961261"/>
            <a:ext cx="253666" cy="336114"/>
          </a:xfrm>
          <a:custGeom>
            <a:avLst/>
            <a:gdLst/>
            <a:ahLst/>
            <a:cxnLst/>
            <a:rect l="l" t="t" r="r" b="b"/>
            <a:pathLst>
              <a:path w="7061" h="9356" extrusionOk="0">
                <a:moveTo>
                  <a:pt x="3522" y="820"/>
                </a:moveTo>
                <a:cubicBezTo>
                  <a:pt x="3699" y="820"/>
                  <a:pt x="3851" y="935"/>
                  <a:pt x="3909" y="1095"/>
                </a:cubicBezTo>
                <a:lnTo>
                  <a:pt x="3131" y="1095"/>
                </a:lnTo>
                <a:cubicBezTo>
                  <a:pt x="3189" y="935"/>
                  <a:pt x="3342" y="820"/>
                  <a:pt x="3522" y="820"/>
                </a:cubicBezTo>
                <a:close/>
                <a:moveTo>
                  <a:pt x="3522" y="273"/>
                </a:moveTo>
                <a:cubicBezTo>
                  <a:pt x="4005" y="273"/>
                  <a:pt x="4402" y="629"/>
                  <a:pt x="4471" y="1095"/>
                </a:cubicBezTo>
                <a:lnTo>
                  <a:pt x="4192" y="1095"/>
                </a:lnTo>
                <a:cubicBezTo>
                  <a:pt x="4127" y="783"/>
                  <a:pt x="3851" y="544"/>
                  <a:pt x="3522" y="544"/>
                </a:cubicBezTo>
                <a:cubicBezTo>
                  <a:pt x="3189" y="544"/>
                  <a:pt x="2913" y="783"/>
                  <a:pt x="2849" y="1095"/>
                </a:cubicBezTo>
                <a:lnTo>
                  <a:pt x="2570" y="1095"/>
                </a:lnTo>
                <a:cubicBezTo>
                  <a:pt x="2638" y="629"/>
                  <a:pt x="3039" y="273"/>
                  <a:pt x="3522" y="273"/>
                </a:cubicBezTo>
                <a:close/>
                <a:moveTo>
                  <a:pt x="6088" y="1387"/>
                </a:moveTo>
                <a:cubicBezTo>
                  <a:pt x="6316" y="1387"/>
                  <a:pt x="6500" y="1571"/>
                  <a:pt x="6500" y="1799"/>
                </a:cubicBezTo>
                <a:lnTo>
                  <a:pt x="6500" y="2190"/>
                </a:lnTo>
                <a:lnTo>
                  <a:pt x="1030" y="2190"/>
                </a:lnTo>
                <a:cubicBezTo>
                  <a:pt x="969" y="2190"/>
                  <a:pt x="915" y="2231"/>
                  <a:pt x="894" y="2289"/>
                </a:cubicBezTo>
                <a:cubicBezTo>
                  <a:pt x="864" y="2391"/>
                  <a:pt x="935" y="2482"/>
                  <a:pt x="1027" y="2482"/>
                </a:cubicBezTo>
                <a:lnTo>
                  <a:pt x="6622" y="2482"/>
                </a:lnTo>
                <a:cubicBezTo>
                  <a:pt x="6694" y="2482"/>
                  <a:pt x="6758" y="2537"/>
                  <a:pt x="6761" y="2604"/>
                </a:cubicBezTo>
                <a:cubicBezTo>
                  <a:pt x="6771" y="2686"/>
                  <a:pt x="6707" y="2750"/>
                  <a:pt x="6628" y="2750"/>
                </a:cubicBezTo>
                <a:lnTo>
                  <a:pt x="422" y="2750"/>
                </a:lnTo>
                <a:cubicBezTo>
                  <a:pt x="354" y="2750"/>
                  <a:pt x="290" y="2703"/>
                  <a:pt x="279" y="2639"/>
                </a:cubicBezTo>
                <a:cubicBezTo>
                  <a:pt x="265" y="2554"/>
                  <a:pt x="330" y="2479"/>
                  <a:pt x="412" y="2479"/>
                </a:cubicBezTo>
                <a:cubicBezTo>
                  <a:pt x="490" y="2479"/>
                  <a:pt x="555" y="2418"/>
                  <a:pt x="555" y="2343"/>
                </a:cubicBezTo>
                <a:lnTo>
                  <a:pt x="555" y="1799"/>
                </a:lnTo>
                <a:cubicBezTo>
                  <a:pt x="555" y="1571"/>
                  <a:pt x="738" y="1387"/>
                  <a:pt x="966" y="1387"/>
                </a:cubicBezTo>
                <a:close/>
                <a:moveTo>
                  <a:pt x="6401" y="3019"/>
                </a:moveTo>
                <a:lnTo>
                  <a:pt x="6401" y="8122"/>
                </a:lnTo>
                <a:cubicBezTo>
                  <a:pt x="6401" y="8199"/>
                  <a:pt x="6340" y="8260"/>
                  <a:pt x="6265" y="8260"/>
                </a:cubicBezTo>
                <a:lnTo>
                  <a:pt x="789" y="8260"/>
                </a:lnTo>
                <a:cubicBezTo>
                  <a:pt x="711" y="8260"/>
                  <a:pt x="649" y="8199"/>
                  <a:pt x="649" y="8122"/>
                </a:cubicBezTo>
                <a:lnTo>
                  <a:pt x="649" y="3019"/>
                </a:lnTo>
                <a:lnTo>
                  <a:pt x="918" y="3019"/>
                </a:lnTo>
                <a:lnTo>
                  <a:pt x="918" y="7720"/>
                </a:lnTo>
                <a:cubicBezTo>
                  <a:pt x="918" y="7750"/>
                  <a:pt x="935" y="7795"/>
                  <a:pt x="959" y="7819"/>
                </a:cubicBezTo>
                <a:cubicBezTo>
                  <a:pt x="1077" y="7941"/>
                  <a:pt x="1205" y="7992"/>
                  <a:pt x="1321" y="7992"/>
                </a:cubicBezTo>
                <a:cubicBezTo>
                  <a:pt x="1561" y="7992"/>
                  <a:pt x="1752" y="7775"/>
                  <a:pt x="1721" y="7523"/>
                </a:cubicBezTo>
                <a:cubicBezTo>
                  <a:pt x="1717" y="7513"/>
                  <a:pt x="1713" y="7502"/>
                  <a:pt x="1707" y="7496"/>
                </a:cubicBezTo>
                <a:cubicBezTo>
                  <a:pt x="1668" y="7458"/>
                  <a:pt x="1627" y="7442"/>
                  <a:pt x="1590" y="7442"/>
                </a:cubicBezTo>
                <a:cubicBezTo>
                  <a:pt x="1506" y="7442"/>
                  <a:pt x="1440" y="7522"/>
                  <a:pt x="1459" y="7612"/>
                </a:cubicBezTo>
                <a:cubicBezTo>
                  <a:pt x="1462" y="7628"/>
                  <a:pt x="1459" y="7642"/>
                  <a:pt x="1445" y="7656"/>
                </a:cubicBezTo>
                <a:cubicBezTo>
                  <a:pt x="1404" y="7700"/>
                  <a:pt x="1361" y="7718"/>
                  <a:pt x="1321" y="7718"/>
                </a:cubicBezTo>
                <a:cubicBezTo>
                  <a:pt x="1247" y="7718"/>
                  <a:pt x="1187" y="7656"/>
                  <a:pt x="1187" y="7581"/>
                </a:cubicBezTo>
                <a:lnTo>
                  <a:pt x="1187" y="3019"/>
                </a:lnTo>
                <a:lnTo>
                  <a:pt x="1455" y="3019"/>
                </a:lnTo>
                <a:lnTo>
                  <a:pt x="1455" y="7030"/>
                </a:lnTo>
                <a:cubicBezTo>
                  <a:pt x="1455" y="7095"/>
                  <a:pt x="1499" y="7152"/>
                  <a:pt x="1561" y="7166"/>
                </a:cubicBezTo>
                <a:cubicBezTo>
                  <a:pt x="1570" y="7168"/>
                  <a:pt x="1580" y="7169"/>
                  <a:pt x="1589" y="7169"/>
                </a:cubicBezTo>
                <a:cubicBezTo>
                  <a:pt x="1664" y="7169"/>
                  <a:pt x="1724" y="7109"/>
                  <a:pt x="1724" y="7033"/>
                </a:cubicBezTo>
                <a:lnTo>
                  <a:pt x="1724" y="3019"/>
                </a:lnTo>
                <a:lnTo>
                  <a:pt x="2016" y="3019"/>
                </a:lnTo>
                <a:lnTo>
                  <a:pt x="2016" y="7720"/>
                </a:lnTo>
                <a:cubicBezTo>
                  <a:pt x="2016" y="7750"/>
                  <a:pt x="2033" y="7795"/>
                  <a:pt x="2053" y="7819"/>
                </a:cubicBezTo>
                <a:cubicBezTo>
                  <a:pt x="2172" y="7941"/>
                  <a:pt x="2300" y="7992"/>
                  <a:pt x="2416" y="7992"/>
                </a:cubicBezTo>
                <a:cubicBezTo>
                  <a:pt x="2657" y="7992"/>
                  <a:pt x="2849" y="7775"/>
                  <a:pt x="2815" y="7523"/>
                </a:cubicBezTo>
                <a:cubicBezTo>
                  <a:pt x="2815" y="7513"/>
                  <a:pt x="2811" y="7502"/>
                  <a:pt x="2801" y="7496"/>
                </a:cubicBezTo>
                <a:cubicBezTo>
                  <a:pt x="2764" y="7458"/>
                  <a:pt x="2723" y="7442"/>
                  <a:pt x="2686" y="7442"/>
                </a:cubicBezTo>
                <a:cubicBezTo>
                  <a:pt x="2602" y="7442"/>
                  <a:pt x="2535" y="7522"/>
                  <a:pt x="2557" y="7612"/>
                </a:cubicBezTo>
                <a:cubicBezTo>
                  <a:pt x="2560" y="7628"/>
                  <a:pt x="2553" y="7642"/>
                  <a:pt x="2543" y="7656"/>
                </a:cubicBezTo>
                <a:cubicBezTo>
                  <a:pt x="2502" y="7700"/>
                  <a:pt x="2458" y="7718"/>
                  <a:pt x="2418" y="7718"/>
                </a:cubicBezTo>
                <a:cubicBezTo>
                  <a:pt x="2344" y="7718"/>
                  <a:pt x="2284" y="7656"/>
                  <a:pt x="2284" y="7581"/>
                </a:cubicBezTo>
                <a:lnTo>
                  <a:pt x="2284" y="3019"/>
                </a:lnTo>
                <a:lnTo>
                  <a:pt x="2553" y="3019"/>
                </a:lnTo>
                <a:lnTo>
                  <a:pt x="2553" y="7030"/>
                </a:lnTo>
                <a:cubicBezTo>
                  <a:pt x="2553" y="7095"/>
                  <a:pt x="2594" y="7152"/>
                  <a:pt x="2659" y="7166"/>
                </a:cubicBezTo>
                <a:cubicBezTo>
                  <a:pt x="2668" y="7168"/>
                  <a:pt x="2677" y="7169"/>
                  <a:pt x="2686" y="7169"/>
                </a:cubicBezTo>
                <a:cubicBezTo>
                  <a:pt x="2759" y="7169"/>
                  <a:pt x="2819" y="7109"/>
                  <a:pt x="2819" y="7033"/>
                </a:cubicBezTo>
                <a:lnTo>
                  <a:pt x="2819" y="3019"/>
                </a:lnTo>
                <a:lnTo>
                  <a:pt x="3111" y="3019"/>
                </a:lnTo>
                <a:lnTo>
                  <a:pt x="3111" y="7720"/>
                </a:lnTo>
                <a:cubicBezTo>
                  <a:pt x="3111" y="7750"/>
                  <a:pt x="3128" y="7795"/>
                  <a:pt x="3151" y="7819"/>
                </a:cubicBezTo>
                <a:cubicBezTo>
                  <a:pt x="3270" y="7941"/>
                  <a:pt x="3398" y="7992"/>
                  <a:pt x="3514" y="7992"/>
                </a:cubicBezTo>
                <a:cubicBezTo>
                  <a:pt x="3753" y="7992"/>
                  <a:pt x="3945" y="7775"/>
                  <a:pt x="3913" y="7523"/>
                </a:cubicBezTo>
                <a:cubicBezTo>
                  <a:pt x="3913" y="7513"/>
                  <a:pt x="3906" y="7502"/>
                  <a:pt x="3900" y="7496"/>
                </a:cubicBezTo>
                <a:cubicBezTo>
                  <a:pt x="3861" y="7458"/>
                  <a:pt x="3819" y="7442"/>
                  <a:pt x="3782" y="7442"/>
                </a:cubicBezTo>
                <a:cubicBezTo>
                  <a:pt x="3698" y="7442"/>
                  <a:pt x="3632" y="7522"/>
                  <a:pt x="3651" y="7612"/>
                </a:cubicBezTo>
                <a:cubicBezTo>
                  <a:pt x="3655" y="7628"/>
                  <a:pt x="3651" y="7642"/>
                  <a:pt x="3641" y="7656"/>
                </a:cubicBezTo>
                <a:cubicBezTo>
                  <a:pt x="3600" y="7700"/>
                  <a:pt x="3556" y="7718"/>
                  <a:pt x="3515" y="7718"/>
                </a:cubicBezTo>
                <a:cubicBezTo>
                  <a:pt x="3441" y="7718"/>
                  <a:pt x="3379" y="7656"/>
                  <a:pt x="3379" y="7581"/>
                </a:cubicBezTo>
                <a:lnTo>
                  <a:pt x="3379" y="3019"/>
                </a:lnTo>
                <a:lnTo>
                  <a:pt x="3647" y="3019"/>
                </a:lnTo>
                <a:lnTo>
                  <a:pt x="3647" y="7030"/>
                </a:lnTo>
                <a:cubicBezTo>
                  <a:pt x="3647" y="7095"/>
                  <a:pt x="3692" y="7152"/>
                  <a:pt x="3757" y="7166"/>
                </a:cubicBezTo>
                <a:cubicBezTo>
                  <a:pt x="3766" y="7168"/>
                  <a:pt x="3775" y="7169"/>
                  <a:pt x="3784" y="7169"/>
                </a:cubicBezTo>
                <a:cubicBezTo>
                  <a:pt x="3857" y="7169"/>
                  <a:pt x="3916" y="7109"/>
                  <a:pt x="3916" y="7033"/>
                </a:cubicBezTo>
                <a:lnTo>
                  <a:pt x="3916" y="3019"/>
                </a:lnTo>
                <a:lnTo>
                  <a:pt x="4209" y="3019"/>
                </a:lnTo>
                <a:lnTo>
                  <a:pt x="4209" y="7720"/>
                </a:lnTo>
                <a:cubicBezTo>
                  <a:pt x="4209" y="7750"/>
                  <a:pt x="4226" y="7795"/>
                  <a:pt x="4246" y="7819"/>
                </a:cubicBezTo>
                <a:cubicBezTo>
                  <a:pt x="4366" y="7941"/>
                  <a:pt x="4494" y="7992"/>
                  <a:pt x="4610" y="7992"/>
                </a:cubicBezTo>
                <a:cubicBezTo>
                  <a:pt x="4851" y="7992"/>
                  <a:pt x="5043" y="7775"/>
                  <a:pt x="5011" y="7523"/>
                </a:cubicBezTo>
                <a:cubicBezTo>
                  <a:pt x="5007" y="7513"/>
                  <a:pt x="5004" y="7502"/>
                  <a:pt x="4997" y="7496"/>
                </a:cubicBezTo>
                <a:cubicBezTo>
                  <a:pt x="4958" y="7458"/>
                  <a:pt x="4917" y="7442"/>
                  <a:pt x="4880" y="7442"/>
                </a:cubicBezTo>
                <a:cubicBezTo>
                  <a:pt x="4796" y="7442"/>
                  <a:pt x="4730" y="7522"/>
                  <a:pt x="4749" y="7612"/>
                </a:cubicBezTo>
                <a:cubicBezTo>
                  <a:pt x="4752" y="7628"/>
                  <a:pt x="4749" y="7642"/>
                  <a:pt x="4736" y="7656"/>
                </a:cubicBezTo>
                <a:cubicBezTo>
                  <a:pt x="4695" y="7700"/>
                  <a:pt x="4651" y="7718"/>
                  <a:pt x="4611" y="7718"/>
                </a:cubicBezTo>
                <a:cubicBezTo>
                  <a:pt x="4537" y="7718"/>
                  <a:pt x="4477" y="7656"/>
                  <a:pt x="4477" y="7581"/>
                </a:cubicBezTo>
                <a:lnTo>
                  <a:pt x="4477" y="3019"/>
                </a:lnTo>
                <a:lnTo>
                  <a:pt x="4746" y="3019"/>
                </a:lnTo>
                <a:lnTo>
                  <a:pt x="4746" y="7030"/>
                </a:lnTo>
                <a:cubicBezTo>
                  <a:pt x="4746" y="7095"/>
                  <a:pt x="4790" y="7152"/>
                  <a:pt x="4851" y="7166"/>
                </a:cubicBezTo>
                <a:cubicBezTo>
                  <a:pt x="4860" y="7168"/>
                  <a:pt x="4870" y="7169"/>
                  <a:pt x="4879" y="7169"/>
                </a:cubicBezTo>
                <a:cubicBezTo>
                  <a:pt x="4955" y="7169"/>
                  <a:pt x="5014" y="7109"/>
                  <a:pt x="5014" y="7033"/>
                </a:cubicBezTo>
                <a:lnTo>
                  <a:pt x="5014" y="3019"/>
                </a:lnTo>
                <a:lnTo>
                  <a:pt x="5307" y="3019"/>
                </a:lnTo>
                <a:lnTo>
                  <a:pt x="5307" y="7720"/>
                </a:lnTo>
                <a:cubicBezTo>
                  <a:pt x="5307" y="7750"/>
                  <a:pt x="5323" y="7795"/>
                  <a:pt x="5344" y="7819"/>
                </a:cubicBezTo>
                <a:cubicBezTo>
                  <a:pt x="5462" y="7941"/>
                  <a:pt x="5590" y="7992"/>
                  <a:pt x="5706" y="7992"/>
                </a:cubicBezTo>
                <a:cubicBezTo>
                  <a:pt x="5947" y="7992"/>
                  <a:pt x="6140" y="7775"/>
                  <a:pt x="6105" y="7523"/>
                </a:cubicBezTo>
                <a:cubicBezTo>
                  <a:pt x="6105" y="7513"/>
                  <a:pt x="6098" y="7502"/>
                  <a:pt x="6092" y="7496"/>
                </a:cubicBezTo>
                <a:cubicBezTo>
                  <a:pt x="6053" y="7458"/>
                  <a:pt x="6012" y="7442"/>
                  <a:pt x="5975" y="7442"/>
                </a:cubicBezTo>
                <a:cubicBezTo>
                  <a:pt x="5891" y="7442"/>
                  <a:pt x="5826" y="7522"/>
                  <a:pt x="5847" y="7612"/>
                </a:cubicBezTo>
                <a:cubicBezTo>
                  <a:pt x="5850" y="7628"/>
                  <a:pt x="5844" y="7642"/>
                  <a:pt x="5833" y="7656"/>
                </a:cubicBezTo>
                <a:cubicBezTo>
                  <a:pt x="5793" y="7700"/>
                  <a:pt x="5749" y="7718"/>
                  <a:pt x="5709" y="7718"/>
                </a:cubicBezTo>
                <a:cubicBezTo>
                  <a:pt x="5635" y="7718"/>
                  <a:pt x="5575" y="7656"/>
                  <a:pt x="5575" y="7581"/>
                </a:cubicBezTo>
                <a:lnTo>
                  <a:pt x="5575" y="3019"/>
                </a:lnTo>
                <a:lnTo>
                  <a:pt x="5840" y="3019"/>
                </a:lnTo>
                <a:lnTo>
                  <a:pt x="5840" y="7030"/>
                </a:lnTo>
                <a:cubicBezTo>
                  <a:pt x="5840" y="7095"/>
                  <a:pt x="5884" y="7152"/>
                  <a:pt x="5949" y="7166"/>
                </a:cubicBezTo>
                <a:cubicBezTo>
                  <a:pt x="5958" y="7168"/>
                  <a:pt x="5967" y="7169"/>
                  <a:pt x="5976" y="7169"/>
                </a:cubicBezTo>
                <a:cubicBezTo>
                  <a:pt x="6049" y="7169"/>
                  <a:pt x="6109" y="7109"/>
                  <a:pt x="6109" y="7033"/>
                </a:cubicBezTo>
                <a:lnTo>
                  <a:pt x="6109" y="3019"/>
                </a:lnTo>
                <a:close/>
                <a:moveTo>
                  <a:pt x="6136" y="8530"/>
                </a:moveTo>
                <a:lnTo>
                  <a:pt x="6136" y="9090"/>
                </a:lnTo>
                <a:lnTo>
                  <a:pt x="918" y="9090"/>
                </a:lnTo>
                <a:lnTo>
                  <a:pt x="918" y="8530"/>
                </a:lnTo>
                <a:close/>
                <a:moveTo>
                  <a:pt x="3522" y="0"/>
                </a:moveTo>
                <a:cubicBezTo>
                  <a:pt x="2886" y="0"/>
                  <a:pt x="2363" y="483"/>
                  <a:pt x="2295" y="1095"/>
                </a:cubicBezTo>
                <a:lnTo>
                  <a:pt x="963" y="1095"/>
                </a:lnTo>
                <a:cubicBezTo>
                  <a:pt x="582" y="1098"/>
                  <a:pt x="276" y="1408"/>
                  <a:pt x="262" y="1785"/>
                </a:cubicBezTo>
                <a:lnTo>
                  <a:pt x="262" y="2220"/>
                </a:lnTo>
                <a:cubicBezTo>
                  <a:pt x="116" y="2275"/>
                  <a:pt x="0" y="2427"/>
                  <a:pt x="0" y="2608"/>
                </a:cubicBezTo>
                <a:cubicBezTo>
                  <a:pt x="0" y="2819"/>
                  <a:pt x="357" y="3016"/>
                  <a:pt x="357" y="3016"/>
                </a:cubicBezTo>
                <a:lnTo>
                  <a:pt x="357" y="8122"/>
                </a:lnTo>
                <a:cubicBezTo>
                  <a:pt x="357" y="8301"/>
                  <a:pt x="469" y="8455"/>
                  <a:pt x="626" y="8509"/>
                </a:cubicBezTo>
                <a:lnTo>
                  <a:pt x="626" y="9219"/>
                </a:lnTo>
                <a:cubicBezTo>
                  <a:pt x="626" y="9294"/>
                  <a:pt x="687" y="9355"/>
                  <a:pt x="762" y="9355"/>
                </a:cubicBezTo>
                <a:lnTo>
                  <a:pt x="6265" y="9355"/>
                </a:lnTo>
                <a:cubicBezTo>
                  <a:pt x="6340" y="9355"/>
                  <a:pt x="6401" y="9294"/>
                  <a:pt x="6401" y="9219"/>
                </a:cubicBezTo>
                <a:lnTo>
                  <a:pt x="6401" y="8509"/>
                </a:lnTo>
                <a:cubicBezTo>
                  <a:pt x="6557" y="8455"/>
                  <a:pt x="6669" y="8301"/>
                  <a:pt x="6669" y="8122"/>
                </a:cubicBezTo>
                <a:lnTo>
                  <a:pt x="6669" y="3012"/>
                </a:lnTo>
                <a:cubicBezTo>
                  <a:pt x="6890" y="2989"/>
                  <a:pt x="7061" y="2815"/>
                  <a:pt x="7061" y="2601"/>
                </a:cubicBezTo>
                <a:cubicBezTo>
                  <a:pt x="7061" y="2424"/>
                  <a:pt x="6938" y="2272"/>
                  <a:pt x="6768" y="2214"/>
                </a:cubicBezTo>
                <a:lnTo>
                  <a:pt x="6768" y="1779"/>
                </a:lnTo>
                <a:cubicBezTo>
                  <a:pt x="6768" y="1401"/>
                  <a:pt x="6462" y="1095"/>
                  <a:pt x="6082" y="1095"/>
                </a:cubicBezTo>
                <a:lnTo>
                  <a:pt x="4746" y="1095"/>
                </a:lnTo>
                <a:cubicBezTo>
                  <a:pt x="4746" y="1095"/>
                  <a:pt x="4154" y="0"/>
                  <a:pt x="35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0" name="Google Shape;1840;p58"/>
          <p:cNvGrpSpPr/>
          <p:nvPr/>
        </p:nvGrpSpPr>
        <p:grpSpPr>
          <a:xfrm>
            <a:off x="8041602" y="2961117"/>
            <a:ext cx="339132" cy="336258"/>
            <a:chOff x="8056477" y="2845215"/>
            <a:chExt cx="339132" cy="336258"/>
          </a:xfrm>
        </p:grpSpPr>
        <p:sp>
          <p:nvSpPr>
            <p:cNvPr id="1841" name="Google Shape;1841;p58"/>
            <p:cNvSpPr/>
            <p:nvPr/>
          </p:nvSpPr>
          <p:spPr>
            <a:xfrm>
              <a:off x="8056477" y="2845215"/>
              <a:ext cx="339132" cy="336258"/>
            </a:xfrm>
            <a:custGeom>
              <a:avLst/>
              <a:gdLst/>
              <a:ahLst/>
              <a:cxnLst/>
              <a:rect l="l" t="t" r="r" b="b"/>
              <a:pathLst>
                <a:path w="9440" h="9360" extrusionOk="0">
                  <a:moveTo>
                    <a:pt x="8989" y="275"/>
                  </a:moveTo>
                  <a:cubicBezTo>
                    <a:pt x="9024" y="275"/>
                    <a:pt x="9059" y="288"/>
                    <a:pt x="9086" y="313"/>
                  </a:cubicBezTo>
                  <a:cubicBezTo>
                    <a:pt x="9140" y="368"/>
                    <a:pt x="9140" y="456"/>
                    <a:pt x="9086" y="507"/>
                  </a:cubicBezTo>
                  <a:lnTo>
                    <a:pt x="8117" y="1479"/>
                  </a:lnTo>
                  <a:cubicBezTo>
                    <a:pt x="8090" y="1505"/>
                    <a:pt x="8055" y="1518"/>
                    <a:pt x="8020" y="1518"/>
                  </a:cubicBezTo>
                  <a:cubicBezTo>
                    <a:pt x="7985" y="1518"/>
                    <a:pt x="7951" y="1505"/>
                    <a:pt x="7923" y="1479"/>
                  </a:cubicBezTo>
                  <a:cubicBezTo>
                    <a:pt x="7869" y="1425"/>
                    <a:pt x="7869" y="1336"/>
                    <a:pt x="7923" y="1282"/>
                  </a:cubicBezTo>
                  <a:lnTo>
                    <a:pt x="8892" y="313"/>
                  </a:lnTo>
                  <a:cubicBezTo>
                    <a:pt x="8920" y="288"/>
                    <a:pt x="8955" y="275"/>
                    <a:pt x="8989" y="275"/>
                  </a:cubicBezTo>
                  <a:close/>
                  <a:moveTo>
                    <a:pt x="3551" y="5714"/>
                  </a:moveTo>
                  <a:cubicBezTo>
                    <a:pt x="3585" y="5714"/>
                    <a:pt x="3620" y="5727"/>
                    <a:pt x="3648" y="5752"/>
                  </a:cubicBezTo>
                  <a:cubicBezTo>
                    <a:pt x="3701" y="5806"/>
                    <a:pt x="3701" y="5895"/>
                    <a:pt x="3648" y="5949"/>
                  </a:cubicBezTo>
                  <a:lnTo>
                    <a:pt x="551" y="9046"/>
                  </a:lnTo>
                  <a:cubicBezTo>
                    <a:pt x="523" y="9073"/>
                    <a:pt x="488" y="9087"/>
                    <a:pt x="453" y="9087"/>
                  </a:cubicBezTo>
                  <a:cubicBezTo>
                    <a:pt x="417" y="9087"/>
                    <a:pt x="382" y="9073"/>
                    <a:pt x="357" y="9046"/>
                  </a:cubicBezTo>
                  <a:cubicBezTo>
                    <a:pt x="303" y="8992"/>
                    <a:pt x="303" y="8903"/>
                    <a:pt x="357" y="8852"/>
                  </a:cubicBezTo>
                  <a:lnTo>
                    <a:pt x="3453" y="5752"/>
                  </a:lnTo>
                  <a:cubicBezTo>
                    <a:pt x="3481" y="5727"/>
                    <a:pt x="3516" y="5714"/>
                    <a:pt x="3551" y="5714"/>
                  </a:cubicBezTo>
                  <a:close/>
                  <a:moveTo>
                    <a:pt x="5691" y="5513"/>
                  </a:moveTo>
                  <a:cubicBezTo>
                    <a:pt x="5726" y="5513"/>
                    <a:pt x="5762" y="5526"/>
                    <a:pt x="5789" y="5552"/>
                  </a:cubicBezTo>
                  <a:lnTo>
                    <a:pt x="9086" y="8852"/>
                  </a:lnTo>
                  <a:cubicBezTo>
                    <a:pt x="9140" y="8903"/>
                    <a:pt x="9140" y="8992"/>
                    <a:pt x="9086" y="9046"/>
                  </a:cubicBezTo>
                  <a:cubicBezTo>
                    <a:pt x="9059" y="9073"/>
                    <a:pt x="9024" y="9087"/>
                    <a:pt x="8989" y="9087"/>
                  </a:cubicBezTo>
                  <a:cubicBezTo>
                    <a:pt x="8955" y="9087"/>
                    <a:pt x="8920" y="9073"/>
                    <a:pt x="8892" y="9046"/>
                  </a:cubicBezTo>
                  <a:lnTo>
                    <a:pt x="5595" y="5745"/>
                  </a:lnTo>
                  <a:cubicBezTo>
                    <a:pt x="5541" y="5694"/>
                    <a:pt x="5541" y="5606"/>
                    <a:pt x="5595" y="5552"/>
                  </a:cubicBezTo>
                  <a:cubicBezTo>
                    <a:pt x="5621" y="5526"/>
                    <a:pt x="5655" y="5513"/>
                    <a:pt x="5691" y="5513"/>
                  </a:cubicBezTo>
                  <a:close/>
                  <a:moveTo>
                    <a:pt x="8989" y="0"/>
                  </a:moveTo>
                  <a:cubicBezTo>
                    <a:pt x="8884" y="0"/>
                    <a:pt x="8778" y="40"/>
                    <a:pt x="8698" y="120"/>
                  </a:cubicBezTo>
                  <a:lnTo>
                    <a:pt x="7730" y="1088"/>
                  </a:lnTo>
                  <a:cubicBezTo>
                    <a:pt x="7604" y="1217"/>
                    <a:pt x="7576" y="1405"/>
                    <a:pt x="7648" y="1557"/>
                  </a:cubicBezTo>
                  <a:lnTo>
                    <a:pt x="3726" y="5480"/>
                  </a:lnTo>
                  <a:cubicBezTo>
                    <a:pt x="3670" y="5454"/>
                    <a:pt x="3609" y="5440"/>
                    <a:pt x="3548" y="5440"/>
                  </a:cubicBezTo>
                  <a:cubicBezTo>
                    <a:pt x="3444" y="5440"/>
                    <a:pt x="3339" y="5479"/>
                    <a:pt x="3260" y="5558"/>
                  </a:cubicBezTo>
                  <a:lnTo>
                    <a:pt x="163" y="8658"/>
                  </a:lnTo>
                  <a:cubicBezTo>
                    <a:pt x="0" y="8818"/>
                    <a:pt x="0" y="9080"/>
                    <a:pt x="163" y="9240"/>
                  </a:cubicBezTo>
                  <a:cubicBezTo>
                    <a:pt x="243" y="9320"/>
                    <a:pt x="349" y="9360"/>
                    <a:pt x="454" y="9360"/>
                  </a:cubicBezTo>
                  <a:cubicBezTo>
                    <a:pt x="559" y="9360"/>
                    <a:pt x="665" y="9320"/>
                    <a:pt x="744" y="9240"/>
                  </a:cubicBezTo>
                  <a:lnTo>
                    <a:pt x="3841" y="6143"/>
                  </a:lnTo>
                  <a:cubicBezTo>
                    <a:pt x="3967" y="6014"/>
                    <a:pt x="3994" y="5826"/>
                    <a:pt x="3923" y="5674"/>
                  </a:cubicBezTo>
                  <a:lnTo>
                    <a:pt x="4721" y="4875"/>
                  </a:lnTo>
                  <a:lnTo>
                    <a:pt x="5320" y="5473"/>
                  </a:lnTo>
                  <a:cubicBezTo>
                    <a:pt x="5248" y="5627"/>
                    <a:pt x="5272" y="5813"/>
                    <a:pt x="5402" y="5939"/>
                  </a:cubicBezTo>
                  <a:lnTo>
                    <a:pt x="8698" y="9240"/>
                  </a:lnTo>
                  <a:cubicBezTo>
                    <a:pt x="8778" y="9320"/>
                    <a:pt x="8884" y="9360"/>
                    <a:pt x="8989" y="9360"/>
                  </a:cubicBezTo>
                  <a:cubicBezTo>
                    <a:pt x="9094" y="9360"/>
                    <a:pt x="9200" y="9320"/>
                    <a:pt x="9280" y="9240"/>
                  </a:cubicBezTo>
                  <a:cubicBezTo>
                    <a:pt x="9440" y="9080"/>
                    <a:pt x="9440" y="8818"/>
                    <a:pt x="9280" y="8658"/>
                  </a:cubicBezTo>
                  <a:lnTo>
                    <a:pt x="5982" y="5357"/>
                  </a:lnTo>
                  <a:cubicBezTo>
                    <a:pt x="5901" y="5278"/>
                    <a:pt x="5797" y="5238"/>
                    <a:pt x="5693" y="5238"/>
                  </a:cubicBezTo>
                  <a:cubicBezTo>
                    <a:pt x="5631" y="5238"/>
                    <a:pt x="5570" y="5252"/>
                    <a:pt x="5513" y="5280"/>
                  </a:cubicBezTo>
                  <a:lnTo>
                    <a:pt x="4915" y="4681"/>
                  </a:lnTo>
                  <a:lnTo>
                    <a:pt x="7842" y="1752"/>
                  </a:lnTo>
                  <a:cubicBezTo>
                    <a:pt x="7898" y="1779"/>
                    <a:pt x="7960" y="1793"/>
                    <a:pt x="8021" y="1793"/>
                  </a:cubicBezTo>
                  <a:cubicBezTo>
                    <a:pt x="8126" y="1793"/>
                    <a:pt x="8231" y="1753"/>
                    <a:pt x="8311" y="1673"/>
                  </a:cubicBezTo>
                  <a:lnTo>
                    <a:pt x="9280" y="701"/>
                  </a:lnTo>
                  <a:cubicBezTo>
                    <a:pt x="9440" y="541"/>
                    <a:pt x="9440" y="279"/>
                    <a:pt x="9280" y="120"/>
                  </a:cubicBezTo>
                  <a:cubicBezTo>
                    <a:pt x="9200" y="40"/>
                    <a:pt x="9094" y="0"/>
                    <a:pt x="8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8"/>
            <p:cNvSpPr/>
            <p:nvPr/>
          </p:nvSpPr>
          <p:spPr>
            <a:xfrm>
              <a:off x="8056477" y="2845215"/>
              <a:ext cx="161088" cy="159184"/>
            </a:xfrm>
            <a:custGeom>
              <a:avLst/>
              <a:gdLst/>
              <a:ahLst/>
              <a:cxnLst/>
              <a:rect l="l" t="t" r="r" b="b"/>
              <a:pathLst>
                <a:path w="4484" h="4431" extrusionOk="0">
                  <a:moveTo>
                    <a:pt x="453" y="275"/>
                  </a:moveTo>
                  <a:cubicBezTo>
                    <a:pt x="488" y="275"/>
                    <a:pt x="523" y="288"/>
                    <a:pt x="551" y="313"/>
                  </a:cubicBezTo>
                  <a:lnTo>
                    <a:pt x="1519" y="1282"/>
                  </a:lnTo>
                  <a:cubicBezTo>
                    <a:pt x="1574" y="1336"/>
                    <a:pt x="1574" y="1425"/>
                    <a:pt x="1519" y="1479"/>
                  </a:cubicBezTo>
                  <a:cubicBezTo>
                    <a:pt x="1492" y="1505"/>
                    <a:pt x="1458" y="1518"/>
                    <a:pt x="1423" y="1518"/>
                  </a:cubicBezTo>
                  <a:cubicBezTo>
                    <a:pt x="1388" y="1518"/>
                    <a:pt x="1353" y="1505"/>
                    <a:pt x="1326" y="1479"/>
                  </a:cubicBezTo>
                  <a:lnTo>
                    <a:pt x="357" y="507"/>
                  </a:lnTo>
                  <a:cubicBezTo>
                    <a:pt x="303" y="456"/>
                    <a:pt x="303" y="368"/>
                    <a:pt x="357" y="313"/>
                  </a:cubicBezTo>
                  <a:cubicBezTo>
                    <a:pt x="382" y="288"/>
                    <a:pt x="417" y="275"/>
                    <a:pt x="453" y="275"/>
                  </a:cubicBezTo>
                  <a:close/>
                  <a:moveTo>
                    <a:pt x="454" y="0"/>
                  </a:moveTo>
                  <a:cubicBezTo>
                    <a:pt x="349" y="0"/>
                    <a:pt x="243" y="40"/>
                    <a:pt x="163" y="120"/>
                  </a:cubicBezTo>
                  <a:cubicBezTo>
                    <a:pt x="0" y="279"/>
                    <a:pt x="0" y="541"/>
                    <a:pt x="163" y="701"/>
                  </a:cubicBezTo>
                  <a:lnTo>
                    <a:pt x="1132" y="1673"/>
                  </a:lnTo>
                  <a:cubicBezTo>
                    <a:pt x="1211" y="1753"/>
                    <a:pt x="1315" y="1793"/>
                    <a:pt x="1420" y="1793"/>
                  </a:cubicBezTo>
                  <a:cubicBezTo>
                    <a:pt x="1480" y="1793"/>
                    <a:pt x="1541" y="1779"/>
                    <a:pt x="1597" y="1752"/>
                  </a:cubicBezTo>
                  <a:lnTo>
                    <a:pt x="4236" y="4389"/>
                  </a:lnTo>
                  <a:cubicBezTo>
                    <a:pt x="4263" y="4416"/>
                    <a:pt x="4298" y="4430"/>
                    <a:pt x="4334" y="4430"/>
                  </a:cubicBezTo>
                  <a:cubicBezTo>
                    <a:pt x="4369" y="4430"/>
                    <a:pt x="4404" y="4416"/>
                    <a:pt x="4429" y="4389"/>
                  </a:cubicBezTo>
                  <a:cubicBezTo>
                    <a:pt x="4484" y="4334"/>
                    <a:pt x="4484" y="4250"/>
                    <a:pt x="4429" y="4195"/>
                  </a:cubicBezTo>
                  <a:lnTo>
                    <a:pt x="1792" y="1557"/>
                  </a:lnTo>
                  <a:cubicBezTo>
                    <a:pt x="1866" y="1405"/>
                    <a:pt x="1839" y="1217"/>
                    <a:pt x="1713" y="1088"/>
                  </a:cubicBezTo>
                  <a:lnTo>
                    <a:pt x="744" y="120"/>
                  </a:lnTo>
                  <a:cubicBezTo>
                    <a:pt x="665" y="40"/>
                    <a:pt x="559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" name="Google Shape;1843;p58"/>
          <p:cNvGrpSpPr/>
          <p:nvPr/>
        </p:nvGrpSpPr>
        <p:grpSpPr>
          <a:xfrm>
            <a:off x="777388" y="3671741"/>
            <a:ext cx="345991" cy="334785"/>
            <a:chOff x="792257" y="3631234"/>
            <a:chExt cx="345991" cy="334785"/>
          </a:xfrm>
        </p:grpSpPr>
        <p:sp>
          <p:nvSpPr>
            <p:cNvPr id="1844" name="Google Shape;1844;p58"/>
            <p:cNvSpPr/>
            <p:nvPr/>
          </p:nvSpPr>
          <p:spPr>
            <a:xfrm>
              <a:off x="975327" y="3631234"/>
              <a:ext cx="162920" cy="334785"/>
            </a:xfrm>
            <a:custGeom>
              <a:avLst/>
              <a:gdLst/>
              <a:ahLst/>
              <a:cxnLst/>
              <a:rect l="l" t="t" r="r" b="b"/>
              <a:pathLst>
                <a:path w="4535" h="9319" extrusionOk="0">
                  <a:moveTo>
                    <a:pt x="2264" y="262"/>
                  </a:moveTo>
                  <a:cubicBezTo>
                    <a:pt x="3367" y="262"/>
                    <a:pt x="4266" y="1157"/>
                    <a:pt x="4266" y="2261"/>
                  </a:cubicBezTo>
                  <a:lnTo>
                    <a:pt x="4266" y="5599"/>
                  </a:lnTo>
                  <a:cubicBezTo>
                    <a:pt x="4266" y="6945"/>
                    <a:pt x="3606" y="8209"/>
                    <a:pt x="2505" y="8981"/>
                  </a:cubicBezTo>
                  <a:cubicBezTo>
                    <a:pt x="2433" y="9032"/>
                    <a:pt x="2350" y="9058"/>
                    <a:pt x="2267" y="9058"/>
                  </a:cubicBezTo>
                  <a:cubicBezTo>
                    <a:pt x="2184" y="9058"/>
                    <a:pt x="2100" y="9032"/>
                    <a:pt x="2029" y="8981"/>
                  </a:cubicBezTo>
                  <a:cubicBezTo>
                    <a:pt x="928" y="8209"/>
                    <a:pt x="269" y="6945"/>
                    <a:pt x="269" y="5599"/>
                  </a:cubicBezTo>
                  <a:lnTo>
                    <a:pt x="269" y="2285"/>
                  </a:lnTo>
                  <a:cubicBezTo>
                    <a:pt x="269" y="1228"/>
                    <a:pt x="1081" y="334"/>
                    <a:pt x="2138" y="266"/>
                  </a:cubicBezTo>
                  <a:cubicBezTo>
                    <a:pt x="2180" y="263"/>
                    <a:pt x="2222" y="262"/>
                    <a:pt x="2264" y="262"/>
                  </a:cubicBezTo>
                  <a:close/>
                  <a:moveTo>
                    <a:pt x="2267" y="1"/>
                  </a:moveTo>
                  <a:cubicBezTo>
                    <a:pt x="1016" y="1"/>
                    <a:pt x="0" y="1017"/>
                    <a:pt x="0" y="2268"/>
                  </a:cubicBezTo>
                  <a:lnTo>
                    <a:pt x="0" y="5599"/>
                  </a:lnTo>
                  <a:cubicBezTo>
                    <a:pt x="0" y="6316"/>
                    <a:pt x="176" y="7026"/>
                    <a:pt x="513" y="7655"/>
                  </a:cubicBezTo>
                  <a:cubicBezTo>
                    <a:pt x="836" y="8264"/>
                    <a:pt x="1305" y="8798"/>
                    <a:pt x="1872" y="9196"/>
                  </a:cubicBezTo>
                  <a:cubicBezTo>
                    <a:pt x="1992" y="9277"/>
                    <a:pt x="2128" y="9318"/>
                    <a:pt x="2267" y="9318"/>
                  </a:cubicBezTo>
                  <a:cubicBezTo>
                    <a:pt x="2407" y="9318"/>
                    <a:pt x="2542" y="9277"/>
                    <a:pt x="2661" y="9196"/>
                  </a:cubicBezTo>
                  <a:cubicBezTo>
                    <a:pt x="3226" y="8798"/>
                    <a:pt x="3698" y="8264"/>
                    <a:pt x="4021" y="7655"/>
                  </a:cubicBezTo>
                  <a:cubicBezTo>
                    <a:pt x="4357" y="7026"/>
                    <a:pt x="4534" y="6316"/>
                    <a:pt x="4534" y="5599"/>
                  </a:cubicBezTo>
                  <a:lnTo>
                    <a:pt x="4534" y="2268"/>
                  </a:lnTo>
                  <a:cubicBezTo>
                    <a:pt x="4534" y="1017"/>
                    <a:pt x="3518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8"/>
            <p:cNvSpPr/>
            <p:nvPr/>
          </p:nvSpPr>
          <p:spPr>
            <a:xfrm>
              <a:off x="1007553" y="3663352"/>
              <a:ext cx="99297" cy="133641"/>
            </a:xfrm>
            <a:custGeom>
              <a:avLst/>
              <a:gdLst/>
              <a:ahLst/>
              <a:cxnLst/>
              <a:rect l="l" t="t" r="r" b="b"/>
              <a:pathLst>
                <a:path w="2764" h="3720" extrusionOk="0">
                  <a:moveTo>
                    <a:pt x="1595" y="296"/>
                  </a:moveTo>
                  <a:cubicBezTo>
                    <a:pt x="1648" y="344"/>
                    <a:pt x="1710" y="381"/>
                    <a:pt x="1778" y="412"/>
                  </a:cubicBezTo>
                  <a:cubicBezTo>
                    <a:pt x="1846" y="439"/>
                    <a:pt x="1918" y="456"/>
                    <a:pt x="1989" y="459"/>
                  </a:cubicBezTo>
                  <a:cubicBezTo>
                    <a:pt x="2020" y="524"/>
                    <a:pt x="2064" y="585"/>
                    <a:pt x="2114" y="636"/>
                  </a:cubicBezTo>
                  <a:cubicBezTo>
                    <a:pt x="2169" y="687"/>
                    <a:pt x="2227" y="731"/>
                    <a:pt x="2291" y="762"/>
                  </a:cubicBezTo>
                  <a:cubicBezTo>
                    <a:pt x="2295" y="833"/>
                    <a:pt x="2312" y="905"/>
                    <a:pt x="2339" y="972"/>
                  </a:cubicBezTo>
                  <a:cubicBezTo>
                    <a:pt x="2370" y="1041"/>
                    <a:pt x="2407" y="1102"/>
                    <a:pt x="2455" y="1156"/>
                  </a:cubicBezTo>
                  <a:cubicBezTo>
                    <a:pt x="2431" y="1225"/>
                    <a:pt x="2420" y="1296"/>
                    <a:pt x="2420" y="1371"/>
                  </a:cubicBezTo>
                  <a:cubicBezTo>
                    <a:pt x="2420" y="1455"/>
                    <a:pt x="2434" y="1537"/>
                    <a:pt x="2464" y="1615"/>
                  </a:cubicBezTo>
                  <a:cubicBezTo>
                    <a:pt x="2434" y="1694"/>
                    <a:pt x="2420" y="1775"/>
                    <a:pt x="2420" y="1860"/>
                  </a:cubicBezTo>
                  <a:cubicBezTo>
                    <a:pt x="2420" y="1945"/>
                    <a:pt x="2434" y="2027"/>
                    <a:pt x="2464" y="2105"/>
                  </a:cubicBezTo>
                  <a:cubicBezTo>
                    <a:pt x="2434" y="2183"/>
                    <a:pt x="2420" y="2265"/>
                    <a:pt x="2420" y="2350"/>
                  </a:cubicBezTo>
                  <a:cubicBezTo>
                    <a:pt x="2420" y="2424"/>
                    <a:pt x="2431" y="2496"/>
                    <a:pt x="2455" y="2563"/>
                  </a:cubicBezTo>
                  <a:cubicBezTo>
                    <a:pt x="2407" y="2618"/>
                    <a:pt x="2370" y="2679"/>
                    <a:pt x="2339" y="2747"/>
                  </a:cubicBezTo>
                  <a:cubicBezTo>
                    <a:pt x="2312" y="2815"/>
                    <a:pt x="2295" y="2883"/>
                    <a:pt x="2291" y="2958"/>
                  </a:cubicBezTo>
                  <a:cubicBezTo>
                    <a:pt x="2227" y="2988"/>
                    <a:pt x="2169" y="3032"/>
                    <a:pt x="2114" y="3084"/>
                  </a:cubicBezTo>
                  <a:cubicBezTo>
                    <a:pt x="2064" y="3134"/>
                    <a:pt x="2020" y="3192"/>
                    <a:pt x="1989" y="3257"/>
                  </a:cubicBezTo>
                  <a:cubicBezTo>
                    <a:pt x="1918" y="3264"/>
                    <a:pt x="1846" y="3280"/>
                    <a:pt x="1778" y="3308"/>
                  </a:cubicBezTo>
                  <a:cubicBezTo>
                    <a:pt x="1710" y="3335"/>
                    <a:pt x="1648" y="3373"/>
                    <a:pt x="1595" y="3420"/>
                  </a:cubicBezTo>
                  <a:cubicBezTo>
                    <a:pt x="1526" y="3400"/>
                    <a:pt x="1455" y="3386"/>
                    <a:pt x="1380" y="3386"/>
                  </a:cubicBezTo>
                  <a:cubicBezTo>
                    <a:pt x="1309" y="3386"/>
                    <a:pt x="1237" y="3400"/>
                    <a:pt x="1170" y="3420"/>
                  </a:cubicBezTo>
                  <a:cubicBezTo>
                    <a:pt x="1115" y="3373"/>
                    <a:pt x="1054" y="3335"/>
                    <a:pt x="986" y="3308"/>
                  </a:cubicBezTo>
                  <a:cubicBezTo>
                    <a:pt x="918" y="3280"/>
                    <a:pt x="847" y="3264"/>
                    <a:pt x="776" y="3257"/>
                  </a:cubicBezTo>
                  <a:cubicBezTo>
                    <a:pt x="741" y="3192"/>
                    <a:pt x="701" y="3134"/>
                    <a:pt x="649" y="3084"/>
                  </a:cubicBezTo>
                  <a:cubicBezTo>
                    <a:pt x="595" y="3032"/>
                    <a:pt x="537" y="2988"/>
                    <a:pt x="473" y="2958"/>
                  </a:cubicBezTo>
                  <a:cubicBezTo>
                    <a:pt x="470" y="2883"/>
                    <a:pt x="453" y="2815"/>
                    <a:pt x="422" y="2747"/>
                  </a:cubicBezTo>
                  <a:cubicBezTo>
                    <a:pt x="395" y="2679"/>
                    <a:pt x="357" y="2618"/>
                    <a:pt x="310" y="2563"/>
                  </a:cubicBezTo>
                  <a:cubicBezTo>
                    <a:pt x="333" y="2496"/>
                    <a:pt x="343" y="2424"/>
                    <a:pt x="343" y="2350"/>
                  </a:cubicBezTo>
                  <a:cubicBezTo>
                    <a:pt x="343" y="2265"/>
                    <a:pt x="330" y="2183"/>
                    <a:pt x="299" y="2105"/>
                  </a:cubicBezTo>
                  <a:cubicBezTo>
                    <a:pt x="330" y="2027"/>
                    <a:pt x="343" y="1945"/>
                    <a:pt x="343" y="1860"/>
                  </a:cubicBezTo>
                  <a:cubicBezTo>
                    <a:pt x="343" y="1775"/>
                    <a:pt x="330" y="1694"/>
                    <a:pt x="299" y="1615"/>
                  </a:cubicBezTo>
                  <a:cubicBezTo>
                    <a:pt x="330" y="1537"/>
                    <a:pt x="343" y="1455"/>
                    <a:pt x="343" y="1371"/>
                  </a:cubicBezTo>
                  <a:cubicBezTo>
                    <a:pt x="343" y="1296"/>
                    <a:pt x="333" y="1225"/>
                    <a:pt x="310" y="1156"/>
                  </a:cubicBezTo>
                  <a:cubicBezTo>
                    <a:pt x="357" y="1102"/>
                    <a:pt x="395" y="1041"/>
                    <a:pt x="422" y="972"/>
                  </a:cubicBezTo>
                  <a:cubicBezTo>
                    <a:pt x="453" y="905"/>
                    <a:pt x="470" y="833"/>
                    <a:pt x="473" y="762"/>
                  </a:cubicBezTo>
                  <a:cubicBezTo>
                    <a:pt x="537" y="731"/>
                    <a:pt x="595" y="687"/>
                    <a:pt x="649" y="636"/>
                  </a:cubicBezTo>
                  <a:cubicBezTo>
                    <a:pt x="701" y="585"/>
                    <a:pt x="741" y="524"/>
                    <a:pt x="776" y="459"/>
                  </a:cubicBezTo>
                  <a:cubicBezTo>
                    <a:pt x="847" y="456"/>
                    <a:pt x="918" y="439"/>
                    <a:pt x="986" y="412"/>
                  </a:cubicBezTo>
                  <a:cubicBezTo>
                    <a:pt x="1054" y="381"/>
                    <a:pt x="1115" y="344"/>
                    <a:pt x="1170" y="296"/>
                  </a:cubicBezTo>
                  <a:cubicBezTo>
                    <a:pt x="1237" y="320"/>
                    <a:pt x="1309" y="330"/>
                    <a:pt x="1380" y="330"/>
                  </a:cubicBezTo>
                  <a:cubicBezTo>
                    <a:pt x="1455" y="330"/>
                    <a:pt x="1526" y="320"/>
                    <a:pt x="1595" y="296"/>
                  </a:cubicBezTo>
                  <a:close/>
                  <a:moveTo>
                    <a:pt x="1138" y="0"/>
                  </a:moveTo>
                  <a:cubicBezTo>
                    <a:pt x="1099" y="0"/>
                    <a:pt x="1060" y="17"/>
                    <a:pt x="1033" y="48"/>
                  </a:cubicBezTo>
                  <a:cubicBezTo>
                    <a:pt x="989" y="96"/>
                    <a:pt x="939" y="133"/>
                    <a:pt x="881" y="157"/>
                  </a:cubicBezTo>
                  <a:cubicBezTo>
                    <a:pt x="827" y="178"/>
                    <a:pt x="773" y="188"/>
                    <a:pt x="717" y="188"/>
                  </a:cubicBezTo>
                  <a:cubicBezTo>
                    <a:pt x="709" y="188"/>
                    <a:pt x="702" y="188"/>
                    <a:pt x="694" y="188"/>
                  </a:cubicBezTo>
                  <a:cubicBezTo>
                    <a:pt x="691" y="188"/>
                    <a:pt x="689" y="187"/>
                    <a:pt x="686" y="187"/>
                  </a:cubicBezTo>
                  <a:cubicBezTo>
                    <a:pt x="628" y="187"/>
                    <a:pt x="574" y="224"/>
                    <a:pt x="555" y="282"/>
                  </a:cubicBezTo>
                  <a:cubicBezTo>
                    <a:pt x="534" y="340"/>
                    <a:pt x="500" y="395"/>
                    <a:pt x="456" y="442"/>
                  </a:cubicBezTo>
                  <a:cubicBezTo>
                    <a:pt x="408" y="486"/>
                    <a:pt x="354" y="521"/>
                    <a:pt x="293" y="541"/>
                  </a:cubicBezTo>
                  <a:cubicBezTo>
                    <a:pt x="235" y="561"/>
                    <a:pt x="197" y="619"/>
                    <a:pt x="200" y="680"/>
                  </a:cubicBezTo>
                  <a:cubicBezTo>
                    <a:pt x="205" y="745"/>
                    <a:pt x="194" y="806"/>
                    <a:pt x="170" y="867"/>
                  </a:cubicBezTo>
                  <a:cubicBezTo>
                    <a:pt x="147" y="925"/>
                    <a:pt x="109" y="980"/>
                    <a:pt x="62" y="1021"/>
                  </a:cubicBezTo>
                  <a:cubicBezTo>
                    <a:pt x="14" y="1061"/>
                    <a:pt x="1" y="1129"/>
                    <a:pt x="27" y="1187"/>
                  </a:cubicBezTo>
                  <a:cubicBezTo>
                    <a:pt x="54" y="1241"/>
                    <a:pt x="72" y="1306"/>
                    <a:pt x="72" y="1371"/>
                  </a:cubicBezTo>
                  <a:cubicBezTo>
                    <a:pt x="72" y="1435"/>
                    <a:pt x="54" y="1496"/>
                    <a:pt x="27" y="1554"/>
                  </a:cubicBezTo>
                  <a:cubicBezTo>
                    <a:pt x="7" y="1592"/>
                    <a:pt x="7" y="1636"/>
                    <a:pt x="27" y="1677"/>
                  </a:cubicBezTo>
                  <a:cubicBezTo>
                    <a:pt x="54" y="1734"/>
                    <a:pt x="72" y="1796"/>
                    <a:pt x="72" y="1860"/>
                  </a:cubicBezTo>
                  <a:cubicBezTo>
                    <a:pt x="72" y="1925"/>
                    <a:pt x="54" y="1986"/>
                    <a:pt x="27" y="2044"/>
                  </a:cubicBezTo>
                  <a:cubicBezTo>
                    <a:pt x="7" y="2081"/>
                    <a:pt x="7" y="2128"/>
                    <a:pt x="27" y="2166"/>
                  </a:cubicBezTo>
                  <a:cubicBezTo>
                    <a:pt x="54" y="2224"/>
                    <a:pt x="72" y="2285"/>
                    <a:pt x="72" y="2350"/>
                  </a:cubicBezTo>
                  <a:cubicBezTo>
                    <a:pt x="72" y="2414"/>
                    <a:pt x="54" y="2475"/>
                    <a:pt x="27" y="2533"/>
                  </a:cubicBezTo>
                  <a:cubicBezTo>
                    <a:pt x="1" y="2591"/>
                    <a:pt x="14" y="2659"/>
                    <a:pt x="62" y="2700"/>
                  </a:cubicBezTo>
                  <a:cubicBezTo>
                    <a:pt x="109" y="2740"/>
                    <a:pt x="147" y="2791"/>
                    <a:pt x="170" y="2852"/>
                  </a:cubicBezTo>
                  <a:cubicBezTo>
                    <a:pt x="194" y="2910"/>
                    <a:pt x="205" y="2974"/>
                    <a:pt x="200" y="3040"/>
                  </a:cubicBezTo>
                  <a:cubicBezTo>
                    <a:pt x="197" y="3101"/>
                    <a:pt x="235" y="3158"/>
                    <a:pt x="293" y="3178"/>
                  </a:cubicBezTo>
                  <a:cubicBezTo>
                    <a:pt x="354" y="3199"/>
                    <a:pt x="408" y="3230"/>
                    <a:pt x="456" y="3277"/>
                  </a:cubicBezTo>
                  <a:cubicBezTo>
                    <a:pt x="500" y="3321"/>
                    <a:pt x="534" y="3376"/>
                    <a:pt x="555" y="3437"/>
                  </a:cubicBezTo>
                  <a:cubicBezTo>
                    <a:pt x="574" y="3496"/>
                    <a:pt x="628" y="3533"/>
                    <a:pt x="687" y="3533"/>
                  </a:cubicBezTo>
                  <a:cubicBezTo>
                    <a:pt x="689" y="3533"/>
                    <a:pt x="692" y="3533"/>
                    <a:pt x="694" y="3532"/>
                  </a:cubicBezTo>
                  <a:cubicBezTo>
                    <a:pt x="707" y="3531"/>
                    <a:pt x="720" y="3530"/>
                    <a:pt x="734" y="3530"/>
                  </a:cubicBezTo>
                  <a:cubicBezTo>
                    <a:pt x="784" y="3530"/>
                    <a:pt x="832" y="3541"/>
                    <a:pt x="881" y="3563"/>
                  </a:cubicBezTo>
                  <a:cubicBezTo>
                    <a:pt x="939" y="3586"/>
                    <a:pt x="989" y="3624"/>
                    <a:pt x="1033" y="3672"/>
                  </a:cubicBezTo>
                  <a:cubicBezTo>
                    <a:pt x="1060" y="3703"/>
                    <a:pt x="1099" y="3720"/>
                    <a:pt x="1137" y="3720"/>
                  </a:cubicBezTo>
                  <a:cubicBezTo>
                    <a:pt x="1158" y="3720"/>
                    <a:pt x="1178" y="3715"/>
                    <a:pt x="1197" y="3705"/>
                  </a:cubicBezTo>
                  <a:cubicBezTo>
                    <a:pt x="1254" y="3675"/>
                    <a:pt x="1316" y="3661"/>
                    <a:pt x="1380" y="3661"/>
                  </a:cubicBezTo>
                  <a:cubicBezTo>
                    <a:pt x="1445" y="3661"/>
                    <a:pt x="1510" y="3675"/>
                    <a:pt x="1567" y="3705"/>
                  </a:cubicBezTo>
                  <a:cubicBezTo>
                    <a:pt x="1584" y="3716"/>
                    <a:pt x="1604" y="3719"/>
                    <a:pt x="1628" y="3719"/>
                  </a:cubicBezTo>
                  <a:cubicBezTo>
                    <a:pt x="1666" y="3719"/>
                    <a:pt x="1703" y="3702"/>
                    <a:pt x="1730" y="3672"/>
                  </a:cubicBezTo>
                  <a:cubicBezTo>
                    <a:pt x="1771" y="3624"/>
                    <a:pt x="1826" y="3586"/>
                    <a:pt x="1883" y="3563"/>
                  </a:cubicBezTo>
                  <a:cubicBezTo>
                    <a:pt x="1932" y="3541"/>
                    <a:pt x="1981" y="3530"/>
                    <a:pt x="2031" y="3530"/>
                  </a:cubicBezTo>
                  <a:cubicBezTo>
                    <a:pt x="2044" y="3530"/>
                    <a:pt x="2057" y="3531"/>
                    <a:pt x="2070" y="3532"/>
                  </a:cubicBezTo>
                  <a:cubicBezTo>
                    <a:pt x="2073" y="3533"/>
                    <a:pt x="2075" y="3533"/>
                    <a:pt x="2078" y="3533"/>
                  </a:cubicBezTo>
                  <a:cubicBezTo>
                    <a:pt x="2136" y="3533"/>
                    <a:pt x="2190" y="3496"/>
                    <a:pt x="2210" y="3437"/>
                  </a:cubicBezTo>
                  <a:cubicBezTo>
                    <a:pt x="2230" y="3376"/>
                    <a:pt x="2264" y="3321"/>
                    <a:pt x="2308" y="3277"/>
                  </a:cubicBezTo>
                  <a:cubicBezTo>
                    <a:pt x="2356" y="3230"/>
                    <a:pt x="2410" y="3199"/>
                    <a:pt x="2472" y="3178"/>
                  </a:cubicBezTo>
                  <a:cubicBezTo>
                    <a:pt x="2530" y="3158"/>
                    <a:pt x="2566" y="3101"/>
                    <a:pt x="2563" y="3040"/>
                  </a:cubicBezTo>
                  <a:cubicBezTo>
                    <a:pt x="2560" y="2974"/>
                    <a:pt x="2570" y="2910"/>
                    <a:pt x="2594" y="2852"/>
                  </a:cubicBezTo>
                  <a:cubicBezTo>
                    <a:pt x="2618" y="2791"/>
                    <a:pt x="2655" y="2740"/>
                    <a:pt x="2703" y="2700"/>
                  </a:cubicBezTo>
                  <a:cubicBezTo>
                    <a:pt x="2750" y="2659"/>
                    <a:pt x="2764" y="2591"/>
                    <a:pt x="2737" y="2533"/>
                  </a:cubicBezTo>
                  <a:cubicBezTo>
                    <a:pt x="2709" y="2475"/>
                    <a:pt x="2693" y="2414"/>
                    <a:pt x="2693" y="2350"/>
                  </a:cubicBezTo>
                  <a:cubicBezTo>
                    <a:pt x="2693" y="2285"/>
                    <a:pt x="2709" y="2224"/>
                    <a:pt x="2737" y="2166"/>
                  </a:cubicBezTo>
                  <a:cubicBezTo>
                    <a:pt x="2757" y="2128"/>
                    <a:pt x="2757" y="2081"/>
                    <a:pt x="2737" y="2044"/>
                  </a:cubicBezTo>
                  <a:cubicBezTo>
                    <a:pt x="2709" y="1986"/>
                    <a:pt x="2693" y="1925"/>
                    <a:pt x="2693" y="1860"/>
                  </a:cubicBezTo>
                  <a:cubicBezTo>
                    <a:pt x="2693" y="1796"/>
                    <a:pt x="2709" y="1734"/>
                    <a:pt x="2737" y="1677"/>
                  </a:cubicBezTo>
                  <a:cubicBezTo>
                    <a:pt x="2757" y="1636"/>
                    <a:pt x="2757" y="1592"/>
                    <a:pt x="2737" y="1554"/>
                  </a:cubicBezTo>
                  <a:cubicBezTo>
                    <a:pt x="2709" y="1496"/>
                    <a:pt x="2693" y="1435"/>
                    <a:pt x="2693" y="1371"/>
                  </a:cubicBezTo>
                  <a:cubicBezTo>
                    <a:pt x="2693" y="1306"/>
                    <a:pt x="2709" y="1241"/>
                    <a:pt x="2737" y="1187"/>
                  </a:cubicBezTo>
                  <a:cubicBezTo>
                    <a:pt x="2764" y="1129"/>
                    <a:pt x="2750" y="1061"/>
                    <a:pt x="2703" y="1021"/>
                  </a:cubicBezTo>
                  <a:cubicBezTo>
                    <a:pt x="2655" y="980"/>
                    <a:pt x="2618" y="925"/>
                    <a:pt x="2594" y="867"/>
                  </a:cubicBezTo>
                  <a:cubicBezTo>
                    <a:pt x="2570" y="806"/>
                    <a:pt x="2560" y="745"/>
                    <a:pt x="2563" y="680"/>
                  </a:cubicBezTo>
                  <a:cubicBezTo>
                    <a:pt x="2566" y="619"/>
                    <a:pt x="2530" y="561"/>
                    <a:pt x="2472" y="541"/>
                  </a:cubicBezTo>
                  <a:cubicBezTo>
                    <a:pt x="2410" y="521"/>
                    <a:pt x="2356" y="486"/>
                    <a:pt x="2308" y="442"/>
                  </a:cubicBezTo>
                  <a:cubicBezTo>
                    <a:pt x="2264" y="395"/>
                    <a:pt x="2230" y="340"/>
                    <a:pt x="2210" y="282"/>
                  </a:cubicBezTo>
                  <a:cubicBezTo>
                    <a:pt x="2190" y="224"/>
                    <a:pt x="2136" y="187"/>
                    <a:pt x="2078" y="187"/>
                  </a:cubicBezTo>
                  <a:cubicBezTo>
                    <a:pt x="2075" y="187"/>
                    <a:pt x="2073" y="188"/>
                    <a:pt x="2070" y="188"/>
                  </a:cubicBezTo>
                  <a:cubicBezTo>
                    <a:pt x="2063" y="188"/>
                    <a:pt x="2055" y="188"/>
                    <a:pt x="2048" y="188"/>
                  </a:cubicBezTo>
                  <a:cubicBezTo>
                    <a:pt x="1991" y="188"/>
                    <a:pt x="1937" y="178"/>
                    <a:pt x="1883" y="157"/>
                  </a:cubicBezTo>
                  <a:cubicBezTo>
                    <a:pt x="1826" y="133"/>
                    <a:pt x="1771" y="96"/>
                    <a:pt x="1730" y="48"/>
                  </a:cubicBezTo>
                  <a:cubicBezTo>
                    <a:pt x="1703" y="17"/>
                    <a:pt x="1665" y="0"/>
                    <a:pt x="1626" y="0"/>
                  </a:cubicBezTo>
                  <a:cubicBezTo>
                    <a:pt x="1606" y="0"/>
                    <a:pt x="1586" y="5"/>
                    <a:pt x="1567" y="14"/>
                  </a:cubicBezTo>
                  <a:cubicBezTo>
                    <a:pt x="1510" y="42"/>
                    <a:pt x="1445" y="58"/>
                    <a:pt x="1380" y="58"/>
                  </a:cubicBezTo>
                  <a:cubicBezTo>
                    <a:pt x="1316" y="58"/>
                    <a:pt x="1254" y="42"/>
                    <a:pt x="1197" y="14"/>
                  </a:cubicBezTo>
                  <a:cubicBezTo>
                    <a:pt x="1178" y="5"/>
                    <a:pt x="1158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8"/>
            <p:cNvSpPr/>
            <p:nvPr/>
          </p:nvSpPr>
          <p:spPr>
            <a:xfrm>
              <a:off x="792257" y="3631234"/>
              <a:ext cx="162920" cy="334785"/>
            </a:xfrm>
            <a:custGeom>
              <a:avLst/>
              <a:gdLst/>
              <a:ahLst/>
              <a:cxnLst/>
              <a:rect l="l" t="t" r="r" b="b"/>
              <a:pathLst>
                <a:path w="4535" h="9319" extrusionOk="0">
                  <a:moveTo>
                    <a:pt x="2264" y="262"/>
                  </a:moveTo>
                  <a:cubicBezTo>
                    <a:pt x="3367" y="262"/>
                    <a:pt x="4266" y="1157"/>
                    <a:pt x="4266" y="2261"/>
                  </a:cubicBezTo>
                  <a:lnTo>
                    <a:pt x="4266" y="5599"/>
                  </a:lnTo>
                  <a:cubicBezTo>
                    <a:pt x="4266" y="6945"/>
                    <a:pt x="3606" y="8209"/>
                    <a:pt x="2505" y="8981"/>
                  </a:cubicBezTo>
                  <a:cubicBezTo>
                    <a:pt x="2433" y="9032"/>
                    <a:pt x="2350" y="9058"/>
                    <a:pt x="2267" y="9058"/>
                  </a:cubicBezTo>
                  <a:cubicBezTo>
                    <a:pt x="2184" y="9058"/>
                    <a:pt x="2100" y="9032"/>
                    <a:pt x="2029" y="8981"/>
                  </a:cubicBezTo>
                  <a:cubicBezTo>
                    <a:pt x="928" y="8209"/>
                    <a:pt x="269" y="6945"/>
                    <a:pt x="269" y="5599"/>
                  </a:cubicBezTo>
                  <a:lnTo>
                    <a:pt x="269" y="2285"/>
                  </a:lnTo>
                  <a:cubicBezTo>
                    <a:pt x="269" y="1228"/>
                    <a:pt x="1081" y="334"/>
                    <a:pt x="2138" y="266"/>
                  </a:cubicBezTo>
                  <a:cubicBezTo>
                    <a:pt x="2180" y="263"/>
                    <a:pt x="2222" y="262"/>
                    <a:pt x="2264" y="262"/>
                  </a:cubicBezTo>
                  <a:close/>
                  <a:moveTo>
                    <a:pt x="2267" y="1"/>
                  </a:moveTo>
                  <a:cubicBezTo>
                    <a:pt x="1016" y="1"/>
                    <a:pt x="0" y="1017"/>
                    <a:pt x="0" y="2268"/>
                  </a:cubicBezTo>
                  <a:lnTo>
                    <a:pt x="0" y="5599"/>
                  </a:lnTo>
                  <a:cubicBezTo>
                    <a:pt x="0" y="6316"/>
                    <a:pt x="176" y="7026"/>
                    <a:pt x="513" y="7655"/>
                  </a:cubicBezTo>
                  <a:cubicBezTo>
                    <a:pt x="836" y="8264"/>
                    <a:pt x="1305" y="8798"/>
                    <a:pt x="1872" y="9196"/>
                  </a:cubicBezTo>
                  <a:cubicBezTo>
                    <a:pt x="1992" y="9277"/>
                    <a:pt x="2128" y="9318"/>
                    <a:pt x="2267" y="9318"/>
                  </a:cubicBezTo>
                  <a:cubicBezTo>
                    <a:pt x="2407" y="9318"/>
                    <a:pt x="2542" y="9277"/>
                    <a:pt x="2661" y="9196"/>
                  </a:cubicBezTo>
                  <a:cubicBezTo>
                    <a:pt x="3226" y="8798"/>
                    <a:pt x="3698" y="8264"/>
                    <a:pt x="4021" y="7655"/>
                  </a:cubicBezTo>
                  <a:cubicBezTo>
                    <a:pt x="4357" y="7026"/>
                    <a:pt x="4534" y="6316"/>
                    <a:pt x="4534" y="5599"/>
                  </a:cubicBezTo>
                  <a:lnTo>
                    <a:pt x="4534" y="2268"/>
                  </a:lnTo>
                  <a:cubicBezTo>
                    <a:pt x="4534" y="1017"/>
                    <a:pt x="3518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8"/>
            <p:cNvSpPr/>
            <p:nvPr/>
          </p:nvSpPr>
          <p:spPr>
            <a:xfrm>
              <a:off x="824482" y="3663352"/>
              <a:ext cx="99297" cy="133641"/>
            </a:xfrm>
            <a:custGeom>
              <a:avLst/>
              <a:gdLst/>
              <a:ahLst/>
              <a:cxnLst/>
              <a:rect l="l" t="t" r="r" b="b"/>
              <a:pathLst>
                <a:path w="2764" h="3720" extrusionOk="0">
                  <a:moveTo>
                    <a:pt x="1595" y="296"/>
                  </a:moveTo>
                  <a:cubicBezTo>
                    <a:pt x="1648" y="344"/>
                    <a:pt x="1710" y="381"/>
                    <a:pt x="1778" y="412"/>
                  </a:cubicBezTo>
                  <a:cubicBezTo>
                    <a:pt x="1846" y="439"/>
                    <a:pt x="1918" y="456"/>
                    <a:pt x="1989" y="459"/>
                  </a:cubicBezTo>
                  <a:cubicBezTo>
                    <a:pt x="2020" y="524"/>
                    <a:pt x="2064" y="585"/>
                    <a:pt x="2114" y="636"/>
                  </a:cubicBezTo>
                  <a:cubicBezTo>
                    <a:pt x="2169" y="687"/>
                    <a:pt x="2227" y="731"/>
                    <a:pt x="2291" y="762"/>
                  </a:cubicBezTo>
                  <a:cubicBezTo>
                    <a:pt x="2295" y="833"/>
                    <a:pt x="2312" y="905"/>
                    <a:pt x="2339" y="972"/>
                  </a:cubicBezTo>
                  <a:cubicBezTo>
                    <a:pt x="2370" y="1041"/>
                    <a:pt x="2407" y="1102"/>
                    <a:pt x="2455" y="1156"/>
                  </a:cubicBezTo>
                  <a:cubicBezTo>
                    <a:pt x="2431" y="1225"/>
                    <a:pt x="2420" y="1296"/>
                    <a:pt x="2420" y="1371"/>
                  </a:cubicBezTo>
                  <a:cubicBezTo>
                    <a:pt x="2420" y="1455"/>
                    <a:pt x="2434" y="1537"/>
                    <a:pt x="2464" y="1615"/>
                  </a:cubicBezTo>
                  <a:cubicBezTo>
                    <a:pt x="2434" y="1694"/>
                    <a:pt x="2420" y="1775"/>
                    <a:pt x="2420" y="1860"/>
                  </a:cubicBezTo>
                  <a:cubicBezTo>
                    <a:pt x="2420" y="1945"/>
                    <a:pt x="2434" y="2027"/>
                    <a:pt x="2464" y="2105"/>
                  </a:cubicBezTo>
                  <a:cubicBezTo>
                    <a:pt x="2434" y="2183"/>
                    <a:pt x="2420" y="2265"/>
                    <a:pt x="2420" y="2350"/>
                  </a:cubicBezTo>
                  <a:cubicBezTo>
                    <a:pt x="2420" y="2424"/>
                    <a:pt x="2431" y="2496"/>
                    <a:pt x="2455" y="2563"/>
                  </a:cubicBezTo>
                  <a:cubicBezTo>
                    <a:pt x="2407" y="2618"/>
                    <a:pt x="2370" y="2679"/>
                    <a:pt x="2339" y="2747"/>
                  </a:cubicBezTo>
                  <a:cubicBezTo>
                    <a:pt x="2312" y="2815"/>
                    <a:pt x="2295" y="2883"/>
                    <a:pt x="2291" y="2958"/>
                  </a:cubicBezTo>
                  <a:cubicBezTo>
                    <a:pt x="2227" y="2988"/>
                    <a:pt x="2169" y="3032"/>
                    <a:pt x="2114" y="3084"/>
                  </a:cubicBezTo>
                  <a:cubicBezTo>
                    <a:pt x="2064" y="3134"/>
                    <a:pt x="2020" y="3192"/>
                    <a:pt x="1989" y="3257"/>
                  </a:cubicBezTo>
                  <a:cubicBezTo>
                    <a:pt x="1918" y="3264"/>
                    <a:pt x="1846" y="3280"/>
                    <a:pt x="1778" y="3308"/>
                  </a:cubicBezTo>
                  <a:cubicBezTo>
                    <a:pt x="1710" y="3335"/>
                    <a:pt x="1648" y="3373"/>
                    <a:pt x="1595" y="3420"/>
                  </a:cubicBezTo>
                  <a:cubicBezTo>
                    <a:pt x="1526" y="3400"/>
                    <a:pt x="1455" y="3386"/>
                    <a:pt x="1380" y="3386"/>
                  </a:cubicBezTo>
                  <a:cubicBezTo>
                    <a:pt x="1309" y="3386"/>
                    <a:pt x="1237" y="3400"/>
                    <a:pt x="1170" y="3420"/>
                  </a:cubicBezTo>
                  <a:cubicBezTo>
                    <a:pt x="1115" y="3373"/>
                    <a:pt x="1054" y="3335"/>
                    <a:pt x="986" y="3308"/>
                  </a:cubicBezTo>
                  <a:cubicBezTo>
                    <a:pt x="918" y="3280"/>
                    <a:pt x="847" y="3264"/>
                    <a:pt x="776" y="3257"/>
                  </a:cubicBezTo>
                  <a:cubicBezTo>
                    <a:pt x="741" y="3192"/>
                    <a:pt x="701" y="3134"/>
                    <a:pt x="649" y="3084"/>
                  </a:cubicBezTo>
                  <a:cubicBezTo>
                    <a:pt x="595" y="3032"/>
                    <a:pt x="537" y="2988"/>
                    <a:pt x="473" y="2958"/>
                  </a:cubicBezTo>
                  <a:cubicBezTo>
                    <a:pt x="470" y="2883"/>
                    <a:pt x="453" y="2815"/>
                    <a:pt x="422" y="2747"/>
                  </a:cubicBezTo>
                  <a:cubicBezTo>
                    <a:pt x="395" y="2679"/>
                    <a:pt x="357" y="2618"/>
                    <a:pt x="310" y="2563"/>
                  </a:cubicBezTo>
                  <a:cubicBezTo>
                    <a:pt x="333" y="2496"/>
                    <a:pt x="343" y="2424"/>
                    <a:pt x="343" y="2350"/>
                  </a:cubicBezTo>
                  <a:cubicBezTo>
                    <a:pt x="343" y="2265"/>
                    <a:pt x="330" y="2183"/>
                    <a:pt x="299" y="2105"/>
                  </a:cubicBezTo>
                  <a:cubicBezTo>
                    <a:pt x="330" y="2027"/>
                    <a:pt x="343" y="1945"/>
                    <a:pt x="343" y="1860"/>
                  </a:cubicBezTo>
                  <a:cubicBezTo>
                    <a:pt x="343" y="1775"/>
                    <a:pt x="330" y="1694"/>
                    <a:pt x="299" y="1615"/>
                  </a:cubicBezTo>
                  <a:cubicBezTo>
                    <a:pt x="330" y="1537"/>
                    <a:pt x="343" y="1455"/>
                    <a:pt x="343" y="1371"/>
                  </a:cubicBezTo>
                  <a:cubicBezTo>
                    <a:pt x="343" y="1296"/>
                    <a:pt x="333" y="1225"/>
                    <a:pt x="310" y="1156"/>
                  </a:cubicBezTo>
                  <a:cubicBezTo>
                    <a:pt x="357" y="1102"/>
                    <a:pt x="395" y="1041"/>
                    <a:pt x="422" y="972"/>
                  </a:cubicBezTo>
                  <a:cubicBezTo>
                    <a:pt x="453" y="905"/>
                    <a:pt x="470" y="833"/>
                    <a:pt x="473" y="762"/>
                  </a:cubicBezTo>
                  <a:cubicBezTo>
                    <a:pt x="537" y="731"/>
                    <a:pt x="595" y="687"/>
                    <a:pt x="649" y="636"/>
                  </a:cubicBezTo>
                  <a:cubicBezTo>
                    <a:pt x="701" y="585"/>
                    <a:pt x="741" y="524"/>
                    <a:pt x="776" y="459"/>
                  </a:cubicBezTo>
                  <a:cubicBezTo>
                    <a:pt x="847" y="456"/>
                    <a:pt x="918" y="439"/>
                    <a:pt x="986" y="412"/>
                  </a:cubicBezTo>
                  <a:cubicBezTo>
                    <a:pt x="1054" y="381"/>
                    <a:pt x="1115" y="344"/>
                    <a:pt x="1170" y="296"/>
                  </a:cubicBezTo>
                  <a:cubicBezTo>
                    <a:pt x="1237" y="320"/>
                    <a:pt x="1309" y="330"/>
                    <a:pt x="1380" y="330"/>
                  </a:cubicBezTo>
                  <a:cubicBezTo>
                    <a:pt x="1455" y="330"/>
                    <a:pt x="1526" y="320"/>
                    <a:pt x="1595" y="296"/>
                  </a:cubicBezTo>
                  <a:close/>
                  <a:moveTo>
                    <a:pt x="1138" y="0"/>
                  </a:moveTo>
                  <a:cubicBezTo>
                    <a:pt x="1099" y="0"/>
                    <a:pt x="1060" y="17"/>
                    <a:pt x="1033" y="48"/>
                  </a:cubicBezTo>
                  <a:cubicBezTo>
                    <a:pt x="989" y="96"/>
                    <a:pt x="939" y="133"/>
                    <a:pt x="881" y="157"/>
                  </a:cubicBezTo>
                  <a:cubicBezTo>
                    <a:pt x="827" y="178"/>
                    <a:pt x="773" y="188"/>
                    <a:pt x="717" y="188"/>
                  </a:cubicBezTo>
                  <a:cubicBezTo>
                    <a:pt x="709" y="188"/>
                    <a:pt x="702" y="188"/>
                    <a:pt x="694" y="188"/>
                  </a:cubicBezTo>
                  <a:cubicBezTo>
                    <a:pt x="691" y="188"/>
                    <a:pt x="689" y="187"/>
                    <a:pt x="686" y="187"/>
                  </a:cubicBezTo>
                  <a:cubicBezTo>
                    <a:pt x="628" y="187"/>
                    <a:pt x="574" y="224"/>
                    <a:pt x="555" y="282"/>
                  </a:cubicBezTo>
                  <a:cubicBezTo>
                    <a:pt x="534" y="340"/>
                    <a:pt x="500" y="395"/>
                    <a:pt x="456" y="442"/>
                  </a:cubicBezTo>
                  <a:cubicBezTo>
                    <a:pt x="408" y="486"/>
                    <a:pt x="354" y="521"/>
                    <a:pt x="293" y="541"/>
                  </a:cubicBezTo>
                  <a:cubicBezTo>
                    <a:pt x="235" y="561"/>
                    <a:pt x="197" y="619"/>
                    <a:pt x="200" y="680"/>
                  </a:cubicBezTo>
                  <a:cubicBezTo>
                    <a:pt x="205" y="745"/>
                    <a:pt x="194" y="806"/>
                    <a:pt x="170" y="867"/>
                  </a:cubicBezTo>
                  <a:cubicBezTo>
                    <a:pt x="147" y="925"/>
                    <a:pt x="109" y="980"/>
                    <a:pt x="62" y="1021"/>
                  </a:cubicBezTo>
                  <a:cubicBezTo>
                    <a:pt x="14" y="1061"/>
                    <a:pt x="1" y="1129"/>
                    <a:pt x="27" y="1187"/>
                  </a:cubicBezTo>
                  <a:cubicBezTo>
                    <a:pt x="54" y="1241"/>
                    <a:pt x="72" y="1306"/>
                    <a:pt x="72" y="1371"/>
                  </a:cubicBezTo>
                  <a:cubicBezTo>
                    <a:pt x="72" y="1435"/>
                    <a:pt x="54" y="1496"/>
                    <a:pt x="27" y="1554"/>
                  </a:cubicBezTo>
                  <a:cubicBezTo>
                    <a:pt x="7" y="1592"/>
                    <a:pt x="7" y="1636"/>
                    <a:pt x="27" y="1677"/>
                  </a:cubicBezTo>
                  <a:cubicBezTo>
                    <a:pt x="54" y="1734"/>
                    <a:pt x="72" y="1796"/>
                    <a:pt x="72" y="1860"/>
                  </a:cubicBezTo>
                  <a:cubicBezTo>
                    <a:pt x="72" y="1925"/>
                    <a:pt x="54" y="1986"/>
                    <a:pt x="27" y="2044"/>
                  </a:cubicBezTo>
                  <a:cubicBezTo>
                    <a:pt x="7" y="2081"/>
                    <a:pt x="7" y="2128"/>
                    <a:pt x="27" y="2166"/>
                  </a:cubicBezTo>
                  <a:cubicBezTo>
                    <a:pt x="54" y="2224"/>
                    <a:pt x="72" y="2285"/>
                    <a:pt x="72" y="2350"/>
                  </a:cubicBezTo>
                  <a:cubicBezTo>
                    <a:pt x="72" y="2414"/>
                    <a:pt x="54" y="2475"/>
                    <a:pt x="27" y="2533"/>
                  </a:cubicBezTo>
                  <a:cubicBezTo>
                    <a:pt x="1" y="2591"/>
                    <a:pt x="14" y="2659"/>
                    <a:pt x="62" y="2700"/>
                  </a:cubicBezTo>
                  <a:cubicBezTo>
                    <a:pt x="109" y="2740"/>
                    <a:pt x="147" y="2791"/>
                    <a:pt x="170" y="2852"/>
                  </a:cubicBezTo>
                  <a:cubicBezTo>
                    <a:pt x="194" y="2910"/>
                    <a:pt x="205" y="2974"/>
                    <a:pt x="200" y="3040"/>
                  </a:cubicBezTo>
                  <a:cubicBezTo>
                    <a:pt x="197" y="3101"/>
                    <a:pt x="235" y="3158"/>
                    <a:pt x="293" y="3178"/>
                  </a:cubicBezTo>
                  <a:cubicBezTo>
                    <a:pt x="354" y="3199"/>
                    <a:pt x="408" y="3230"/>
                    <a:pt x="456" y="3277"/>
                  </a:cubicBezTo>
                  <a:cubicBezTo>
                    <a:pt x="500" y="3321"/>
                    <a:pt x="534" y="3376"/>
                    <a:pt x="555" y="3437"/>
                  </a:cubicBezTo>
                  <a:cubicBezTo>
                    <a:pt x="574" y="3496"/>
                    <a:pt x="628" y="3533"/>
                    <a:pt x="687" y="3533"/>
                  </a:cubicBezTo>
                  <a:cubicBezTo>
                    <a:pt x="689" y="3533"/>
                    <a:pt x="692" y="3533"/>
                    <a:pt x="694" y="3532"/>
                  </a:cubicBezTo>
                  <a:cubicBezTo>
                    <a:pt x="707" y="3531"/>
                    <a:pt x="720" y="3530"/>
                    <a:pt x="734" y="3530"/>
                  </a:cubicBezTo>
                  <a:cubicBezTo>
                    <a:pt x="784" y="3530"/>
                    <a:pt x="832" y="3541"/>
                    <a:pt x="881" y="3563"/>
                  </a:cubicBezTo>
                  <a:cubicBezTo>
                    <a:pt x="939" y="3586"/>
                    <a:pt x="989" y="3624"/>
                    <a:pt x="1033" y="3672"/>
                  </a:cubicBezTo>
                  <a:cubicBezTo>
                    <a:pt x="1060" y="3703"/>
                    <a:pt x="1099" y="3720"/>
                    <a:pt x="1137" y="3720"/>
                  </a:cubicBezTo>
                  <a:cubicBezTo>
                    <a:pt x="1158" y="3720"/>
                    <a:pt x="1178" y="3715"/>
                    <a:pt x="1197" y="3705"/>
                  </a:cubicBezTo>
                  <a:cubicBezTo>
                    <a:pt x="1254" y="3675"/>
                    <a:pt x="1316" y="3661"/>
                    <a:pt x="1380" y="3661"/>
                  </a:cubicBezTo>
                  <a:cubicBezTo>
                    <a:pt x="1445" y="3661"/>
                    <a:pt x="1510" y="3675"/>
                    <a:pt x="1567" y="3705"/>
                  </a:cubicBezTo>
                  <a:cubicBezTo>
                    <a:pt x="1584" y="3716"/>
                    <a:pt x="1604" y="3719"/>
                    <a:pt x="1628" y="3719"/>
                  </a:cubicBezTo>
                  <a:cubicBezTo>
                    <a:pt x="1666" y="3719"/>
                    <a:pt x="1703" y="3702"/>
                    <a:pt x="1730" y="3672"/>
                  </a:cubicBezTo>
                  <a:cubicBezTo>
                    <a:pt x="1771" y="3624"/>
                    <a:pt x="1826" y="3586"/>
                    <a:pt x="1883" y="3563"/>
                  </a:cubicBezTo>
                  <a:cubicBezTo>
                    <a:pt x="1932" y="3541"/>
                    <a:pt x="1981" y="3530"/>
                    <a:pt x="2031" y="3530"/>
                  </a:cubicBezTo>
                  <a:cubicBezTo>
                    <a:pt x="2044" y="3530"/>
                    <a:pt x="2057" y="3531"/>
                    <a:pt x="2070" y="3532"/>
                  </a:cubicBezTo>
                  <a:cubicBezTo>
                    <a:pt x="2073" y="3533"/>
                    <a:pt x="2075" y="3533"/>
                    <a:pt x="2078" y="3533"/>
                  </a:cubicBezTo>
                  <a:cubicBezTo>
                    <a:pt x="2136" y="3533"/>
                    <a:pt x="2190" y="3496"/>
                    <a:pt x="2210" y="3437"/>
                  </a:cubicBezTo>
                  <a:cubicBezTo>
                    <a:pt x="2230" y="3376"/>
                    <a:pt x="2264" y="3321"/>
                    <a:pt x="2308" y="3277"/>
                  </a:cubicBezTo>
                  <a:cubicBezTo>
                    <a:pt x="2356" y="3230"/>
                    <a:pt x="2410" y="3199"/>
                    <a:pt x="2472" y="3178"/>
                  </a:cubicBezTo>
                  <a:cubicBezTo>
                    <a:pt x="2530" y="3158"/>
                    <a:pt x="2566" y="3101"/>
                    <a:pt x="2563" y="3040"/>
                  </a:cubicBezTo>
                  <a:cubicBezTo>
                    <a:pt x="2560" y="2974"/>
                    <a:pt x="2570" y="2910"/>
                    <a:pt x="2594" y="2852"/>
                  </a:cubicBezTo>
                  <a:cubicBezTo>
                    <a:pt x="2618" y="2791"/>
                    <a:pt x="2655" y="2740"/>
                    <a:pt x="2703" y="2700"/>
                  </a:cubicBezTo>
                  <a:cubicBezTo>
                    <a:pt x="2750" y="2659"/>
                    <a:pt x="2764" y="2591"/>
                    <a:pt x="2737" y="2533"/>
                  </a:cubicBezTo>
                  <a:cubicBezTo>
                    <a:pt x="2709" y="2475"/>
                    <a:pt x="2693" y="2414"/>
                    <a:pt x="2693" y="2350"/>
                  </a:cubicBezTo>
                  <a:cubicBezTo>
                    <a:pt x="2693" y="2285"/>
                    <a:pt x="2709" y="2224"/>
                    <a:pt x="2737" y="2166"/>
                  </a:cubicBezTo>
                  <a:cubicBezTo>
                    <a:pt x="2757" y="2128"/>
                    <a:pt x="2757" y="2081"/>
                    <a:pt x="2737" y="2044"/>
                  </a:cubicBezTo>
                  <a:cubicBezTo>
                    <a:pt x="2709" y="1986"/>
                    <a:pt x="2693" y="1925"/>
                    <a:pt x="2693" y="1860"/>
                  </a:cubicBezTo>
                  <a:cubicBezTo>
                    <a:pt x="2693" y="1796"/>
                    <a:pt x="2709" y="1734"/>
                    <a:pt x="2737" y="1677"/>
                  </a:cubicBezTo>
                  <a:cubicBezTo>
                    <a:pt x="2757" y="1636"/>
                    <a:pt x="2757" y="1592"/>
                    <a:pt x="2737" y="1554"/>
                  </a:cubicBezTo>
                  <a:cubicBezTo>
                    <a:pt x="2709" y="1496"/>
                    <a:pt x="2693" y="1435"/>
                    <a:pt x="2693" y="1371"/>
                  </a:cubicBezTo>
                  <a:cubicBezTo>
                    <a:pt x="2693" y="1306"/>
                    <a:pt x="2709" y="1241"/>
                    <a:pt x="2737" y="1187"/>
                  </a:cubicBezTo>
                  <a:cubicBezTo>
                    <a:pt x="2764" y="1129"/>
                    <a:pt x="2750" y="1061"/>
                    <a:pt x="2703" y="1021"/>
                  </a:cubicBezTo>
                  <a:cubicBezTo>
                    <a:pt x="2655" y="980"/>
                    <a:pt x="2618" y="925"/>
                    <a:pt x="2594" y="867"/>
                  </a:cubicBezTo>
                  <a:cubicBezTo>
                    <a:pt x="2570" y="806"/>
                    <a:pt x="2560" y="745"/>
                    <a:pt x="2563" y="680"/>
                  </a:cubicBezTo>
                  <a:cubicBezTo>
                    <a:pt x="2566" y="619"/>
                    <a:pt x="2530" y="561"/>
                    <a:pt x="2472" y="541"/>
                  </a:cubicBezTo>
                  <a:cubicBezTo>
                    <a:pt x="2410" y="521"/>
                    <a:pt x="2356" y="486"/>
                    <a:pt x="2308" y="442"/>
                  </a:cubicBezTo>
                  <a:cubicBezTo>
                    <a:pt x="2264" y="395"/>
                    <a:pt x="2230" y="340"/>
                    <a:pt x="2210" y="282"/>
                  </a:cubicBezTo>
                  <a:cubicBezTo>
                    <a:pt x="2190" y="224"/>
                    <a:pt x="2136" y="187"/>
                    <a:pt x="2078" y="187"/>
                  </a:cubicBezTo>
                  <a:cubicBezTo>
                    <a:pt x="2075" y="187"/>
                    <a:pt x="2073" y="188"/>
                    <a:pt x="2070" y="188"/>
                  </a:cubicBezTo>
                  <a:cubicBezTo>
                    <a:pt x="2063" y="188"/>
                    <a:pt x="2055" y="188"/>
                    <a:pt x="2048" y="188"/>
                  </a:cubicBezTo>
                  <a:cubicBezTo>
                    <a:pt x="1991" y="188"/>
                    <a:pt x="1937" y="178"/>
                    <a:pt x="1883" y="157"/>
                  </a:cubicBezTo>
                  <a:cubicBezTo>
                    <a:pt x="1826" y="133"/>
                    <a:pt x="1771" y="96"/>
                    <a:pt x="1730" y="48"/>
                  </a:cubicBezTo>
                  <a:cubicBezTo>
                    <a:pt x="1703" y="17"/>
                    <a:pt x="1665" y="0"/>
                    <a:pt x="1626" y="0"/>
                  </a:cubicBezTo>
                  <a:cubicBezTo>
                    <a:pt x="1606" y="0"/>
                    <a:pt x="1586" y="5"/>
                    <a:pt x="1567" y="14"/>
                  </a:cubicBezTo>
                  <a:cubicBezTo>
                    <a:pt x="1510" y="42"/>
                    <a:pt x="1445" y="58"/>
                    <a:pt x="1380" y="58"/>
                  </a:cubicBezTo>
                  <a:cubicBezTo>
                    <a:pt x="1316" y="58"/>
                    <a:pt x="1254" y="42"/>
                    <a:pt x="1197" y="14"/>
                  </a:cubicBezTo>
                  <a:cubicBezTo>
                    <a:pt x="1178" y="5"/>
                    <a:pt x="1158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8" name="Google Shape;1848;p58"/>
          <p:cNvGrpSpPr/>
          <p:nvPr/>
        </p:nvGrpSpPr>
        <p:grpSpPr>
          <a:xfrm>
            <a:off x="1643255" y="3703678"/>
            <a:ext cx="347467" cy="302848"/>
            <a:chOff x="1658124" y="3631231"/>
            <a:chExt cx="347467" cy="302848"/>
          </a:xfrm>
        </p:grpSpPr>
        <p:sp>
          <p:nvSpPr>
            <p:cNvPr id="1849" name="Google Shape;1849;p58"/>
            <p:cNvSpPr/>
            <p:nvPr/>
          </p:nvSpPr>
          <p:spPr>
            <a:xfrm>
              <a:off x="1658124" y="3631231"/>
              <a:ext cx="347467" cy="302848"/>
            </a:xfrm>
            <a:custGeom>
              <a:avLst/>
              <a:gdLst/>
              <a:ahLst/>
              <a:cxnLst/>
              <a:rect l="l" t="t" r="r" b="b"/>
              <a:pathLst>
                <a:path w="9672" h="8430" extrusionOk="0">
                  <a:moveTo>
                    <a:pt x="4682" y="247"/>
                  </a:moveTo>
                  <a:cubicBezTo>
                    <a:pt x="5021" y="247"/>
                    <a:pt x="5341" y="434"/>
                    <a:pt x="5511" y="729"/>
                  </a:cubicBezTo>
                  <a:lnTo>
                    <a:pt x="8958" y="6695"/>
                  </a:lnTo>
                  <a:cubicBezTo>
                    <a:pt x="9329" y="7305"/>
                    <a:pt x="8858" y="8137"/>
                    <a:pt x="8146" y="8137"/>
                  </a:cubicBezTo>
                  <a:cubicBezTo>
                    <a:pt x="8139" y="8137"/>
                    <a:pt x="8132" y="8137"/>
                    <a:pt x="8126" y="8137"/>
                  </a:cubicBezTo>
                  <a:lnTo>
                    <a:pt x="1235" y="8137"/>
                  </a:lnTo>
                  <a:cubicBezTo>
                    <a:pt x="1228" y="8137"/>
                    <a:pt x="1222" y="8137"/>
                    <a:pt x="1215" y="8137"/>
                  </a:cubicBezTo>
                  <a:cubicBezTo>
                    <a:pt x="505" y="8137"/>
                    <a:pt x="36" y="7305"/>
                    <a:pt x="406" y="6695"/>
                  </a:cubicBezTo>
                  <a:lnTo>
                    <a:pt x="3849" y="729"/>
                  </a:lnTo>
                  <a:cubicBezTo>
                    <a:pt x="4022" y="434"/>
                    <a:pt x="4339" y="247"/>
                    <a:pt x="4682" y="247"/>
                  </a:cubicBezTo>
                  <a:close/>
                  <a:moveTo>
                    <a:pt x="4680" y="0"/>
                  </a:moveTo>
                  <a:cubicBezTo>
                    <a:pt x="4258" y="0"/>
                    <a:pt x="3835" y="204"/>
                    <a:pt x="3611" y="611"/>
                  </a:cubicBezTo>
                  <a:lnTo>
                    <a:pt x="167" y="6576"/>
                  </a:lnTo>
                  <a:cubicBezTo>
                    <a:pt x="59" y="6763"/>
                    <a:pt x="1" y="6978"/>
                    <a:pt x="1" y="7195"/>
                  </a:cubicBezTo>
                  <a:cubicBezTo>
                    <a:pt x="1" y="7875"/>
                    <a:pt x="555" y="8429"/>
                    <a:pt x="1235" y="8429"/>
                  </a:cubicBezTo>
                  <a:lnTo>
                    <a:pt x="8126" y="8429"/>
                  </a:lnTo>
                  <a:cubicBezTo>
                    <a:pt x="8134" y="8429"/>
                    <a:pt x="8143" y="8429"/>
                    <a:pt x="8151" y="8429"/>
                  </a:cubicBezTo>
                  <a:cubicBezTo>
                    <a:pt x="9065" y="8429"/>
                    <a:pt x="9671" y="7361"/>
                    <a:pt x="9196" y="6576"/>
                  </a:cubicBezTo>
                  <a:lnTo>
                    <a:pt x="5749" y="611"/>
                  </a:lnTo>
                  <a:cubicBezTo>
                    <a:pt x="5526" y="204"/>
                    <a:pt x="5103" y="0"/>
                    <a:pt x="4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8"/>
            <p:cNvSpPr/>
            <p:nvPr/>
          </p:nvSpPr>
          <p:spPr>
            <a:xfrm>
              <a:off x="1811384" y="3736243"/>
              <a:ext cx="29854" cy="89381"/>
            </a:xfrm>
            <a:custGeom>
              <a:avLst/>
              <a:gdLst/>
              <a:ahLst/>
              <a:cxnLst/>
              <a:rect l="l" t="t" r="r" b="b"/>
              <a:pathLst>
                <a:path w="831" h="2488" extrusionOk="0">
                  <a:moveTo>
                    <a:pt x="405" y="306"/>
                  </a:moveTo>
                  <a:cubicBezTo>
                    <a:pt x="471" y="306"/>
                    <a:pt x="537" y="350"/>
                    <a:pt x="538" y="437"/>
                  </a:cubicBezTo>
                  <a:lnTo>
                    <a:pt x="538" y="2039"/>
                  </a:lnTo>
                  <a:cubicBezTo>
                    <a:pt x="538" y="2110"/>
                    <a:pt x="487" y="2175"/>
                    <a:pt x="416" y="2182"/>
                  </a:cubicBezTo>
                  <a:cubicBezTo>
                    <a:pt x="412" y="2182"/>
                    <a:pt x="409" y="2182"/>
                    <a:pt x="405" y="2182"/>
                  </a:cubicBezTo>
                  <a:cubicBezTo>
                    <a:pt x="332" y="2182"/>
                    <a:pt x="270" y="2120"/>
                    <a:pt x="270" y="2045"/>
                  </a:cubicBezTo>
                  <a:lnTo>
                    <a:pt x="270" y="437"/>
                  </a:lnTo>
                  <a:cubicBezTo>
                    <a:pt x="272" y="350"/>
                    <a:pt x="339" y="306"/>
                    <a:pt x="405" y="306"/>
                  </a:cubicBezTo>
                  <a:close/>
                  <a:moveTo>
                    <a:pt x="415" y="0"/>
                  </a:moveTo>
                  <a:cubicBezTo>
                    <a:pt x="187" y="0"/>
                    <a:pt x="1" y="187"/>
                    <a:pt x="1" y="414"/>
                  </a:cubicBezTo>
                  <a:lnTo>
                    <a:pt x="1" y="2073"/>
                  </a:lnTo>
                  <a:cubicBezTo>
                    <a:pt x="1" y="2301"/>
                    <a:pt x="188" y="2487"/>
                    <a:pt x="416" y="2487"/>
                  </a:cubicBezTo>
                  <a:cubicBezTo>
                    <a:pt x="644" y="2487"/>
                    <a:pt x="830" y="2301"/>
                    <a:pt x="830" y="2073"/>
                  </a:cubicBezTo>
                  <a:lnTo>
                    <a:pt x="830" y="421"/>
                  </a:lnTo>
                  <a:cubicBezTo>
                    <a:pt x="830" y="233"/>
                    <a:pt x="684" y="47"/>
                    <a:pt x="501" y="9"/>
                  </a:cubicBezTo>
                  <a:cubicBezTo>
                    <a:pt x="472" y="3"/>
                    <a:pt x="443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8"/>
            <p:cNvSpPr/>
            <p:nvPr/>
          </p:nvSpPr>
          <p:spPr>
            <a:xfrm>
              <a:off x="1806750" y="3835110"/>
              <a:ext cx="39015" cy="29458"/>
            </a:xfrm>
            <a:custGeom>
              <a:avLst/>
              <a:gdLst/>
              <a:ahLst/>
              <a:cxnLst/>
              <a:rect l="l" t="t" r="r" b="b"/>
              <a:pathLst>
                <a:path w="1086" h="820" extrusionOk="0">
                  <a:moveTo>
                    <a:pt x="545" y="272"/>
                  </a:moveTo>
                  <a:cubicBezTo>
                    <a:pt x="725" y="276"/>
                    <a:pt x="725" y="545"/>
                    <a:pt x="545" y="548"/>
                  </a:cubicBezTo>
                  <a:cubicBezTo>
                    <a:pt x="365" y="545"/>
                    <a:pt x="365" y="276"/>
                    <a:pt x="545" y="272"/>
                  </a:cubicBezTo>
                  <a:close/>
                  <a:moveTo>
                    <a:pt x="545" y="1"/>
                  </a:moveTo>
                  <a:cubicBezTo>
                    <a:pt x="1" y="14"/>
                    <a:pt x="1" y="806"/>
                    <a:pt x="545" y="820"/>
                  </a:cubicBezTo>
                  <a:cubicBezTo>
                    <a:pt x="1085" y="806"/>
                    <a:pt x="1085" y="14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8"/>
            <p:cNvSpPr/>
            <p:nvPr/>
          </p:nvSpPr>
          <p:spPr>
            <a:xfrm>
              <a:off x="1697355" y="3669995"/>
              <a:ext cx="257834" cy="224100"/>
            </a:xfrm>
            <a:custGeom>
              <a:avLst/>
              <a:gdLst/>
              <a:ahLst/>
              <a:cxnLst/>
              <a:rect l="l" t="t" r="r" b="b"/>
              <a:pathLst>
                <a:path w="7177" h="6238" extrusionOk="0">
                  <a:moveTo>
                    <a:pt x="3589" y="1"/>
                  </a:moveTo>
                  <a:cubicBezTo>
                    <a:pt x="3542" y="1"/>
                    <a:pt x="3494" y="24"/>
                    <a:pt x="3471" y="69"/>
                  </a:cubicBezTo>
                  <a:lnTo>
                    <a:pt x="616" y="5011"/>
                  </a:lnTo>
                  <a:cubicBezTo>
                    <a:pt x="578" y="5075"/>
                    <a:pt x="602" y="5161"/>
                    <a:pt x="666" y="5198"/>
                  </a:cubicBezTo>
                  <a:cubicBezTo>
                    <a:pt x="688" y="5210"/>
                    <a:pt x="712" y="5216"/>
                    <a:pt x="736" y="5216"/>
                  </a:cubicBezTo>
                  <a:cubicBezTo>
                    <a:pt x="783" y="5216"/>
                    <a:pt x="829" y="5192"/>
                    <a:pt x="854" y="5147"/>
                  </a:cubicBezTo>
                  <a:lnTo>
                    <a:pt x="3590" y="409"/>
                  </a:lnTo>
                  <a:lnTo>
                    <a:pt x="6799" y="5960"/>
                  </a:lnTo>
                  <a:lnTo>
                    <a:pt x="381" y="5960"/>
                  </a:lnTo>
                  <a:lnTo>
                    <a:pt x="578" y="5623"/>
                  </a:lnTo>
                  <a:cubicBezTo>
                    <a:pt x="619" y="5558"/>
                    <a:pt x="595" y="5474"/>
                    <a:pt x="531" y="5436"/>
                  </a:cubicBezTo>
                  <a:cubicBezTo>
                    <a:pt x="508" y="5424"/>
                    <a:pt x="484" y="5417"/>
                    <a:pt x="460" y="5417"/>
                  </a:cubicBezTo>
                  <a:cubicBezTo>
                    <a:pt x="413" y="5417"/>
                    <a:pt x="368" y="5442"/>
                    <a:pt x="344" y="5487"/>
                  </a:cubicBezTo>
                  <a:lnTo>
                    <a:pt x="24" y="6034"/>
                  </a:lnTo>
                  <a:cubicBezTo>
                    <a:pt x="1" y="6075"/>
                    <a:pt x="1" y="6129"/>
                    <a:pt x="24" y="6170"/>
                  </a:cubicBezTo>
                  <a:cubicBezTo>
                    <a:pt x="47" y="6208"/>
                    <a:pt x="82" y="6230"/>
                    <a:pt x="122" y="6230"/>
                  </a:cubicBezTo>
                  <a:cubicBezTo>
                    <a:pt x="129" y="6230"/>
                    <a:pt x="136" y="6230"/>
                    <a:pt x="143" y="6228"/>
                  </a:cubicBezTo>
                  <a:lnTo>
                    <a:pt x="7034" y="6228"/>
                  </a:lnTo>
                  <a:cubicBezTo>
                    <a:pt x="7040" y="6238"/>
                    <a:pt x="7047" y="6238"/>
                    <a:pt x="7054" y="6238"/>
                  </a:cubicBezTo>
                  <a:cubicBezTo>
                    <a:pt x="7101" y="6231"/>
                    <a:pt x="7145" y="6197"/>
                    <a:pt x="7162" y="6153"/>
                  </a:cubicBezTo>
                  <a:cubicBezTo>
                    <a:pt x="7176" y="6123"/>
                    <a:pt x="7176" y="6085"/>
                    <a:pt x="7162" y="6054"/>
                  </a:cubicBezTo>
                  <a:cubicBezTo>
                    <a:pt x="7162" y="6051"/>
                    <a:pt x="7162" y="6051"/>
                    <a:pt x="7159" y="6048"/>
                  </a:cubicBezTo>
                  <a:cubicBezTo>
                    <a:pt x="7159" y="6045"/>
                    <a:pt x="7156" y="6038"/>
                    <a:pt x="7152" y="6034"/>
                  </a:cubicBezTo>
                  <a:cubicBezTo>
                    <a:pt x="7145" y="6021"/>
                    <a:pt x="3709" y="66"/>
                    <a:pt x="3699" y="55"/>
                  </a:cubicBezTo>
                  <a:cubicBezTo>
                    <a:pt x="3673" y="18"/>
                    <a:pt x="3631" y="1"/>
                    <a:pt x="3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58"/>
          <p:cNvGrpSpPr/>
          <p:nvPr/>
        </p:nvGrpSpPr>
        <p:grpSpPr>
          <a:xfrm>
            <a:off x="2462974" y="3747471"/>
            <a:ext cx="336258" cy="259055"/>
            <a:chOff x="2477849" y="3653127"/>
            <a:chExt cx="336258" cy="259055"/>
          </a:xfrm>
        </p:grpSpPr>
        <p:sp>
          <p:nvSpPr>
            <p:cNvPr id="1854" name="Google Shape;1854;p58"/>
            <p:cNvSpPr/>
            <p:nvPr/>
          </p:nvSpPr>
          <p:spPr>
            <a:xfrm>
              <a:off x="2526601" y="3843282"/>
              <a:ext cx="49253" cy="49217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8" y="272"/>
                  </a:moveTo>
                  <a:cubicBezTo>
                    <a:pt x="912" y="272"/>
                    <a:pt x="1099" y="455"/>
                    <a:pt x="1099" y="683"/>
                  </a:cubicBezTo>
                  <a:cubicBezTo>
                    <a:pt x="1099" y="911"/>
                    <a:pt x="912" y="1095"/>
                    <a:pt x="688" y="1095"/>
                  </a:cubicBezTo>
                  <a:cubicBezTo>
                    <a:pt x="459" y="1095"/>
                    <a:pt x="276" y="911"/>
                    <a:pt x="276" y="683"/>
                  </a:cubicBezTo>
                  <a:cubicBezTo>
                    <a:pt x="276" y="455"/>
                    <a:pt x="459" y="272"/>
                    <a:pt x="688" y="272"/>
                  </a:cubicBezTo>
                  <a:close/>
                  <a:moveTo>
                    <a:pt x="688" y="0"/>
                  </a:moveTo>
                  <a:cubicBezTo>
                    <a:pt x="310" y="0"/>
                    <a:pt x="1" y="306"/>
                    <a:pt x="1" y="683"/>
                  </a:cubicBezTo>
                  <a:cubicBezTo>
                    <a:pt x="1" y="1061"/>
                    <a:pt x="310" y="1370"/>
                    <a:pt x="688" y="1370"/>
                  </a:cubicBezTo>
                  <a:cubicBezTo>
                    <a:pt x="1064" y="1370"/>
                    <a:pt x="1370" y="1061"/>
                    <a:pt x="1370" y="683"/>
                  </a:cubicBezTo>
                  <a:cubicBezTo>
                    <a:pt x="1370" y="306"/>
                    <a:pt x="1064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8"/>
            <p:cNvSpPr/>
            <p:nvPr/>
          </p:nvSpPr>
          <p:spPr>
            <a:xfrm>
              <a:off x="2705404" y="3843282"/>
              <a:ext cx="49361" cy="49217"/>
            </a:xfrm>
            <a:custGeom>
              <a:avLst/>
              <a:gdLst/>
              <a:ahLst/>
              <a:cxnLst/>
              <a:rect l="l" t="t" r="r" b="b"/>
              <a:pathLst>
                <a:path w="1374" h="1370" extrusionOk="0">
                  <a:moveTo>
                    <a:pt x="687" y="272"/>
                  </a:moveTo>
                  <a:cubicBezTo>
                    <a:pt x="915" y="272"/>
                    <a:pt x="1098" y="455"/>
                    <a:pt x="1098" y="683"/>
                  </a:cubicBezTo>
                  <a:cubicBezTo>
                    <a:pt x="1098" y="911"/>
                    <a:pt x="915" y="1095"/>
                    <a:pt x="687" y="1095"/>
                  </a:cubicBezTo>
                  <a:cubicBezTo>
                    <a:pt x="459" y="1095"/>
                    <a:pt x="275" y="911"/>
                    <a:pt x="275" y="683"/>
                  </a:cubicBezTo>
                  <a:cubicBezTo>
                    <a:pt x="275" y="455"/>
                    <a:pt x="459" y="272"/>
                    <a:pt x="687" y="272"/>
                  </a:cubicBezTo>
                  <a:close/>
                  <a:moveTo>
                    <a:pt x="687" y="0"/>
                  </a:moveTo>
                  <a:cubicBezTo>
                    <a:pt x="309" y="0"/>
                    <a:pt x="0" y="306"/>
                    <a:pt x="0" y="683"/>
                  </a:cubicBezTo>
                  <a:cubicBezTo>
                    <a:pt x="0" y="1061"/>
                    <a:pt x="309" y="1370"/>
                    <a:pt x="687" y="1370"/>
                  </a:cubicBezTo>
                  <a:cubicBezTo>
                    <a:pt x="1064" y="1370"/>
                    <a:pt x="1373" y="1061"/>
                    <a:pt x="1373" y="683"/>
                  </a:cubicBezTo>
                  <a:cubicBezTo>
                    <a:pt x="1373" y="306"/>
                    <a:pt x="1064" y="0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8"/>
            <p:cNvSpPr/>
            <p:nvPr/>
          </p:nvSpPr>
          <p:spPr>
            <a:xfrm>
              <a:off x="2477849" y="3653127"/>
              <a:ext cx="336258" cy="259055"/>
            </a:xfrm>
            <a:custGeom>
              <a:avLst/>
              <a:gdLst/>
              <a:ahLst/>
              <a:cxnLst/>
              <a:rect l="l" t="t" r="r" b="b"/>
              <a:pathLst>
                <a:path w="9360" h="7211" extrusionOk="0">
                  <a:moveTo>
                    <a:pt x="5471" y="269"/>
                  </a:moveTo>
                  <a:cubicBezTo>
                    <a:pt x="5627" y="269"/>
                    <a:pt x="5770" y="357"/>
                    <a:pt x="5838" y="497"/>
                  </a:cubicBezTo>
                  <a:lnTo>
                    <a:pt x="6001" y="830"/>
                  </a:lnTo>
                  <a:lnTo>
                    <a:pt x="3356" y="830"/>
                  </a:lnTo>
                  <a:lnTo>
                    <a:pt x="3513" y="503"/>
                  </a:lnTo>
                  <a:cubicBezTo>
                    <a:pt x="3584" y="361"/>
                    <a:pt x="3733" y="269"/>
                    <a:pt x="3890" y="269"/>
                  </a:cubicBezTo>
                  <a:close/>
                  <a:moveTo>
                    <a:pt x="868" y="5582"/>
                  </a:moveTo>
                  <a:cubicBezTo>
                    <a:pt x="837" y="5667"/>
                    <a:pt x="817" y="5756"/>
                    <a:pt x="807" y="5850"/>
                  </a:cubicBezTo>
                  <a:lnTo>
                    <a:pt x="270" y="5850"/>
                  </a:lnTo>
                  <a:lnTo>
                    <a:pt x="270" y="5582"/>
                  </a:lnTo>
                  <a:close/>
                  <a:moveTo>
                    <a:pt x="6463" y="1095"/>
                  </a:moveTo>
                  <a:cubicBezTo>
                    <a:pt x="6620" y="1095"/>
                    <a:pt x="6759" y="1183"/>
                    <a:pt x="6830" y="1323"/>
                  </a:cubicBezTo>
                  <a:lnTo>
                    <a:pt x="6850" y="1363"/>
                  </a:lnTo>
                  <a:lnTo>
                    <a:pt x="1245" y="1363"/>
                  </a:lnTo>
                  <a:cubicBezTo>
                    <a:pt x="1181" y="1363"/>
                    <a:pt x="1119" y="1407"/>
                    <a:pt x="1106" y="1473"/>
                  </a:cubicBezTo>
                  <a:cubicBezTo>
                    <a:pt x="1089" y="1558"/>
                    <a:pt x="1157" y="1632"/>
                    <a:pt x="1242" y="1632"/>
                  </a:cubicBezTo>
                  <a:lnTo>
                    <a:pt x="7001" y="1632"/>
                  </a:lnTo>
                  <a:lnTo>
                    <a:pt x="7939" y="3505"/>
                  </a:lnTo>
                  <a:cubicBezTo>
                    <a:pt x="7952" y="3533"/>
                    <a:pt x="7972" y="3556"/>
                    <a:pt x="8000" y="3566"/>
                  </a:cubicBezTo>
                  <a:lnTo>
                    <a:pt x="8860" y="3974"/>
                  </a:lnTo>
                  <a:cubicBezTo>
                    <a:pt x="9003" y="4042"/>
                    <a:pt x="9091" y="4185"/>
                    <a:pt x="9091" y="4338"/>
                  </a:cubicBezTo>
                  <a:lnTo>
                    <a:pt x="9091" y="5290"/>
                  </a:lnTo>
                  <a:lnTo>
                    <a:pt x="8061" y="5290"/>
                  </a:lnTo>
                  <a:cubicBezTo>
                    <a:pt x="7837" y="4950"/>
                    <a:pt x="7459" y="4729"/>
                    <a:pt x="7034" y="4729"/>
                  </a:cubicBezTo>
                  <a:cubicBezTo>
                    <a:pt x="6399" y="4729"/>
                    <a:pt x="5875" y="5218"/>
                    <a:pt x="5804" y="5850"/>
                  </a:cubicBezTo>
                  <a:lnTo>
                    <a:pt x="3278" y="5850"/>
                  </a:lnTo>
                  <a:cubicBezTo>
                    <a:pt x="3207" y="5218"/>
                    <a:pt x="2683" y="4729"/>
                    <a:pt x="2048" y="4729"/>
                  </a:cubicBezTo>
                  <a:cubicBezTo>
                    <a:pt x="1623" y="4729"/>
                    <a:pt x="1245" y="4950"/>
                    <a:pt x="1021" y="5290"/>
                  </a:cubicBezTo>
                  <a:lnTo>
                    <a:pt x="270" y="5290"/>
                  </a:lnTo>
                  <a:lnTo>
                    <a:pt x="270" y="1632"/>
                  </a:lnTo>
                  <a:lnTo>
                    <a:pt x="664" y="1632"/>
                  </a:lnTo>
                  <a:cubicBezTo>
                    <a:pt x="735" y="1632"/>
                    <a:pt x="800" y="1581"/>
                    <a:pt x="804" y="1509"/>
                  </a:cubicBezTo>
                  <a:cubicBezTo>
                    <a:pt x="814" y="1432"/>
                    <a:pt x="749" y="1363"/>
                    <a:pt x="671" y="1363"/>
                  </a:cubicBezTo>
                  <a:lnTo>
                    <a:pt x="291" y="1363"/>
                  </a:lnTo>
                  <a:cubicBezTo>
                    <a:pt x="348" y="1208"/>
                    <a:pt x="498" y="1095"/>
                    <a:pt x="678" y="1095"/>
                  </a:cubicBezTo>
                  <a:close/>
                  <a:moveTo>
                    <a:pt x="9067" y="5582"/>
                  </a:moveTo>
                  <a:lnTo>
                    <a:pt x="9067" y="5850"/>
                  </a:lnTo>
                  <a:lnTo>
                    <a:pt x="8254" y="5850"/>
                  </a:lnTo>
                  <a:cubicBezTo>
                    <a:pt x="8245" y="5756"/>
                    <a:pt x="8224" y="5667"/>
                    <a:pt x="8193" y="5582"/>
                  </a:cubicBezTo>
                  <a:close/>
                  <a:moveTo>
                    <a:pt x="2045" y="5017"/>
                  </a:moveTo>
                  <a:cubicBezTo>
                    <a:pt x="2571" y="5017"/>
                    <a:pt x="3003" y="5450"/>
                    <a:pt x="3003" y="5976"/>
                  </a:cubicBezTo>
                  <a:cubicBezTo>
                    <a:pt x="3003" y="6506"/>
                    <a:pt x="2571" y="6939"/>
                    <a:pt x="2045" y="6939"/>
                  </a:cubicBezTo>
                  <a:cubicBezTo>
                    <a:pt x="1524" y="6939"/>
                    <a:pt x="1102" y="6523"/>
                    <a:pt x="1086" y="6010"/>
                  </a:cubicBezTo>
                  <a:cubicBezTo>
                    <a:pt x="1089" y="6000"/>
                    <a:pt x="1089" y="5990"/>
                    <a:pt x="1089" y="5976"/>
                  </a:cubicBezTo>
                  <a:cubicBezTo>
                    <a:pt x="1089" y="5966"/>
                    <a:pt x="1089" y="5952"/>
                    <a:pt x="1086" y="5942"/>
                  </a:cubicBezTo>
                  <a:cubicBezTo>
                    <a:pt x="1102" y="5429"/>
                    <a:pt x="1524" y="5017"/>
                    <a:pt x="2045" y="5017"/>
                  </a:cubicBezTo>
                  <a:close/>
                  <a:moveTo>
                    <a:pt x="7021" y="5017"/>
                  </a:moveTo>
                  <a:cubicBezTo>
                    <a:pt x="7551" y="5017"/>
                    <a:pt x="7980" y="5450"/>
                    <a:pt x="7980" y="5976"/>
                  </a:cubicBezTo>
                  <a:cubicBezTo>
                    <a:pt x="7980" y="6506"/>
                    <a:pt x="7551" y="6939"/>
                    <a:pt x="7021" y="6939"/>
                  </a:cubicBezTo>
                  <a:cubicBezTo>
                    <a:pt x="6491" y="6939"/>
                    <a:pt x="6062" y="6506"/>
                    <a:pt x="6062" y="5976"/>
                  </a:cubicBezTo>
                  <a:cubicBezTo>
                    <a:pt x="6062" y="5450"/>
                    <a:pt x="6491" y="5017"/>
                    <a:pt x="7021" y="5017"/>
                  </a:cubicBezTo>
                  <a:close/>
                  <a:moveTo>
                    <a:pt x="3904" y="0"/>
                  </a:moveTo>
                  <a:cubicBezTo>
                    <a:pt x="3642" y="0"/>
                    <a:pt x="3397" y="150"/>
                    <a:pt x="3281" y="388"/>
                  </a:cubicBezTo>
                  <a:lnTo>
                    <a:pt x="3068" y="830"/>
                  </a:lnTo>
                  <a:lnTo>
                    <a:pt x="688" y="830"/>
                  </a:lnTo>
                  <a:cubicBezTo>
                    <a:pt x="307" y="830"/>
                    <a:pt x="1" y="1136"/>
                    <a:pt x="1" y="1513"/>
                  </a:cubicBezTo>
                  <a:lnTo>
                    <a:pt x="1" y="5980"/>
                  </a:lnTo>
                  <a:cubicBezTo>
                    <a:pt x="1" y="6054"/>
                    <a:pt x="62" y="6115"/>
                    <a:pt x="137" y="6115"/>
                  </a:cubicBezTo>
                  <a:lnTo>
                    <a:pt x="827" y="6115"/>
                  </a:lnTo>
                  <a:cubicBezTo>
                    <a:pt x="895" y="6731"/>
                    <a:pt x="1419" y="7210"/>
                    <a:pt x="2051" y="7210"/>
                  </a:cubicBezTo>
                  <a:cubicBezTo>
                    <a:pt x="2687" y="7210"/>
                    <a:pt x="3210" y="6731"/>
                    <a:pt x="3278" y="6115"/>
                  </a:cubicBezTo>
                  <a:lnTo>
                    <a:pt x="5804" y="6115"/>
                  </a:lnTo>
                  <a:cubicBezTo>
                    <a:pt x="5872" y="6731"/>
                    <a:pt x="6395" y="7210"/>
                    <a:pt x="7031" y="7210"/>
                  </a:cubicBezTo>
                  <a:cubicBezTo>
                    <a:pt x="7663" y="7210"/>
                    <a:pt x="8187" y="6731"/>
                    <a:pt x="8254" y="6115"/>
                  </a:cubicBezTo>
                  <a:lnTo>
                    <a:pt x="9224" y="6115"/>
                  </a:lnTo>
                  <a:cubicBezTo>
                    <a:pt x="9298" y="6115"/>
                    <a:pt x="9359" y="6054"/>
                    <a:pt x="9359" y="5980"/>
                  </a:cubicBezTo>
                  <a:lnTo>
                    <a:pt x="9359" y="4410"/>
                  </a:lnTo>
                  <a:cubicBezTo>
                    <a:pt x="9359" y="4148"/>
                    <a:pt x="9210" y="3906"/>
                    <a:pt x="8975" y="3794"/>
                  </a:cubicBezTo>
                  <a:lnTo>
                    <a:pt x="8156" y="3396"/>
                  </a:lnTo>
                  <a:lnTo>
                    <a:pt x="7085" y="1211"/>
                  </a:lnTo>
                  <a:cubicBezTo>
                    <a:pt x="6970" y="979"/>
                    <a:pt x="6728" y="830"/>
                    <a:pt x="6470" y="830"/>
                  </a:cubicBezTo>
                  <a:lnTo>
                    <a:pt x="6290" y="830"/>
                  </a:lnTo>
                  <a:lnTo>
                    <a:pt x="6072" y="384"/>
                  </a:lnTo>
                  <a:cubicBezTo>
                    <a:pt x="5956" y="150"/>
                    <a:pt x="5719" y="0"/>
                    <a:pt x="5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8"/>
            <p:cNvSpPr/>
            <p:nvPr/>
          </p:nvSpPr>
          <p:spPr>
            <a:xfrm>
              <a:off x="2636391" y="3721386"/>
              <a:ext cx="115068" cy="62186"/>
            </a:xfrm>
            <a:custGeom>
              <a:avLst/>
              <a:gdLst/>
              <a:ahLst/>
              <a:cxnLst/>
              <a:rect l="l" t="t" r="r" b="b"/>
              <a:pathLst>
                <a:path w="3203" h="1731" extrusionOk="0">
                  <a:moveTo>
                    <a:pt x="2230" y="293"/>
                  </a:moveTo>
                  <a:lnTo>
                    <a:pt x="2801" y="1462"/>
                  </a:lnTo>
                  <a:lnTo>
                    <a:pt x="269" y="1462"/>
                  </a:lnTo>
                  <a:lnTo>
                    <a:pt x="269" y="293"/>
                  </a:lnTo>
                  <a:close/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lnTo>
                    <a:pt x="1" y="1592"/>
                  </a:lnTo>
                  <a:cubicBezTo>
                    <a:pt x="1" y="1669"/>
                    <a:pt x="62" y="1730"/>
                    <a:pt x="136" y="1730"/>
                  </a:cubicBezTo>
                  <a:lnTo>
                    <a:pt x="3046" y="1730"/>
                  </a:lnTo>
                  <a:cubicBezTo>
                    <a:pt x="3070" y="1730"/>
                    <a:pt x="3097" y="1724"/>
                    <a:pt x="3118" y="1714"/>
                  </a:cubicBezTo>
                  <a:cubicBezTo>
                    <a:pt x="3186" y="1673"/>
                    <a:pt x="3203" y="1595"/>
                    <a:pt x="3172" y="1534"/>
                  </a:cubicBezTo>
                  <a:lnTo>
                    <a:pt x="2461" y="78"/>
                  </a:lnTo>
                  <a:cubicBezTo>
                    <a:pt x="2437" y="31"/>
                    <a:pt x="2390" y="1"/>
                    <a:pt x="2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8" name="Google Shape;1858;p58"/>
          <p:cNvGrpSpPr/>
          <p:nvPr/>
        </p:nvGrpSpPr>
        <p:grpSpPr>
          <a:xfrm>
            <a:off x="3281371" y="3703712"/>
            <a:ext cx="336225" cy="302814"/>
            <a:chOff x="3286349" y="3642511"/>
            <a:chExt cx="336225" cy="302814"/>
          </a:xfrm>
        </p:grpSpPr>
        <p:sp>
          <p:nvSpPr>
            <p:cNvPr id="1859" name="Google Shape;1859;p58"/>
            <p:cNvSpPr/>
            <p:nvPr/>
          </p:nvSpPr>
          <p:spPr>
            <a:xfrm>
              <a:off x="3286349" y="3728410"/>
              <a:ext cx="119091" cy="216915"/>
            </a:xfrm>
            <a:custGeom>
              <a:avLst/>
              <a:gdLst/>
              <a:ahLst/>
              <a:cxnLst/>
              <a:rect l="l" t="t" r="r" b="b"/>
              <a:pathLst>
                <a:path w="3315" h="6038" extrusionOk="0">
                  <a:moveTo>
                    <a:pt x="731" y="0"/>
                  </a:moveTo>
                  <a:cubicBezTo>
                    <a:pt x="364" y="0"/>
                    <a:pt x="69" y="295"/>
                    <a:pt x="62" y="659"/>
                  </a:cubicBezTo>
                  <a:cubicBezTo>
                    <a:pt x="62" y="730"/>
                    <a:pt x="113" y="799"/>
                    <a:pt x="188" y="802"/>
                  </a:cubicBezTo>
                  <a:cubicBezTo>
                    <a:pt x="192" y="802"/>
                    <a:pt x="195" y="803"/>
                    <a:pt x="199" y="803"/>
                  </a:cubicBezTo>
                  <a:cubicBezTo>
                    <a:pt x="272" y="803"/>
                    <a:pt x="331" y="744"/>
                    <a:pt x="331" y="669"/>
                  </a:cubicBezTo>
                  <a:cubicBezTo>
                    <a:pt x="331" y="449"/>
                    <a:pt x="511" y="269"/>
                    <a:pt x="731" y="269"/>
                  </a:cubicBezTo>
                  <a:lnTo>
                    <a:pt x="2611" y="269"/>
                  </a:lnTo>
                  <a:cubicBezTo>
                    <a:pt x="2839" y="269"/>
                    <a:pt x="3023" y="452"/>
                    <a:pt x="3023" y="680"/>
                  </a:cubicBezTo>
                  <a:lnTo>
                    <a:pt x="3023" y="2842"/>
                  </a:lnTo>
                  <a:cubicBezTo>
                    <a:pt x="3023" y="2913"/>
                    <a:pt x="2965" y="2967"/>
                    <a:pt x="2890" y="2967"/>
                  </a:cubicBezTo>
                  <a:cubicBezTo>
                    <a:pt x="2811" y="2967"/>
                    <a:pt x="2754" y="2913"/>
                    <a:pt x="2754" y="2842"/>
                  </a:cubicBezTo>
                  <a:lnTo>
                    <a:pt x="2754" y="683"/>
                  </a:lnTo>
                  <a:cubicBezTo>
                    <a:pt x="2754" y="628"/>
                    <a:pt x="2723" y="574"/>
                    <a:pt x="2673" y="554"/>
                  </a:cubicBezTo>
                  <a:cubicBezTo>
                    <a:pt x="2651" y="545"/>
                    <a:pt x="2629" y="541"/>
                    <a:pt x="2608" y="541"/>
                  </a:cubicBezTo>
                  <a:cubicBezTo>
                    <a:pt x="2526" y="541"/>
                    <a:pt x="2461" y="605"/>
                    <a:pt x="2461" y="686"/>
                  </a:cubicBezTo>
                  <a:lnTo>
                    <a:pt x="2461" y="5568"/>
                  </a:lnTo>
                  <a:cubicBezTo>
                    <a:pt x="2461" y="5678"/>
                    <a:pt x="2369" y="5768"/>
                    <a:pt x="2258" y="5768"/>
                  </a:cubicBezTo>
                  <a:cubicBezTo>
                    <a:pt x="2245" y="5768"/>
                    <a:pt x="2233" y="5767"/>
                    <a:pt x="2220" y="5765"/>
                  </a:cubicBezTo>
                  <a:cubicBezTo>
                    <a:pt x="2118" y="5747"/>
                    <a:pt x="2047" y="5656"/>
                    <a:pt x="2047" y="5554"/>
                  </a:cubicBezTo>
                  <a:lnTo>
                    <a:pt x="2047" y="2889"/>
                  </a:lnTo>
                  <a:cubicBezTo>
                    <a:pt x="2047" y="2815"/>
                    <a:pt x="1986" y="2753"/>
                    <a:pt x="1911" y="2753"/>
                  </a:cubicBezTo>
                  <a:lnTo>
                    <a:pt x="1388" y="2753"/>
                  </a:lnTo>
                  <a:cubicBezTo>
                    <a:pt x="1350" y="2753"/>
                    <a:pt x="1313" y="2767"/>
                    <a:pt x="1286" y="2794"/>
                  </a:cubicBezTo>
                  <a:cubicBezTo>
                    <a:pt x="1258" y="2818"/>
                    <a:pt x="1245" y="2855"/>
                    <a:pt x="1245" y="2889"/>
                  </a:cubicBezTo>
                  <a:lnTo>
                    <a:pt x="1245" y="5561"/>
                  </a:lnTo>
                  <a:cubicBezTo>
                    <a:pt x="1245" y="5676"/>
                    <a:pt x="1146" y="5768"/>
                    <a:pt x="1024" y="5768"/>
                  </a:cubicBezTo>
                  <a:cubicBezTo>
                    <a:pt x="905" y="5768"/>
                    <a:pt x="806" y="5676"/>
                    <a:pt x="806" y="5568"/>
                  </a:cubicBezTo>
                  <a:lnTo>
                    <a:pt x="806" y="686"/>
                  </a:lnTo>
                  <a:cubicBezTo>
                    <a:pt x="806" y="615"/>
                    <a:pt x="751" y="554"/>
                    <a:pt x="684" y="547"/>
                  </a:cubicBezTo>
                  <a:cubicBezTo>
                    <a:pt x="680" y="546"/>
                    <a:pt x="676" y="546"/>
                    <a:pt x="672" y="546"/>
                  </a:cubicBezTo>
                  <a:cubicBezTo>
                    <a:pt x="596" y="546"/>
                    <a:pt x="538" y="605"/>
                    <a:pt x="538" y="680"/>
                  </a:cubicBezTo>
                  <a:lnTo>
                    <a:pt x="538" y="2879"/>
                  </a:lnTo>
                  <a:cubicBezTo>
                    <a:pt x="538" y="2950"/>
                    <a:pt x="486" y="3011"/>
                    <a:pt x="415" y="3019"/>
                  </a:cubicBezTo>
                  <a:cubicBezTo>
                    <a:pt x="412" y="3019"/>
                    <a:pt x="408" y="3019"/>
                    <a:pt x="404" y="3019"/>
                  </a:cubicBezTo>
                  <a:cubicBezTo>
                    <a:pt x="331" y="3019"/>
                    <a:pt x="269" y="2960"/>
                    <a:pt x="269" y="2886"/>
                  </a:cubicBezTo>
                  <a:lnTo>
                    <a:pt x="269" y="1227"/>
                  </a:lnTo>
                  <a:cubicBezTo>
                    <a:pt x="269" y="1155"/>
                    <a:pt x="218" y="1091"/>
                    <a:pt x="147" y="1084"/>
                  </a:cubicBezTo>
                  <a:cubicBezTo>
                    <a:pt x="143" y="1084"/>
                    <a:pt x="139" y="1084"/>
                    <a:pt x="135" y="1084"/>
                  </a:cubicBezTo>
                  <a:cubicBezTo>
                    <a:pt x="62" y="1084"/>
                    <a:pt x="1" y="1146"/>
                    <a:pt x="1" y="1220"/>
                  </a:cubicBezTo>
                  <a:lnTo>
                    <a:pt x="1" y="2879"/>
                  </a:lnTo>
                  <a:cubicBezTo>
                    <a:pt x="1" y="3035"/>
                    <a:pt x="116" y="3215"/>
                    <a:pt x="262" y="3270"/>
                  </a:cubicBezTo>
                  <a:cubicBezTo>
                    <a:pt x="316" y="3291"/>
                    <a:pt x="370" y="3300"/>
                    <a:pt x="422" y="3300"/>
                  </a:cubicBezTo>
                  <a:cubicBezTo>
                    <a:pt x="471" y="3300"/>
                    <a:pt x="518" y="3292"/>
                    <a:pt x="561" y="3276"/>
                  </a:cubicBezTo>
                  <a:lnTo>
                    <a:pt x="561" y="5564"/>
                  </a:lnTo>
                  <a:cubicBezTo>
                    <a:pt x="561" y="5823"/>
                    <a:pt x="773" y="6037"/>
                    <a:pt x="1037" y="6037"/>
                  </a:cubicBezTo>
                  <a:cubicBezTo>
                    <a:pt x="1042" y="6037"/>
                    <a:pt x="1048" y="6037"/>
                    <a:pt x="1054" y="6037"/>
                  </a:cubicBezTo>
                  <a:cubicBezTo>
                    <a:pt x="1306" y="6026"/>
                    <a:pt x="1513" y="5802"/>
                    <a:pt x="1513" y="5551"/>
                  </a:cubicBezTo>
                  <a:lnTo>
                    <a:pt x="1513" y="3022"/>
                  </a:lnTo>
                  <a:lnTo>
                    <a:pt x="1779" y="3022"/>
                  </a:lnTo>
                  <a:lnTo>
                    <a:pt x="1779" y="5544"/>
                  </a:lnTo>
                  <a:cubicBezTo>
                    <a:pt x="1779" y="5775"/>
                    <a:pt x="1965" y="6000"/>
                    <a:pt x="2193" y="6030"/>
                  </a:cubicBezTo>
                  <a:cubicBezTo>
                    <a:pt x="2219" y="6033"/>
                    <a:pt x="2244" y="6035"/>
                    <a:pt x="2269" y="6035"/>
                  </a:cubicBezTo>
                  <a:cubicBezTo>
                    <a:pt x="2538" y="6035"/>
                    <a:pt x="2754" y="5825"/>
                    <a:pt x="2754" y="5564"/>
                  </a:cubicBezTo>
                  <a:lnTo>
                    <a:pt x="2754" y="3284"/>
                  </a:lnTo>
                  <a:cubicBezTo>
                    <a:pt x="2798" y="3300"/>
                    <a:pt x="2846" y="3307"/>
                    <a:pt x="2897" y="3307"/>
                  </a:cubicBezTo>
                  <a:cubicBezTo>
                    <a:pt x="3131" y="3307"/>
                    <a:pt x="3315" y="3130"/>
                    <a:pt x="3315" y="2906"/>
                  </a:cubicBezTo>
                  <a:lnTo>
                    <a:pt x="3315" y="683"/>
                  </a:lnTo>
                  <a:cubicBezTo>
                    <a:pt x="3315" y="306"/>
                    <a:pt x="3002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8"/>
            <p:cNvSpPr/>
            <p:nvPr/>
          </p:nvSpPr>
          <p:spPr>
            <a:xfrm>
              <a:off x="3310779" y="3649122"/>
              <a:ext cx="69012" cy="69048"/>
            </a:xfrm>
            <a:custGeom>
              <a:avLst/>
              <a:gdLst/>
              <a:ahLst/>
              <a:cxnLst/>
              <a:rect l="l" t="t" r="r" b="b"/>
              <a:pathLst>
                <a:path w="1921" h="1922" extrusionOk="0">
                  <a:moveTo>
                    <a:pt x="959" y="276"/>
                  </a:moveTo>
                  <a:cubicBezTo>
                    <a:pt x="1340" y="276"/>
                    <a:pt x="1646" y="582"/>
                    <a:pt x="1646" y="959"/>
                  </a:cubicBezTo>
                  <a:cubicBezTo>
                    <a:pt x="1646" y="1337"/>
                    <a:pt x="1340" y="1646"/>
                    <a:pt x="959" y="1646"/>
                  </a:cubicBezTo>
                  <a:cubicBezTo>
                    <a:pt x="581" y="1646"/>
                    <a:pt x="275" y="1337"/>
                    <a:pt x="275" y="959"/>
                  </a:cubicBezTo>
                  <a:cubicBezTo>
                    <a:pt x="275" y="582"/>
                    <a:pt x="581" y="276"/>
                    <a:pt x="959" y="276"/>
                  </a:cubicBezTo>
                  <a:close/>
                  <a:moveTo>
                    <a:pt x="959" y="0"/>
                  </a:moveTo>
                  <a:cubicBezTo>
                    <a:pt x="432" y="0"/>
                    <a:pt x="0" y="433"/>
                    <a:pt x="0" y="959"/>
                  </a:cubicBezTo>
                  <a:cubicBezTo>
                    <a:pt x="0" y="1489"/>
                    <a:pt x="432" y="1922"/>
                    <a:pt x="959" y="1922"/>
                  </a:cubicBezTo>
                  <a:cubicBezTo>
                    <a:pt x="1489" y="1922"/>
                    <a:pt x="1921" y="1489"/>
                    <a:pt x="1921" y="959"/>
                  </a:cubicBezTo>
                  <a:cubicBezTo>
                    <a:pt x="1921" y="433"/>
                    <a:pt x="1489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8"/>
            <p:cNvSpPr/>
            <p:nvPr/>
          </p:nvSpPr>
          <p:spPr>
            <a:xfrm>
              <a:off x="3455345" y="3661839"/>
              <a:ext cx="147077" cy="134862"/>
            </a:xfrm>
            <a:custGeom>
              <a:avLst/>
              <a:gdLst/>
              <a:ahLst/>
              <a:cxnLst/>
              <a:rect l="l" t="t" r="r" b="b"/>
              <a:pathLst>
                <a:path w="4094" h="3754" extrusionOk="0">
                  <a:moveTo>
                    <a:pt x="3088" y="292"/>
                  </a:moveTo>
                  <a:cubicBezTo>
                    <a:pt x="3019" y="806"/>
                    <a:pt x="2578" y="1207"/>
                    <a:pt x="2044" y="1207"/>
                  </a:cubicBezTo>
                  <a:cubicBezTo>
                    <a:pt x="1513" y="1207"/>
                    <a:pt x="1072" y="806"/>
                    <a:pt x="1003" y="292"/>
                  </a:cubicBezTo>
                  <a:close/>
                  <a:moveTo>
                    <a:pt x="2731" y="1278"/>
                  </a:moveTo>
                  <a:lnTo>
                    <a:pt x="2731" y="2159"/>
                  </a:lnTo>
                  <a:cubicBezTo>
                    <a:pt x="2731" y="2210"/>
                    <a:pt x="2757" y="2254"/>
                    <a:pt x="2798" y="2277"/>
                  </a:cubicBezTo>
                  <a:lnTo>
                    <a:pt x="3618" y="2743"/>
                  </a:lnTo>
                  <a:cubicBezTo>
                    <a:pt x="3747" y="2815"/>
                    <a:pt x="3829" y="2954"/>
                    <a:pt x="3829" y="3100"/>
                  </a:cubicBezTo>
                  <a:lnTo>
                    <a:pt x="3829" y="3485"/>
                  </a:lnTo>
                  <a:lnTo>
                    <a:pt x="269" y="3485"/>
                  </a:lnTo>
                  <a:lnTo>
                    <a:pt x="269" y="3100"/>
                  </a:lnTo>
                  <a:cubicBezTo>
                    <a:pt x="269" y="2954"/>
                    <a:pt x="348" y="2815"/>
                    <a:pt x="477" y="2743"/>
                  </a:cubicBezTo>
                  <a:lnTo>
                    <a:pt x="1296" y="2277"/>
                  </a:lnTo>
                  <a:cubicBezTo>
                    <a:pt x="1340" y="2254"/>
                    <a:pt x="1364" y="2210"/>
                    <a:pt x="1364" y="2159"/>
                  </a:cubicBezTo>
                  <a:lnTo>
                    <a:pt x="1364" y="1278"/>
                  </a:lnTo>
                  <a:cubicBezTo>
                    <a:pt x="1565" y="1397"/>
                    <a:pt x="1799" y="1469"/>
                    <a:pt x="2048" y="1469"/>
                  </a:cubicBezTo>
                  <a:cubicBezTo>
                    <a:pt x="2299" y="1469"/>
                    <a:pt x="2530" y="1397"/>
                    <a:pt x="2731" y="1278"/>
                  </a:cubicBezTo>
                  <a:close/>
                  <a:moveTo>
                    <a:pt x="868" y="0"/>
                  </a:moveTo>
                  <a:cubicBezTo>
                    <a:pt x="793" y="0"/>
                    <a:pt x="732" y="62"/>
                    <a:pt x="732" y="136"/>
                  </a:cubicBezTo>
                  <a:cubicBezTo>
                    <a:pt x="732" y="493"/>
                    <a:pt x="871" y="813"/>
                    <a:pt x="1099" y="1050"/>
                  </a:cubicBezTo>
                  <a:lnTo>
                    <a:pt x="1099" y="2070"/>
                  </a:lnTo>
                  <a:lnTo>
                    <a:pt x="348" y="2495"/>
                  </a:lnTo>
                  <a:cubicBezTo>
                    <a:pt x="134" y="2618"/>
                    <a:pt x="1" y="2845"/>
                    <a:pt x="1" y="3093"/>
                  </a:cubicBezTo>
                  <a:lnTo>
                    <a:pt x="1" y="3617"/>
                  </a:lnTo>
                  <a:cubicBezTo>
                    <a:pt x="1" y="3692"/>
                    <a:pt x="62" y="3753"/>
                    <a:pt x="137" y="3753"/>
                  </a:cubicBezTo>
                  <a:lnTo>
                    <a:pt x="3957" y="3753"/>
                  </a:lnTo>
                  <a:cubicBezTo>
                    <a:pt x="4033" y="3753"/>
                    <a:pt x="4094" y="3692"/>
                    <a:pt x="4094" y="3617"/>
                  </a:cubicBezTo>
                  <a:lnTo>
                    <a:pt x="4094" y="3093"/>
                  </a:lnTo>
                  <a:cubicBezTo>
                    <a:pt x="4094" y="2845"/>
                    <a:pt x="3961" y="2618"/>
                    <a:pt x="3747" y="2495"/>
                  </a:cubicBezTo>
                  <a:lnTo>
                    <a:pt x="2999" y="2070"/>
                  </a:lnTo>
                  <a:lnTo>
                    <a:pt x="2999" y="1050"/>
                  </a:lnTo>
                  <a:cubicBezTo>
                    <a:pt x="3223" y="813"/>
                    <a:pt x="3363" y="493"/>
                    <a:pt x="3363" y="136"/>
                  </a:cubicBezTo>
                  <a:cubicBezTo>
                    <a:pt x="3363" y="62"/>
                    <a:pt x="3302" y="0"/>
                    <a:pt x="3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8"/>
            <p:cNvSpPr/>
            <p:nvPr/>
          </p:nvSpPr>
          <p:spPr>
            <a:xfrm>
              <a:off x="3400055" y="3642511"/>
              <a:ext cx="222519" cy="174308"/>
            </a:xfrm>
            <a:custGeom>
              <a:avLst/>
              <a:gdLst/>
              <a:ahLst/>
              <a:cxnLst/>
              <a:rect l="l" t="t" r="r" b="b"/>
              <a:pathLst>
                <a:path w="6194" h="4852" extrusionOk="0">
                  <a:moveTo>
                    <a:pt x="5901" y="270"/>
                  </a:moveTo>
                  <a:lnTo>
                    <a:pt x="5901" y="4560"/>
                  </a:lnTo>
                  <a:lnTo>
                    <a:pt x="1248" y="4560"/>
                  </a:lnTo>
                  <a:lnTo>
                    <a:pt x="1248" y="2683"/>
                  </a:lnTo>
                  <a:cubicBezTo>
                    <a:pt x="1248" y="2632"/>
                    <a:pt x="1217" y="2584"/>
                    <a:pt x="1169" y="2561"/>
                  </a:cubicBezTo>
                  <a:lnTo>
                    <a:pt x="452" y="2217"/>
                  </a:lnTo>
                  <a:lnTo>
                    <a:pt x="1169" y="1874"/>
                  </a:lnTo>
                  <a:cubicBezTo>
                    <a:pt x="1217" y="1850"/>
                    <a:pt x="1248" y="1803"/>
                    <a:pt x="1248" y="1748"/>
                  </a:cubicBezTo>
                  <a:lnTo>
                    <a:pt x="1248" y="270"/>
                  </a:lnTo>
                  <a:close/>
                  <a:moveTo>
                    <a:pt x="1115" y="1"/>
                  </a:moveTo>
                  <a:cubicBezTo>
                    <a:pt x="1041" y="1"/>
                    <a:pt x="979" y="62"/>
                    <a:pt x="979" y="137"/>
                  </a:cubicBezTo>
                  <a:lnTo>
                    <a:pt x="979" y="1673"/>
                  </a:lnTo>
                  <a:lnTo>
                    <a:pt x="79" y="2106"/>
                  </a:lnTo>
                  <a:cubicBezTo>
                    <a:pt x="31" y="2129"/>
                    <a:pt x="0" y="2177"/>
                    <a:pt x="0" y="2228"/>
                  </a:cubicBezTo>
                  <a:cubicBezTo>
                    <a:pt x="0" y="2282"/>
                    <a:pt x="31" y="2330"/>
                    <a:pt x="79" y="2354"/>
                  </a:cubicBezTo>
                  <a:lnTo>
                    <a:pt x="979" y="2785"/>
                  </a:lnTo>
                  <a:lnTo>
                    <a:pt x="979" y="4716"/>
                  </a:lnTo>
                  <a:cubicBezTo>
                    <a:pt x="979" y="4790"/>
                    <a:pt x="1041" y="4852"/>
                    <a:pt x="1115" y="4852"/>
                  </a:cubicBezTo>
                  <a:lnTo>
                    <a:pt x="6058" y="4852"/>
                  </a:lnTo>
                  <a:cubicBezTo>
                    <a:pt x="6132" y="4852"/>
                    <a:pt x="6193" y="4790"/>
                    <a:pt x="6193" y="4716"/>
                  </a:cubicBezTo>
                  <a:lnTo>
                    <a:pt x="6193" y="137"/>
                  </a:lnTo>
                  <a:cubicBezTo>
                    <a:pt x="6193" y="62"/>
                    <a:pt x="6132" y="1"/>
                    <a:pt x="6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8"/>
            <p:cNvSpPr/>
            <p:nvPr/>
          </p:nvSpPr>
          <p:spPr>
            <a:xfrm>
              <a:off x="3513976" y="3724350"/>
              <a:ext cx="29602" cy="29566"/>
            </a:xfrm>
            <a:custGeom>
              <a:avLst/>
              <a:gdLst/>
              <a:ahLst/>
              <a:cxnLst/>
              <a:rect l="l" t="t" r="r" b="b"/>
              <a:pathLst>
                <a:path w="824" h="823" extrusionOk="0">
                  <a:moveTo>
                    <a:pt x="412" y="276"/>
                  </a:moveTo>
                  <a:cubicBezTo>
                    <a:pt x="490" y="276"/>
                    <a:pt x="551" y="337"/>
                    <a:pt x="551" y="412"/>
                  </a:cubicBezTo>
                  <a:cubicBezTo>
                    <a:pt x="551" y="490"/>
                    <a:pt x="490" y="551"/>
                    <a:pt x="412" y="551"/>
                  </a:cubicBezTo>
                  <a:cubicBezTo>
                    <a:pt x="337" y="551"/>
                    <a:pt x="276" y="490"/>
                    <a:pt x="276" y="412"/>
                  </a:cubicBezTo>
                  <a:cubicBezTo>
                    <a:pt x="276" y="337"/>
                    <a:pt x="337" y="276"/>
                    <a:pt x="412" y="276"/>
                  </a:cubicBezTo>
                  <a:close/>
                  <a:moveTo>
                    <a:pt x="412" y="1"/>
                  </a:moveTo>
                  <a:cubicBezTo>
                    <a:pt x="187" y="1"/>
                    <a:pt x="0" y="187"/>
                    <a:pt x="0" y="412"/>
                  </a:cubicBezTo>
                  <a:cubicBezTo>
                    <a:pt x="0" y="639"/>
                    <a:pt x="187" y="823"/>
                    <a:pt x="412" y="823"/>
                  </a:cubicBezTo>
                  <a:cubicBezTo>
                    <a:pt x="640" y="823"/>
                    <a:pt x="824" y="639"/>
                    <a:pt x="824" y="412"/>
                  </a:cubicBezTo>
                  <a:cubicBezTo>
                    <a:pt x="824" y="187"/>
                    <a:pt x="640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58"/>
          <p:cNvGrpSpPr/>
          <p:nvPr/>
        </p:nvGrpSpPr>
        <p:grpSpPr>
          <a:xfrm>
            <a:off x="4081626" y="3702850"/>
            <a:ext cx="336225" cy="303676"/>
            <a:chOff x="4076648" y="5307293"/>
            <a:chExt cx="336225" cy="303676"/>
          </a:xfrm>
        </p:grpSpPr>
        <p:sp>
          <p:nvSpPr>
            <p:cNvPr id="1865" name="Google Shape;1865;p58"/>
            <p:cNvSpPr/>
            <p:nvPr/>
          </p:nvSpPr>
          <p:spPr>
            <a:xfrm>
              <a:off x="4076648" y="5393156"/>
              <a:ext cx="119091" cy="217813"/>
            </a:xfrm>
            <a:custGeom>
              <a:avLst/>
              <a:gdLst/>
              <a:ahLst/>
              <a:cxnLst/>
              <a:rect l="l" t="t" r="r" b="b"/>
              <a:pathLst>
                <a:path w="3315" h="6063" extrusionOk="0">
                  <a:moveTo>
                    <a:pt x="731" y="0"/>
                  </a:moveTo>
                  <a:cubicBezTo>
                    <a:pt x="364" y="0"/>
                    <a:pt x="65" y="292"/>
                    <a:pt x="61" y="659"/>
                  </a:cubicBezTo>
                  <a:cubicBezTo>
                    <a:pt x="61" y="731"/>
                    <a:pt x="113" y="799"/>
                    <a:pt x="184" y="802"/>
                  </a:cubicBezTo>
                  <a:cubicBezTo>
                    <a:pt x="188" y="802"/>
                    <a:pt x="192" y="803"/>
                    <a:pt x="196" y="803"/>
                  </a:cubicBezTo>
                  <a:cubicBezTo>
                    <a:pt x="269" y="803"/>
                    <a:pt x="330" y="740"/>
                    <a:pt x="330" y="670"/>
                  </a:cubicBezTo>
                  <a:cubicBezTo>
                    <a:pt x="330" y="449"/>
                    <a:pt x="510" y="265"/>
                    <a:pt x="731" y="265"/>
                  </a:cubicBezTo>
                  <a:lnTo>
                    <a:pt x="2611" y="265"/>
                  </a:lnTo>
                  <a:cubicBezTo>
                    <a:pt x="2838" y="265"/>
                    <a:pt x="3022" y="452"/>
                    <a:pt x="3022" y="676"/>
                  </a:cubicBezTo>
                  <a:lnTo>
                    <a:pt x="3022" y="2842"/>
                  </a:lnTo>
                  <a:cubicBezTo>
                    <a:pt x="3022" y="2913"/>
                    <a:pt x="2964" y="2964"/>
                    <a:pt x="2886" y="2964"/>
                  </a:cubicBezTo>
                  <a:cubicBezTo>
                    <a:pt x="2811" y="2964"/>
                    <a:pt x="2753" y="2913"/>
                    <a:pt x="2753" y="2842"/>
                  </a:cubicBezTo>
                  <a:lnTo>
                    <a:pt x="2753" y="703"/>
                  </a:lnTo>
                  <a:cubicBezTo>
                    <a:pt x="2753" y="636"/>
                    <a:pt x="2703" y="571"/>
                    <a:pt x="2631" y="565"/>
                  </a:cubicBezTo>
                  <a:cubicBezTo>
                    <a:pt x="2627" y="564"/>
                    <a:pt x="2622" y="564"/>
                    <a:pt x="2618" y="564"/>
                  </a:cubicBezTo>
                  <a:cubicBezTo>
                    <a:pt x="2546" y="564"/>
                    <a:pt x="2485" y="623"/>
                    <a:pt x="2485" y="697"/>
                  </a:cubicBezTo>
                  <a:lnTo>
                    <a:pt x="2485" y="5595"/>
                  </a:lnTo>
                  <a:cubicBezTo>
                    <a:pt x="2485" y="5702"/>
                    <a:pt x="2391" y="5793"/>
                    <a:pt x="2281" y="5793"/>
                  </a:cubicBezTo>
                  <a:cubicBezTo>
                    <a:pt x="2269" y="5793"/>
                    <a:pt x="2256" y="5792"/>
                    <a:pt x="2244" y="5789"/>
                  </a:cubicBezTo>
                  <a:cubicBezTo>
                    <a:pt x="2142" y="5772"/>
                    <a:pt x="2071" y="5680"/>
                    <a:pt x="2071" y="5578"/>
                  </a:cubicBezTo>
                  <a:lnTo>
                    <a:pt x="2071" y="2913"/>
                  </a:lnTo>
                  <a:cubicBezTo>
                    <a:pt x="2071" y="2838"/>
                    <a:pt x="2009" y="2777"/>
                    <a:pt x="1934" y="2777"/>
                  </a:cubicBezTo>
                  <a:lnTo>
                    <a:pt x="1377" y="2777"/>
                  </a:lnTo>
                  <a:cubicBezTo>
                    <a:pt x="1370" y="2777"/>
                    <a:pt x="1360" y="2777"/>
                    <a:pt x="1349" y="2780"/>
                  </a:cubicBezTo>
                  <a:cubicBezTo>
                    <a:pt x="1285" y="2794"/>
                    <a:pt x="1241" y="2852"/>
                    <a:pt x="1241" y="2913"/>
                  </a:cubicBezTo>
                  <a:lnTo>
                    <a:pt x="1241" y="5578"/>
                  </a:lnTo>
                  <a:cubicBezTo>
                    <a:pt x="1241" y="5680"/>
                    <a:pt x="1173" y="5772"/>
                    <a:pt x="1071" y="5789"/>
                  </a:cubicBezTo>
                  <a:cubicBezTo>
                    <a:pt x="1058" y="5792"/>
                    <a:pt x="1046" y="5793"/>
                    <a:pt x="1033" y="5793"/>
                  </a:cubicBezTo>
                  <a:cubicBezTo>
                    <a:pt x="923" y="5793"/>
                    <a:pt x="830" y="5702"/>
                    <a:pt x="830" y="5595"/>
                  </a:cubicBezTo>
                  <a:lnTo>
                    <a:pt x="830" y="700"/>
                  </a:lnTo>
                  <a:cubicBezTo>
                    <a:pt x="830" y="646"/>
                    <a:pt x="795" y="592"/>
                    <a:pt x="745" y="571"/>
                  </a:cubicBezTo>
                  <a:cubicBezTo>
                    <a:pt x="724" y="562"/>
                    <a:pt x="702" y="558"/>
                    <a:pt x="682" y="558"/>
                  </a:cubicBezTo>
                  <a:cubicBezTo>
                    <a:pt x="602" y="558"/>
                    <a:pt x="537" y="622"/>
                    <a:pt x="537" y="703"/>
                  </a:cubicBezTo>
                  <a:lnTo>
                    <a:pt x="537" y="2896"/>
                  </a:lnTo>
                  <a:cubicBezTo>
                    <a:pt x="537" y="2967"/>
                    <a:pt x="483" y="3033"/>
                    <a:pt x="415" y="3039"/>
                  </a:cubicBezTo>
                  <a:cubicBezTo>
                    <a:pt x="411" y="3039"/>
                    <a:pt x="407" y="3040"/>
                    <a:pt x="403" y="3040"/>
                  </a:cubicBezTo>
                  <a:cubicBezTo>
                    <a:pt x="327" y="3040"/>
                    <a:pt x="268" y="2977"/>
                    <a:pt x="268" y="2903"/>
                  </a:cubicBezTo>
                  <a:lnTo>
                    <a:pt x="268" y="1244"/>
                  </a:lnTo>
                  <a:cubicBezTo>
                    <a:pt x="268" y="1172"/>
                    <a:pt x="218" y="1111"/>
                    <a:pt x="146" y="1105"/>
                  </a:cubicBezTo>
                  <a:cubicBezTo>
                    <a:pt x="142" y="1104"/>
                    <a:pt x="138" y="1104"/>
                    <a:pt x="134" y="1104"/>
                  </a:cubicBezTo>
                  <a:cubicBezTo>
                    <a:pt x="58" y="1104"/>
                    <a:pt x="0" y="1163"/>
                    <a:pt x="0" y="1238"/>
                  </a:cubicBezTo>
                  <a:lnTo>
                    <a:pt x="0" y="2893"/>
                  </a:lnTo>
                  <a:cubicBezTo>
                    <a:pt x="0" y="3123"/>
                    <a:pt x="179" y="3309"/>
                    <a:pt x="404" y="3309"/>
                  </a:cubicBezTo>
                  <a:cubicBezTo>
                    <a:pt x="416" y="3309"/>
                    <a:pt x="427" y="3308"/>
                    <a:pt x="439" y="3307"/>
                  </a:cubicBezTo>
                  <a:cubicBezTo>
                    <a:pt x="472" y="3304"/>
                    <a:pt x="503" y="3298"/>
                    <a:pt x="537" y="3287"/>
                  </a:cubicBezTo>
                  <a:lnTo>
                    <a:pt x="537" y="5588"/>
                  </a:lnTo>
                  <a:cubicBezTo>
                    <a:pt x="537" y="5851"/>
                    <a:pt x="756" y="6062"/>
                    <a:pt x="1027" y="6062"/>
                  </a:cubicBezTo>
                  <a:cubicBezTo>
                    <a:pt x="1050" y="6062"/>
                    <a:pt x="1074" y="6061"/>
                    <a:pt x="1098" y="6058"/>
                  </a:cubicBezTo>
                  <a:cubicBezTo>
                    <a:pt x="1326" y="6023"/>
                    <a:pt x="1509" y="5799"/>
                    <a:pt x="1509" y="5568"/>
                  </a:cubicBezTo>
                  <a:lnTo>
                    <a:pt x="1509" y="3046"/>
                  </a:lnTo>
                  <a:lnTo>
                    <a:pt x="1778" y="3046"/>
                  </a:lnTo>
                  <a:lnTo>
                    <a:pt x="1778" y="5568"/>
                  </a:lnTo>
                  <a:cubicBezTo>
                    <a:pt x="1778" y="5799"/>
                    <a:pt x="1965" y="6023"/>
                    <a:pt x="2193" y="6058"/>
                  </a:cubicBezTo>
                  <a:cubicBezTo>
                    <a:pt x="2217" y="6061"/>
                    <a:pt x="2241" y="6062"/>
                    <a:pt x="2264" y="6062"/>
                  </a:cubicBezTo>
                  <a:cubicBezTo>
                    <a:pt x="2534" y="6062"/>
                    <a:pt x="2753" y="5851"/>
                    <a:pt x="2753" y="5588"/>
                  </a:cubicBezTo>
                  <a:lnTo>
                    <a:pt x="2753" y="3284"/>
                  </a:lnTo>
                  <a:cubicBezTo>
                    <a:pt x="2797" y="3301"/>
                    <a:pt x="2846" y="3307"/>
                    <a:pt x="2893" y="3307"/>
                  </a:cubicBezTo>
                  <a:cubicBezTo>
                    <a:pt x="3131" y="3307"/>
                    <a:pt x="3315" y="3130"/>
                    <a:pt x="3315" y="2906"/>
                  </a:cubicBezTo>
                  <a:lnTo>
                    <a:pt x="3315" y="683"/>
                  </a:lnTo>
                  <a:cubicBezTo>
                    <a:pt x="3315" y="306"/>
                    <a:pt x="2998" y="0"/>
                    <a:pt x="2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8"/>
            <p:cNvSpPr/>
            <p:nvPr/>
          </p:nvSpPr>
          <p:spPr>
            <a:xfrm>
              <a:off x="4101293" y="5314514"/>
              <a:ext cx="69048" cy="69012"/>
            </a:xfrm>
            <a:custGeom>
              <a:avLst/>
              <a:gdLst/>
              <a:ahLst/>
              <a:cxnLst/>
              <a:rect l="l" t="t" r="r" b="b"/>
              <a:pathLst>
                <a:path w="1922" h="1921" extrusionOk="0">
                  <a:moveTo>
                    <a:pt x="960" y="275"/>
                  </a:moveTo>
                  <a:cubicBezTo>
                    <a:pt x="1336" y="275"/>
                    <a:pt x="1646" y="581"/>
                    <a:pt x="1646" y="962"/>
                  </a:cubicBezTo>
                  <a:cubicBezTo>
                    <a:pt x="1646" y="1339"/>
                    <a:pt x="1336" y="1645"/>
                    <a:pt x="960" y="1645"/>
                  </a:cubicBezTo>
                  <a:cubicBezTo>
                    <a:pt x="582" y="1645"/>
                    <a:pt x="276" y="1339"/>
                    <a:pt x="276" y="962"/>
                  </a:cubicBezTo>
                  <a:cubicBezTo>
                    <a:pt x="276" y="581"/>
                    <a:pt x="582" y="275"/>
                    <a:pt x="960" y="275"/>
                  </a:cubicBezTo>
                  <a:close/>
                  <a:moveTo>
                    <a:pt x="960" y="0"/>
                  </a:moveTo>
                  <a:cubicBezTo>
                    <a:pt x="433" y="0"/>
                    <a:pt x="1" y="432"/>
                    <a:pt x="1" y="962"/>
                  </a:cubicBezTo>
                  <a:cubicBezTo>
                    <a:pt x="1" y="1489"/>
                    <a:pt x="433" y="1921"/>
                    <a:pt x="960" y="1921"/>
                  </a:cubicBezTo>
                  <a:cubicBezTo>
                    <a:pt x="1490" y="1921"/>
                    <a:pt x="1921" y="1489"/>
                    <a:pt x="1921" y="962"/>
                  </a:cubicBezTo>
                  <a:cubicBezTo>
                    <a:pt x="1921" y="432"/>
                    <a:pt x="1490" y="0"/>
                    <a:pt x="9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8"/>
            <p:cNvSpPr/>
            <p:nvPr/>
          </p:nvSpPr>
          <p:spPr>
            <a:xfrm>
              <a:off x="4190318" y="5307293"/>
              <a:ext cx="222555" cy="174308"/>
            </a:xfrm>
            <a:custGeom>
              <a:avLst/>
              <a:gdLst/>
              <a:ahLst/>
              <a:cxnLst/>
              <a:rect l="l" t="t" r="r" b="b"/>
              <a:pathLst>
                <a:path w="6195" h="4852" extrusionOk="0">
                  <a:moveTo>
                    <a:pt x="5926" y="293"/>
                  </a:moveTo>
                  <a:lnTo>
                    <a:pt x="5926" y="4582"/>
                  </a:lnTo>
                  <a:lnTo>
                    <a:pt x="1272" y="4582"/>
                  </a:lnTo>
                  <a:lnTo>
                    <a:pt x="1272" y="2706"/>
                  </a:lnTo>
                  <a:cubicBezTo>
                    <a:pt x="1272" y="2655"/>
                    <a:pt x="1241" y="2608"/>
                    <a:pt x="1194" y="2584"/>
                  </a:cubicBezTo>
                  <a:lnTo>
                    <a:pt x="473" y="2241"/>
                  </a:lnTo>
                  <a:lnTo>
                    <a:pt x="1194" y="1897"/>
                  </a:lnTo>
                  <a:cubicBezTo>
                    <a:pt x="1241" y="1874"/>
                    <a:pt x="1272" y="1826"/>
                    <a:pt x="1272" y="1772"/>
                  </a:cubicBezTo>
                  <a:lnTo>
                    <a:pt x="1272" y="293"/>
                  </a:lnTo>
                  <a:close/>
                  <a:moveTo>
                    <a:pt x="1116" y="1"/>
                  </a:moveTo>
                  <a:cubicBezTo>
                    <a:pt x="1041" y="1"/>
                    <a:pt x="980" y="62"/>
                    <a:pt x="980" y="136"/>
                  </a:cubicBezTo>
                  <a:lnTo>
                    <a:pt x="980" y="1673"/>
                  </a:lnTo>
                  <a:lnTo>
                    <a:pt x="79" y="2105"/>
                  </a:lnTo>
                  <a:cubicBezTo>
                    <a:pt x="32" y="2125"/>
                    <a:pt x="1" y="2176"/>
                    <a:pt x="1" y="2227"/>
                  </a:cubicBezTo>
                  <a:cubicBezTo>
                    <a:pt x="1" y="2282"/>
                    <a:pt x="32" y="2329"/>
                    <a:pt x="79" y="2353"/>
                  </a:cubicBezTo>
                  <a:lnTo>
                    <a:pt x="980" y="2784"/>
                  </a:lnTo>
                  <a:lnTo>
                    <a:pt x="980" y="4712"/>
                  </a:lnTo>
                  <a:cubicBezTo>
                    <a:pt x="980" y="4790"/>
                    <a:pt x="1041" y="4851"/>
                    <a:pt x="1116" y="4851"/>
                  </a:cubicBezTo>
                  <a:lnTo>
                    <a:pt x="6058" y="4851"/>
                  </a:lnTo>
                  <a:cubicBezTo>
                    <a:pt x="6133" y="4851"/>
                    <a:pt x="6194" y="4790"/>
                    <a:pt x="6194" y="4712"/>
                  </a:cubicBezTo>
                  <a:lnTo>
                    <a:pt x="6194" y="136"/>
                  </a:lnTo>
                  <a:cubicBezTo>
                    <a:pt x="6194" y="62"/>
                    <a:pt x="6133" y="1"/>
                    <a:pt x="6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8"/>
            <p:cNvSpPr/>
            <p:nvPr/>
          </p:nvSpPr>
          <p:spPr>
            <a:xfrm>
              <a:off x="4264936" y="5327376"/>
              <a:ext cx="108493" cy="134791"/>
            </a:xfrm>
            <a:custGeom>
              <a:avLst/>
              <a:gdLst/>
              <a:ahLst/>
              <a:cxnLst/>
              <a:rect l="l" t="t" r="r" b="b"/>
              <a:pathLst>
                <a:path w="3020" h="3752" extrusionOk="0">
                  <a:moveTo>
                    <a:pt x="1513" y="288"/>
                  </a:moveTo>
                  <a:cubicBezTo>
                    <a:pt x="1781" y="288"/>
                    <a:pt x="2013" y="461"/>
                    <a:pt x="2087" y="716"/>
                  </a:cubicBezTo>
                  <a:lnTo>
                    <a:pt x="2166" y="971"/>
                  </a:lnTo>
                  <a:cubicBezTo>
                    <a:pt x="2200" y="1080"/>
                    <a:pt x="2258" y="1179"/>
                    <a:pt x="2340" y="1260"/>
                  </a:cubicBezTo>
                  <a:lnTo>
                    <a:pt x="2676" y="1596"/>
                  </a:lnTo>
                  <a:cubicBezTo>
                    <a:pt x="2730" y="1651"/>
                    <a:pt x="2754" y="1726"/>
                    <a:pt x="2747" y="1800"/>
                  </a:cubicBezTo>
                  <a:cubicBezTo>
                    <a:pt x="2734" y="1930"/>
                    <a:pt x="2618" y="2025"/>
                    <a:pt x="2489" y="2025"/>
                  </a:cubicBezTo>
                  <a:lnTo>
                    <a:pt x="2224" y="2025"/>
                  </a:lnTo>
                  <a:cubicBezTo>
                    <a:pt x="2183" y="2025"/>
                    <a:pt x="2145" y="2042"/>
                    <a:pt x="2118" y="2073"/>
                  </a:cubicBezTo>
                  <a:lnTo>
                    <a:pt x="1826" y="2412"/>
                  </a:lnTo>
                  <a:cubicBezTo>
                    <a:pt x="1748" y="2504"/>
                    <a:pt x="1635" y="2555"/>
                    <a:pt x="1513" y="2555"/>
                  </a:cubicBezTo>
                  <a:cubicBezTo>
                    <a:pt x="1394" y="2555"/>
                    <a:pt x="1282" y="2504"/>
                    <a:pt x="1204" y="2412"/>
                  </a:cubicBezTo>
                  <a:lnTo>
                    <a:pt x="909" y="2073"/>
                  </a:lnTo>
                  <a:cubicBezTo>
                    <a:pt x="884" y="2042"/>
                    <a:pt x="843" y="2025"/>
                    <a:pt x="807" y="2025"/>
                  </a:cubicBezTo>
                  <a:lnTo>
                    <a:pt x="537" y="2025"/>
                  </a:lnTo>
                  <a:cubicBezTo>
                    <a:pt x="409" y="2025"/>
                    <a:pt x="297" y="1930"/>
                    <a:pt x="283" y="1800"/>
                  </a:cubicBezTo>
                  <a:cubicBezTo>
                    <a:pt x="272" y="1726"/>
                    <a:pt x="300" y="1651"/>
                    <a:pt x="354" y="1596"/>
                  </a:cubicBezTo>
                  <a:lnTo>
                    <a:pt x="691" y="1260"/>
                  </a:lnTo>
                  <a:cubicBezTo>
                    <a:pt x="772" y="1179"/>
                    <a:pt x="830" y="1080"/>
                    <a:pt x="864" y="971"/>
                  </a:cubicBezTo>
                  <a:lnTo>
                    <a:pt x="939" y="716"/>
                  </a:lnTo>
                  <a:cubicBezTo>
                    <a:pt x="1017" y="461"/>
                    <a:pt x="1248" y="288"/>
                    <a:pt x="1513" y="288"/>
                  </a:cubicBezTo>
                  <a:close/>
                  <a:moveTo>
                    <a:pt x="762" y="2310"/>
                  </a:moveTo>
                  <a:lnTo>
                    <a:pt x="949" y="2528"/>
                  </a:lnTo>
                  <a:lnTo>
                    <a:pt x="949" y="3320"/>
                  </a:lnTo>
                  <a:cubicBezTo>
                    <a:pt x="949" y="3395"/>
                    <a:pt x="891" y="3460"/>
                    <a:pt x="823" y="3463"/>
                  </a:cubicBezTo>
                  <a:cubicBezTo>
                    <a:pt x="782" y="3463"/>
                    <a:pt x="741" y="3449"/>
                    <a:pt x="714" y="3419"/>
                  </a:cubicBezTo>
                  <a:cubicBezTo>
                    <a:pt x="691" y="3391"/>
                    <a:pt x="680" y="3358"/>
                    <a:pt x="680" y="3323"/>
                  </a:cubicBezTo>
                  <a:lnTo>
                    <a:pt x="680" y="2432"/>
                  </a:lnTo>
                  <a:cubicBezTo>
                    <a:pt x="680" y="2379"/>
                    <a:pt x="714" y="2330"/>
                    <a:pt x="762" y="2310"/>
                  </a:cubicBezTo>
                  <a:close/>
                  <a:moveTo>
                    <a:pt x="2282" y="2310"/>
                  </a:moveTo>
                  <a:cubicBezTo>
                    <a:pt x="2329" y="2330"/>
                    <a:pt x="2363" y="2379"/>
                    <a:pt x="2363" y="2432"/>
                  </a:cubicBezTo>
                  <a:lnTo>
                    <a:pt x="2363" y="3323"/>
                  </a:lnTo>
                  <a:cubicBezTo>
                    <a:pt x="2363" y="3358"/>
                    <a:pt x="2353" y="3391"/>
                    <a:pt x="2329" y="3419"/>
                  </a:cubicBezTo>
                  <a:cubicBezTo>
                    <a:pt x="2302" y="3449"/>
                    <a:pt x="2261" y="3463"/>
                    <a:pt x="2220" y="3463"/>
                  </a:cubicBezTo>
                  <a:cubicBezTo>
                    <a:pt x="2153" y="3460"/>
                    <a:pt x="2095" y="3395"/>
                    <a:pt x="2095" y="3320"/>
                  </a:cubicBezTo>
                  <a:lnTo>
                    <a:pt x="2095" y="2528"/>
                  </a:lnTo>
                  <a:lnTo>
                    <a:pt x="2282" y="2310"/>
                  </a:lnTo>
                  <a:close/>
                  <a:moveTo>
                    <a:pt x="1509" y="0"/>
                  </a:moveTo>
                  <a:cubicBezTo>
                    <a:pt x="1119" y="0"/>
                    <a:pt x="784" y="252"/>
                    <a:pt x="670" y="625"/>
                  </a:cubicBezTo>
                  <a:lnTo>
                    <a:pt x="595" y="879"/>
                  </a:lnTo>
                  <a:cubicBezTo>
                    <a:pt x="575" y="948"/>
                    <a:pt x="541" y="1005"/>
                    <a:pt x="490" y="1053"/>
                  </a:cubicBezTo>
                  <a:lnTo>
                    <a:pt x="154" y="1392"/>
                  </a:lnTo>
                  <a:cubicBezTo>
                    <a:pt x="55" y="1491"/>
                    <a:pt x="1" y="1621"/>
                    <a:pt x="1" y="1763"/>
                  </a:cubicBezTo>
                  <a:cubicBezTo>
                    <a:pt x="1" y="2015"/>
                    <a:pt x="181" y="2225"/>
                    <a:pt x="415" y="2277"/>
                  </a:cubicBezTo>
                  <a:cubicBezTo>
                    <a:pt x="399" y="2321"/>
                    <a:pt x="388" y="2371"/>
                    <a:pt x="388" y="2426"/>
                  </a:cubicBezTo>
                  <a:lnTo>
                    <a:pt x="388" y="3330"/>
                  </a:lnTo>
                  <a:cubicBezTo>
                    <a:pt x="388" y="3425"/>
                    <a:pt x="419" y="3524"/>
                    <a:pt x="480" y="3599"/>
                  </a:cubicBezTo>
                  <a:cubicBezTo>
                    <a:pt x="562" y="3697"/>
                    <a:pt x="677" y="3752"/>
                    <a:pt x="803" y="3752"/>
                  </a:cubicBezTo>
                  <a:lnTo>
                    <a:pt x="823" y="3752"/>
                  </a:lnTo>
                  <a:cubicBezTo>
                    <a:pt x="1044" y="3742"/>
                    <a:pt x="1218" y="3554"/>
                    <a:pt x="1218" y="3330"/>
                  </a:cubicBezTo>
                  <a:lnTo>
                    <a:pt x="1218" y="2749"/>
                  </a:lnTo>
                  <a:cubicBezTo>
                    <a:pt x="1306" y="2793"/>
                    <a:pt x="1408" y="2817"/>
                    <a:pt x="1510" y="2817"/>
                  </a:cubicBezTo>
                  <a:cubicBezTo>
                    <a:pt x="1612" y="2817"/>
                    <a:pt x="1711" y="2793"/>
                    <a:pt x="1802" y="2749"/>
                  </a:cubicBezTo>
                  <a:lnTo>
                    <a:pt x="1802" y="3330"/>
                  </a:lnTo>
                  <a:cubicBezTo>
                    <a:pt x="1802" y="3554"/>
                    <a:pt x="1976" y="3742"/>
                    <a:pt x="2197" y="3752"/>
                  </a:cubicBezTo>
                  <a:lnTo>
                    <a:pt x="2217" y="3752"/>
                  </a:lnTo>
                  <a:cubicBezTo>
                    <a:pt x="2322" y="3752"/>
                    <a:pt x="2424" y="3711"/>
                    <a:pt x="2503" y="3636"/>
                  </a:cubicBezTo>
                  <a:cubicBezTo>
                    <a:pt x="2584" y="3558"/>
                    <a:pt x="2632" y="3449"/>
                    <a:pt x="2632" y="3337"/>
                  </a:cubicBezTo>
                  <a:lnTo>
                    <a:pt x="2632" y="2426"/>
                  </a:lnTo>
                  <a:cubicBezTo>
                    <a:pt x="2632" y="2371"/>
                    <a:pt x="2622" y="2321"/>
                    <a:pt x="2605" y="2277"/>
                  </a:cubicBezTo>
                  <a:cubicBezTo>
                    <a:pt x="2839" y="2225"/>
                    <a:pt x="3019" y="2015"/>
                    <a:pt x="3019" y="1763"/>
                  </a:cubicBezTo>
                  <a:cubicBezTo>
                    <a:pt x="3019" y="1621"/>
                    <a:pt x="2964" y="1491"/>
                    <a:pt x="2867" y="1389"/>
                  </a:cubicBezTo>
                  <a:lnTo>
                    <a:pt x="2526" y="1053"/>
                  </a:lnTo>
                  <a:cubicBezTo>
                    <a:pt x="2479" y="1005"/>
                    <a:pt x="2445" y="948"/>
                    <a:pt x="2424" y="879"/>
                  </a:cubicBezTo>
                  <a:lnTo>
                    <a:pt x="2353" y="638"/>
                  </a:lnTo>
                  <a:cubicBezTo>
                    <a:pt x="2247" y="288"/>
                    <a:pt x="1935" y="26"/>
                    <a:pt x="1568" y="2"/>
                  </a:cubicBezTo>
                  <a:cubicBezTo>
                    <a:pt x="1548" y="1"/>
                    <a:pt x="1528" y="0"/>
                    <a:pt x="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9" name="Google Shape;1869;p58"/>
          <p:cNvSpPr/>
          <p:nvPr/>
        </p:nvSpPr>
        <p:spPr>
          <a:xfrm>
            <a:off x="4910610" y="3670088"/>
            <a:ext cx="336258" cy="336438"/>
          </a:xfrm>
          <a:custGeom>
            <a:avLst/>
            <a:gdLst/>
            <a:ahLst/>
            <a:cxnLst/>
            <a:rect l="l" t="t" r="r" b="b"/>
            <a:pathLst>
              <a:path w="9360" h="9365" extrusionOk="0">
                <a:moveTo>
                  <a:pt x="4679" y="275"/>
                </a:moveTo>
                <a:cubicBezTo>
                  <a:pt x="5641" y="275"/>
                  <a:pt x="6609" y="357"/>
                  <a:pt x="7554" y="523"/>
                </a:cubicBezTo>
                <a:lnTo>
                  <a:pt x="7554" y="986"/>
                </a:lnTo>
                <a:cubicBezTo>
                  <a:pt x="7554" y="1499"/>
                  <a:pt x="7483" y="2009"/>
                  <a:pt x="7337" y="2501"/>
                </a:cubicBezTo>
                <a:lnTo>
                  <a:pt x="6375" y="5758"/>
                </a:lnTo>
                <a:lnTo>
                  <a:pt x="2982" y="5758"/>
                </a:lnTo>
                <a:lnTo>
                  <a:pt x="2023" y="2501"/>
                </a:lnTo>
                <a:cubicBezTo>
                  <a:pt x="1877" y="2009"/>
                  <a:pt x="1803" y="1499"/>
                  <a:pt x="1803" y="986"/>
                </a:cubicBezTo>
                <a:lnTo>
                  <a:pt x="1803" y="523"/>
                </a:lnTo>
                <a:cubicBezTo>
                  <a:pt x="2751" y="357"/>
                  <a:pt x="3720" y="275"/>
                  <a:pt x="4679" y="275"/>
                </a:cubicBezTo>
                <a:close/>
                <a:moveTo>
                  <a:pt x="7826" y="5490"/>
                </a:moveTo>
                <a:cubicBezTo>
                  <a:pt x="7897" y="5490"/>
                  <a:pt x="7958" y="5540"/>
                  <a:pt x="7966" y="5612"/>
                </a:cubicBezTo>
                <a:cubicBezTo>
                  <a:pt x="7972" y="5690"/>
                  <a:pt x="7911" y="5758"/>
                  <a:pt x="7833" y="5758"/>
                </a:cubicBezTo>
                <a:lnTo>
                  <a:pt x="6670" y="5758"/>
                </a:lnTo>
                <a:lnTo>
                  <a:pt x="6752" y="5490"/>
                </a:lnTo>
                <a:close/>
                <a:moveTo>
                  <a:pt x="9091" y="4928"/>
                </a:moveTo>
                <a:lnTo>
                  <a:pt x="9091" y="6295"/>
                </a:lnTo>
                <a:lnTo>
                  <a:pt x="269" y="6295"/>
                </a:lnTo>
                <a:lnTo>
                  <a:pt x="269" y="4928"/>
                </a:lnTo>
                <a:lnTo>
                  <a:pt x="2462" y="4928"/>
                </a:lnTo>
                <a:lnTo>
                  <a:pt x="2707" y="5758"/>
                </a:lnTo>
                <a:lnTo>
                  <a:pt x="1504" y="5758"/>
                </a:lnTo>
                <a:cubicBezTo>
                  <a:pt x="1449" y="5758"/>
                  <a:pt x="1395" y="5727"/>
                  <a:pt x="1375" y="5673"/>
                </a:cubicBezTo>
                <a:cubicBezTo>
                  <a:pt x="1327" y="5568"/>
                  <a:pt x="1405" y="5466"/>
                  <a:pt x="1507" y="5466"/>
                </a:cubicBezTo>
                <a:lnTo>
                  <a:pt x="2133" y="5466"/>
                </a:lnTo>
                <a:cubicBezTo>
                  <a:pt x="2204" y="5466"/>
                  <a:pt x="2268" y="5415"/>
                  <a:pt x="2275" y="5344"/>
                </a:cubicBezTo>
                <a:cubicBezTo>
                  <a:pt x="2282" y="5265"/>
                  <a:pt x="2218" y="5197"/>
                  <a:pt x="2139" y="5197"/>
                </a:cubicBezTo>
                <a:lnTo>
                  <a:pt x="1483" y="5197"/>
                </a:lnTo>
                <a:cubicBezTo>
                  <a:pt x="1300" y="5197"/>
                  <a:pt x="1110" y="5344"/>
                  <a:pt x="1072" y="5527"/>
                </a:cubicBezTo>
                <a:cubicBezTo>
                  <a:pt x="1017" y="5792"/>
                  <a:pt x="1221" y="6026"/>
                  <a:pt x="1477" y="6026"/>
                </a:cubicBezTo>
                <a:lnTo>
                  <a:pt x="7864" y="6026"/>
                </a:lnTo>
                <a:cubicBezTo>
                  <a:pt x="8047" y="6026"/>
                  <a:pt x="8237" y="5880"/>
                  <a:pt x="8275" y="5697"/>
                </a:cubicBezTo>
                <a:cubicBezTo>
                  <a:pt x="8325" y="5432"/>
                  <a:pt x="8126" y="5197"/>
                  <a:pt x="7867" y="5197"/>
                </a:cubicBezTo>
                <a:lnTo>
                  <a:pt x="6820" y="5197"/>
                </a:lnTo>
                <a:lnTo>
                  <a:pt x="6898" y="4928"/>
                </a:lnTo>
                <a:close/>
                <a:moveTo>
                  <a:pt x="9091" y="6560"/>
                </a:moveTo>
                <a:lnTo>
                  <a:pt x="9091" y="9072"/>
                </a:lnTo>
                <a:lnTo>
                  <a:pt x="269" y="9072"/>
                </a:lnTo>
                <a:lnTo>
                  <a:pt x="269" y="6560"/>
                </a:lnTo>
                <a:close/>
                <a:moveTo>
                  <a:pt x="4668" y="0"/>
                </a:moveTo>
                <a:cubicBezTo>
                  <a:pt x="3648" y="0"/>
                  <a:pt x="2625" y="91"/>
                  <a:pt x="1623" y="275"/>
                </a:cubicBezTo>
                <a:cubicBezTo>
                  <a:pt x="1558" y="286"/>
                  <a:pt x="1510" y="343"/>
                  <a:pt x="1510" y="408"/>
                </a:cubicBezTo>
                <a:lnTo>
                  <a:pt x="1510" y="986"/>
                </a:lnTo>
                <a:cubicBezTo>
                  <a:pt x="1510" y="1526"/>
                  <a:pt x="1589" y="2063"/>
                  <a:pt x="1742" y="2580"/>
                </a:cubicBezTo>
                <a:lnTo>
                  <a:pt x="2357" y="4660"/>
                </a:lnTo>
                <a:lnTo>
                  <a:pt x="137" y="4660"/>
                </a:lnTo>
                <a:cubicBezTo>
                  <a:pt x="62" y="4660"/>
                  <a:pt x="1" y="4721"/>
                  <a:pt x="1" y="4799"/>
                </a:cubicBezTo>
                <a:lnTo>
                  <a:pt x="1" y="9228"/>
                </a:lnTo>
                <a:cubicBezTo>
                  <a:pt x="1" y="9303"/>
                  <a:pt x="62" y="9365"/>
                  <a:pt x="137" y="9365"/>
                </a:cubicBezTo>
                <a:lnTo>
                  <a:pt x="9223" y="9365"/>
                </a:lnTo>
                <a:cubicBezTo>
                  <a:pt x="9298" y="9365"/>
                  <a:pt x="9359" y="9303"/>
                  <a:pt x="9359" y="9228"/>
                </a:cubicBezTo>
                <a:lnTo>
                  <a:pt x="9359" y="4799"/>
                </a:lnTo>
                <a:cubicBezTo>
                  <a:pt x="9359" y="4721"/>
                  <a:pt x="9298" y="4660"/>
                  <a:pt x="9223" y="4660"/>
                </a:cubicBezTo>
                <a:lnTo>
                  <a:pt x="6976" y="4660"/>
                </a:lnTo>
                <a:lnTo>
                  <a:pt x="7595" y="2580"/>
                </a:lnTo>
                <a:cubicBezTo>
                  <a:pt x="7748" y="2063"/>
                  <a:pt x="7823" y="1526"/>
                  <a:pt x="7823" y="986"/>
                </a:cubicBezTo>
                <a:lnTo>
                  <a:pt x="7823" y="408"/>
                </a:lnTo>
                <a:cubicBezTo>
                  <a:pt x="7823" y="343"/>
                  <a:pt x="7775" y="286"/>
                  <a:pt x="7710" y="275"/>
                </a:cubicBezTo>
                <a:cubicBezTo>
                  <a:pt x="6711" y="91"/>
                  <a:pt x="5685" y="0"/>
                  <a:pt x="46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0" name="Google Shape;1870;p58"/>
          <p:cNvSpPr/>
          <p:nvPr/>
        </p:nvSpPr>
        <p:spPr>
          <a:xfrm>
            <a:off x="6559215" y="3670268"/>
            <a:ext cx="338162" cy="336258"/>
          </a:xfrm>
          <a:custGeom>
            <a:avLst/>
            <a:gdLst/>
            <a:ahLst/>
            <a:cxnLst/>
            <a:rect l="l" t="t" r="r" b="b"/>
            <a:pathLst>
              <a:path w="9413" h="9360" extrusionOk="0">
                <a:moveTo>
                  <a:pt x="7410" y="276"/>
                </a:moveTo>
                <a:cubicBezTo>
                  <a:pt x="7446" y="276"/>
                  <a:pt x="7480" y="288"/>
                  <a:pt x="7506" y="314"/>
                </a:cubicBezTo>
                <a:lnTo>
                  <a:pt x="9059" y="1867"/>
                </a:lnTo>
                <a:cubicBezTo>
                  <a:pt x="9111" y="1918"/>
                  <a:pt x="9111" y="2006"/>
                  <a:pt x="9059" y="2061"/>
                </a:cubicBezTo>
                <a:cubicBezTo>
                  <a:pt x="9032" y="2086"/>
                  <a:pt x="8996" y="2099"/>
                  <a:pt x="8961" y="2099"/>
                </a:cubicBezTo>
                <a:cubicBezTo>
                  <a:pt x="8926" y="2099"/>
                  <a:pt x="8891" y="2086"/>
                  <a:pt x="8866" y="2061"/>
                </a:cubicBezTo>
                <a:lnTo>
                  <a:pt x="7312" y="508"/>
                </a:lnTo>
                <a:cubicBezTo>
                  <a:pt x="7261" y="456"/>
                  <a:pt x="7261" y="368"/>
                  <a:pt x="7312" y="314"/>
                </a:cubicBezTo>
                <a:cubicBezTo>
                  <a:pt x="7339" y="288"/>
                  <a:pt x="7375" y="276"/>
                  <a:pt x="7410" y="276"/>
                </a:cubicBezTo>
                <a:close/>
                <a:moveTo>
                  <a:pt x="7605" y="1187"/>
                </a:moveTo>
                <a:lnTo>
                  <a:pt x="8186" y="1768"/>
                </a:lnTo>
                <a:lnTo>
                  <a:pt x="7605" y="2350"/>
                </a:lnTo>
                <a:lnTo>
                  <a:pt x="7023" y="1768"/>
                </a:lnTo>
                <a:lnTo>
                  <a:pt x="7605" y="1187"/>
                </a:lnTo>
                <a:close/>
                <a:moveTo>
                  <a:pt x="6248" y="2156"/>
                </a:moveTo>
                <a:lnTo>
                  <a:pt x="6442" y="2350"/>
                </a:lnTo>
                <a:lnTo>
                  <a:pt x="5079" y="3710"/>
                </a:lnTo>
                <a:lnTo>
                  <a:pt x="4885" y="3516"/>
                </a:lnTo>
                <a:lnTo>
                  <a:pt x="6248" y="2156"/>
                </a:lnTo>
                <a:close/>
                <a:moveTo>
                  <a:pt x="5666" y="858"/>
                </a:moveTo>
                <a:cubicBezTo>
                  <a:pt x="5700" y="858"/>
                  <a:pt x="5735" y="871"/>
                  <a:pt x="5762" y="899"/>
                </a:cubicBezTo>
                <a:lnTo>
                  <a:pt x="8475" y="3611"/>
                </a:lnTo>
                <a:cubicBezTo>
                  <a:pt x="8529" y="3665"/>
                  <a:pt x="8529" y="3751"/>
                  <a:pt x="8475" y="3804"/>
                </a:cubicBezTo>
                <a:cubicBezTo>
                  <a:pt x="8449" y="3832"/>
                  <a:pt x="8415" y="3845"/>
                  <a:pt x="8379" y="3845"/>
                </a:cubicBezTo>
                <a:cubicBezTo>
                  <a:pt x="8344" y="3845"/>
                  <a:pt x="8308" y="3832"/>
                  <a:pt x="8281" y="3804"/>
                </a:cubicBezTo>
                <a:lnTo>
                  <a:pt x="5569" y="1092"/>
                </a:lnTo>
                <a:cubicBezTo>
                  <a:pt x="5514" y="1038"/>
                  <a:pt x="5514" y="949"/>
                  <a:pt x="5569" y="899"/>
                </a:cubicBezTo>
                <a:cubicBezTo>
                  <a:pt x="5596" y="871"/>
                  <a:pt x="5631" y="858"/>
                  <a:pt x="5666" y="858"/>
                </a:cubicBezTo>
                <a:close/>
                <a:moveTo>
                  <a:pt x="6636" y="2543"/>
                </a:moveTo>
                <a:lnTo>
                  <a:pt x="6830" y="2737"/>
                </a:lnTo>
                <a:lnTo>
                  <a:pt x="5470" y="4101"/>
                </a:lnTo>
                <a:lnTo>
                  <a:pt x="5272" y="3903"/>
                </a:lnTo>
                <a:lnTo>
                  <a:pt x="6636" y="2543"/>
                </a:lnTo>
                <a:close/>
                <a:moveTo>
                  <a:pt x="7023" y="2931"/>
                </a:moveTo>
                <a:lnTo>
                  <a:pt x="7217" y="3125"/>
                </a:lnTo>
                <a:lnTo>
                  <a:pt x="5857" y="4488"/>
                </a:lnTo>
                <a:lnTo>
                  <a:pt x="5664" y="4294"/>
                </a:lnTo>
                <a:lnTo>
                  <a:pt x="7023" y="2931"/>
                </a:lnTo>
                <a:close/>
                <a:moveTo>
                  <a:pt x="4692" y="3710"/>
                </a:moveTo>
                <a:lnTo>
                  <a:pt x="5664" y="4681"/>
                </a:lnTo>
                <a:lnTo>
                  <a:pt x="5277" y="5069"/>
                </a:lnTo>
                <a:lnTo>
                  <a:pt x="4304" y="4097"/>
                </a:lnTo>
                <a:lnTo>
                  <a:pt x="4692" y="3710"/>
                </a:lnTo>
                <a:close/>
                <a:moveTo>
                  <a:pt x="3080" y="6099"/>
                </a:moveTo>
                <a:lnTo>
                  <a:pt x="3274" y="6293"/>
                </a:lnTo>
                <a:lnTo>
                  <a:pt x="3080" y="6487"/>
                </a:lnTo>
                <a:lnTo>
                  <a:pt x="2886" y="6293"/>
                </a:lnTo>
                <a:lnTo>
                  <a:pt x="3080" y="6099"/>
                </a:lnTo>
                <a:close/>
                <a:moveTo>
                  <a:pt x="2594" y="6391"/>
                </a:moveTo>
                <a:lnTo>
                  <a:pt x="2982" y="6779"/>
                </a:lnTo>
                <a:lnTo>
                  <a:pt x="2258" y="7503"/>
                </a:lnTo>
                <a:cubicBezTo>
                  <a:pt x="2203" y="7558"/>
                  <a:pt x="2133" y="7585"/>
                  <a:pt x="2063" y="7585"/>
                </a:cubicBezTo>
                <a:cubicBezTo>
                  <a:pt x="1993" y="7585"/>
                  <a:pt x="1923" y="7558"/>
                  <a:pt x="1871" y="7503"/>
                </a:cubicBezTo>
                <a:cubicBezTo>
                  <a:pt x="1761" y="7397"/>
                  <a:pt x="1761" y="7224"/>
                  <a:pt x="1871" y="7116"/>
                </a:cubicBezTo>
                <a:lnTo>
                  <a:pt x="2594" y="6391"/>
                </a:lnTo>
                <a:close/>
                <a:moveTo>
                  <a:pt x="7409" y="0"/>
                </a:moveTo>
                <a:cubicBezTo>
                  <a:pt x="7304" y="0"/>
                  <a:pt x="7199" y="40"/>
                  <a:pt x="7119" y="120"/>
                </a:cubicBezTo>
                <a:cubicBezTo>
                  <a:pt x="6959" y="283"/>
                  <a:pt x="6959" y="541"/>
                  <a:pt x="7119" y="704"/>
                </a:cubicBezTo>
                <a:lnTo>
                  <a:pt x="7411" y="993"/>
                </a:lnTo>
                <a:lnTo>
                  <a:pt x="6830" y="1575"/>
                </a:lnTo>
                <a:lnTo>
                  <a:pt x="5956" y="704"/>
                </a:lnTo>
                <a:cubicBezTo>
                  <a:pt x="5876" y="623"/>
                  <a:pt x="5771" y="582"/>
                  <a:pt x="5665" y="582"/>
                </a:cubicBezTo>
                <a:cubicBezTo>
                  <a:pt x="5560" y="582"/>
                  <a:pt x="5454" y="623"/>
                  <a:pt x="5374" y="704"/>
                </a:cubicBezTo>
                <a:cubicBezTo>
                  <a:pt x="5215" y="864"/>
                  <a:pt x="5215" y="1123"/>
                  <a:pt x="5374" y="1286"/>
                </a:cubicBezTo>
                <a:lnTo>
                  <a:pt x="6052" y="1962"/>
                </a:lnTo>
                <a:lnTo>
                  <a:pt x="4015" y="4002"/>
                </a:lnTo>
                <a:cubicBezTo>
                  <a:pt x="3961" y="4057"/>
                  <a:pt x="3961" y="4141"/>
                  <a:pt x="4015" y="4195"/>
                </a:cubicBezTo>
                <a:lnTo>
                  <a:pt x="5079" y="5263"/>
                </a:lnTo>
                <a:lnTo>
                  <a:pt x="3855" y="6487"/>
                </a:lnTo>
                <a:lnTo>
                  <a:pt x="2886" y="5518"/>
                </a:lnTo>
                <a:lnTo>
                  <a:pt x="3821" y="4583"/>
                </a:lnTo>
                <a:cubicBezTo>
                  <a:pt x="3873" y="4529"/>
                  <a:pt x="3873" y="4444"/>
                  <a:pt x="3821" y="4389"/>
                </a:cubicBezTo>
                <a:cubicBezTo>
                  <a:pt x="3794" y="4362"/>
                  <a:pt x="3759" y="4348"/>
                  <a:pt x="3723" y="4348"/>
                </a:cubicBezTo>
                <a:cubicBezTo>
                  <a:pt x="3688" y="4348"/>
                  <a:pt x="3653" y="4362"/>
                  <a:pt x="3628" y="4389"/>
                </a:cubicBezTo>
                <a:lnTo>
                  <a:pt x="2594" y="5419"/>
                </a:lnTo>
                <a:cubicBezTo>
                  <a:pt x="2544" y="5474"/>
                  <a:pt x="2544" y="5562"/>
                  <a:pt x="2594" y="5613"/>
                </a:cubicBezTo>
                <a:lnTo>
                  <a:pt x="2886" y="5905"/>
                </a:lnTo>
                <a:lnTo>
                  <a:pt x="2693" y="6099"/>
                </a:lnTo>
                <a:cubicBezTo>
                  <a:pt x="2666" y="6072"/>
                  <a:pt x="2631" y="6058"/>
                  <a:pt x="2596" y="6058"/>
                </a:cubicBezTo>
                <a:cubicBezTo>
                  <a:pt x="2561" y="6058"/>
                  <a:pt x="2526" y="6072"/>
                  <a:pt x="2499" y="6099"/>
                </a:cubicBezTo>
                <a:lnTo>
                  <a:pt x="1673" y="6922"/>
                </a:lnTo>
                <a:cubicBezTo>
                  <a:pt x="1493" y="7102"/>
                  <a:pt x="1466" y="7381"/>
                  <a:pt x="1592" y="7588"/>
                </a:cubicBezTo>
                <a:lnTo>
                  <a:pt x="51" y="9124"/>
                </a:lnTo>
                <a:cubicBezTo>
                  <a:pt x="1" y="9179"/>
                  <a:pt x="1" y="9267"/>
                  <a:pt x="51" y="9322"/>
                </a:cubicBezTo>
                <a:cubicBezTo>
                  <a:pt x="79" y="9347"/>
                  <a:pt x="114" y="9360"/>
                  <a:pt x="150" y="9360"/>
                </a:cubicBezTo>
                <a:cubicBezTo>
                  <a:pt x="186" y="9360"/>
                  <a:pt x="221" y="9347"/>
                  <a:pt x="249" y="9322"/>
                </a:cubicBezTo>
                <a:lnTo>
                  <a:pt x="1785" y="7782"/>
                </a:lnTo>
                <a:cubicBezTo>
                  <a:pt x="1870" y="7833"/>
                  <a:pt x="1967" y="7859"/>
                  <a:pt x="2064" y="7859"/>
                </a:cubicBezTo>
                <a:cubicBezTo>
                  <a:pt x="2204" y="7859"/>
                  <a:pt x="2345" y="7805"/>
                  <a:pt x="2451" y="7697"/>
                </a:cubicBezTo>
                <a:lnTo>
                  <a:pt x="3274" y="6874"/>
                </a:lnTo>
                <a:cubicBezTo>
                  <a:pt x="3328" y="6820"/>
                  <a:pt x="3328" y="6735"/>
                  <a:pt x="3274" y="6680"/>
                </a:cubicBezTo>
                <a:lnTo>
                  <a:pt x="3468" y="6487"/>
                </a:lnTo>
                <a:lnTo>
                  <a:pt x="3760" y="6779"/>
                </a:lnTo>
                <a:cubicBezTo>
                  <a:pt x="3786" y="6805"/>
                  <a:pt x="3821" y="6817"/>
                  <a:pt x="3856" y="6817"/>
                </a:cubicBezTo>
                <a:cubicBezTo>
                  <a:pt x="3891" y="6817"/>
                  <a:pt x="3927" y="6805"/>
                  <a:pt x="3954" y="6779"/>
                </a:cubicBezTo>
                <a:lnTo>
                  <a:pt x="7411" y="3322"/>
                </a:lnTo>
                <a:lnTo>
                  <a:pt x="8087" y="3999"/>
                </a:lnTo>
                <a:cubicBezTo>
                  <a:pt x="8169" y="4079"/>
                  <a:pt x="8274" y="4119"/>
                  <a:pt x="8379" y="4119"/>
                </a:cubicBezTo>
                <a:cubicBezTo>
                  <a:pt x="8484" y="4119"/>
                  <a:pt x="8589" y="4079"/>
                  <a:pt x="8669" y="3999"/>
                </a:cubicBezTo>
                <a:cubicBezTo>
                  <a:pt x="8832" y="3839"/>
                  <a:pt x="8832" y="3577"/>
                  <a:pt x="8669" y="3417"/>
                </a:cubicBezTo>
                <a:lnTo>
                  <a:pt x="7798" y="2543"/>
                </a:lnTo>
                <a:lnTo>
                  <a:pt x="8380" y="1962"/>
                </a:lnTo>
                <a:lnTo>
                  <a:pt x="8669" y="2254"/>
                </a:lnTo>
                <a:cubicBezTo>
                  <a:pt x="8750" y="2334"/>
                  <a:pt x="8856" y="2374"/>
                  <a:pt x="8961" y="2374"/>
                </a:cubicBezTo>
                <a:cubicBezTo>
                  <a:pt x="9067" y="2374"/>
                  <a:pt x="9172" y="2334"/>
                  <a:pt x="9254" y="2254"/>
                </a:cubicBezTo>
                <a:cubicBezTo>
                  <a:pt x="9413" y="2095"/>
                  <a:pt x="9413" y="1833"/>
                  <a:pt x="9254" y="1674"/>
                </a:cubicBezTo>
                <a:lnTo>
                  <a:pt x="7699" y="120"/>
                </a:lnTo>
                <a:cubicBezTo>
                  <a:pt x="7620" y="40"/>
                  <a:pt x="7515" y="0"/>
                  <a:pt x="74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1" name="Google Shape;1871;p58"/>
          <p:cNvGrpSpPr/>
          <p:nvPr/>
        </p:nvGrpSpPr>
        <p:grpSpPr>
          <a:xfrm>
            <a:off x="7340124" y="3701666"/>
            <a:ext cx="336335" cy="304860"/>
            <a:chOff x="7349093" y="3449636"/>
            <a:chExt cx="336335" cy="304860"/>
          </a:xfrm>
        </p:grpSpPr>
        <p:sp>
          <p:nvSpPr>
            <p:cNvPr id="1872" name="Google Shape;1872;p58"/>
            <p:cNvSpPr/>
            <p:nvPr/>
          </p:nvSpPr>
          <p:spPr>
            <a:xfrm>
              <a:off x="7552289" y="3449636"/>
              <a:ext cx="133138" cy="304860"/>
            </a:xfrm>
            <a:custGeom>
              <a:avLst/>
              <a:gdLst/>
              <a:ahLst/>
              <a:cxnLst/>
              <a:rect l="l" t="t" r="r" b="b"/>
              <a:pathLst>
                <a:path w="3706" h="8486" extrusionOk="0">
                  <a:moveTo>
                    <a:pt x="1853" y="280"/>
                  </a:moveTo>
                  <a:cubicBezTo>
                    <a:pt x="2726" y="280"/>
                    <a:pt x="3437" y="990"/>
                    <a:pt x="3437" y="1860"/>
                  </a:cubicBezTo>
                  <a:lnTo>
                    <a:pt x="3437" y="4117"/>
                  </a:lnTo>
                  <a:lnTo>
                    <a:pt x="269" y="4117"/>
                  </a:lnTo>
                  <a:lnTo>
                    <a:pt x="269" y="1860"/>
                  </a:lnTo>
                  <a:cubicBezTo>
                    <a:pt x="269" y="990"/>
                    <a:pt x="980" y="280"/>
                    <a:pt x="1853" y="280"/>
                  </a:cubicBezTo>
                  <a:close/>
                  <a:moveTo>
                    <a:pt x="3437" y="4385"/>
                  </a:moveTo>
                  <a:lnTo>
                    <a:pt x="3437" y="6640"/>
                  </a:lnTo>
                  <a:cubicBezTo>
                    <a:pt x="3437" y="7509"/>
                    <a:pt x="2726" y="8220"/>
                    <a:pt x="1853" y="8220"/>
                  </a:cubicBezTo>
                  <a:cubicBezTo>
                    <a:pt x="980" y="8220"/>
                    <a:pt x="269" y="7509"/>
                    <a:pt x="269" y="6640"/>
                  </a:cubicBezTo>
                  <a:lnTo>
                    <a:pt x="269" y="4385"/>
                  </a:lnTo>
                  <a:close/>
                  <a:moveTo>
                    <a:pt x="1853" y="1"/>
                  </a:moveTo>
                  <a:cubicBezTo>
                    <a:pt x="830" y="1"/>
                    <a:pt x="1" y="830"/>
                    <a:pt x="1" y="1853"/>
                  </a:cubicBezTo>
                  <a:lnTo>
                    <a:pt x="1" y="6609"/>
                  </a:lnTo>
                  <a:cubicBezTo>
                    <a:pt x="1" y="7637"/>
                    <a:pt x="827" y="8485"/>
                    <a:pt x="1847" y="8485"/>
                  </a:cubicBezTo>
                  <a:cubicBezTo>
                    <a:pt x="1859" y="8485"/>
                    <a:pt x="1872" y="8485"/>
                    <a:pt x="1884" y="8485"/>
                  </a:cubicBezTo>
                  <a:cubicBezTo>
                    <a:pt x="2890" y="8468"/>
                    <a:pt x="3705" y="7642"/>
                    <a:pt x="3705" y="6632"/>
                  </a:cubicBezTo>
                  <a:lnTo>
                    <a:pt x="3705" y="1853"/>
                  </a:lnTo>
                  <a:cubicBezTo>
                    <a:pt x="3705" y="830"/>
                    <a:pt x="2872" y="1"/>
                    <a:pt x="1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7349093" y="3505573"/>
              <a:ext cx="192989" cy="192989"/>
            </a:xfrm>
            <a:custGeom>
              <a:avLst/>
              <a:gdLst/>
              <a:ahLst/>
              <a:cxnLst/>
              <a:rect l="l" t="t" r="r" b="b"/>
              <a:pathLst>
                <a:path w="5372" h="5372" extrusionOk="0">
                  <a:moveTo>
                    <a:pt x="2686" y="276"/>
                  </a:moveTo>
                  <a:cubicBezTo>
                    <a:pt x="4015" y="276"/>
                    <a:pt x="5096" y="1357"/>
                    <a:pt x="5096" y="2686"/>
                  </a:cubicBezTo>
                  <a:cubicBezTo>
                    <a:pt x="5096" y="4015"/>
                    <a:pt x="4015" y="5096"/>
                    <a:pt x="2686" y="5096"/>
                  </a:cubicBezTo>
                  <a:cubicBezTo>
                    <a:pt x="1357" y="5096"/>
                    <a:pt x="276" y="4015"/>
                    <a:pt x="276" y="2686"/>
                  </a:cubicBezTo>
                  <a:cubicBezTo>
                    <a:pt x="276" y="1357"/>
                    <a:pt x="1357" y="276"/>
                    <a:pt x="2686" y="276"/>
                  </a:cubicBezTo>
                  <a:close/>
                  <a:moveTo>
                    <a:pt x="2686" y="1"/>
                  </a:moveTo>
                  <a:cubicBezTo>
                    <a:pt x="1207" y="1"/>
                    <a:pt x="0" y="1204"/>
                    <a:pt x="0" y="2686"/>
                  </a:cubicBezTo>
                  <a:cubicBezTo>
                    <a:pt x="0" y="4165"/>
                    <a:pt x="1207" y="5371"/>
                    <a:pt x="2686" y="5371"/>
                  </a:cubicBezTo>
                  <a:cubicBezTo>
                    <a:pt x="4168" y="5371"/>
                    <a:pt x="5371" y="4165"/>
                    <a:pt x="5371" y="2686"/>
                  </a:cubicBezTo>
                  <a:cubicBezTo>
                    <a:pt x="5371" y="1204"/>
                    <a:pt x="4168" y="1"/>
                    <a:pt x="2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7386958" y="3543438"/>
              <a:ext cx="118732" cy="117259"/>
            </a:xfrm>
            <a:custGeom>
              <a:avLst/>
              <a:gdLst/>
              <a:ahLst/>
              <a:cxnLst/>
              <a:rect l="l" t="t" r="r" b="b"/>
              <a:pathLst>
                <a:path w="3305" h="3264" extrusionOk="0">
                  <a:moveTo>
                    <a:pt x="2852" y="0"/>
                  </a:moveTo>
                  <a:cubicBezTo>
                    <a:pt x="2747" y="0"/>
                    <a:pt x="2643" y="41"/>
                    <a:pt x="2563" y="122"/>
                  </a:cubicBezTo>
                  <a:lnTo>
                    <a:pt x="1536" y="1150"/>
                  </a:lnTo>
                  <a:cubicBezTo>
                    <a:pt x="1482" y="1200"/>
                    <a:pt x="1482" y="1288"/>
                    <a:pt x="1536" y="1340"/>
                  </a:cubicBezTo>
                  <a:cubicBezTo>
                    <a:pt x="1562" y="1367"/>
                    <a:pt x="1597" y="1381"/>
                    <a:pt x="1632" y="1381"/>
                  </a:cubicBezTo>
                  <a:cubicBezTo>
                    <a:pt x="1667" y="1381"/>
                    <a:pt x="1703" y="1367"/>
                    <a:pt x="1730" y="1340"/>
                  </a:cubicBezTo>
                  <a:lnTo>
                    <a:pt x="2757" y="317"/>
                  </a:lnTo>
                  <a:cubicBezTo>
                    <a:pt x="2783" y="289"/>
                    <a:pt x="2818" y="275"/>
                    <a:pt x="2854" y="275"/>
                  </a:cubicBezTo>
                  <a:cubicBezTo>
                    <a:pt x="2889" y="275"/>
                    <a:pt x="2924" y="288"/>
                    <a:pt x="2951" y="313"/>
                  </a:cubicBezTo>
                  <a:cubicBezTo>
                    <a:pt x="3001" y="367"/>
                    <a:pt x="3001" y="456"/>
                    <a:pt x="2951" y="507"/>
                  </a:cubicBezTo>
                  <a:lnTo>
                    <a:pt x="510" y="2948"/>
                  </a:lnTo>
                  <a:cubicBezTo>
                    <a:pt x="483" y="2975"/>
                    <a:pt x="449" y="2988"/>
                    <a:pt x="411" y="2988"/>
                  </a:cubicBezTo>
                  <a:cubicBezTo>
                    <a:pt x="374" y="2988"/>
                    <a:pt x="340" y="2975"/>
                    <a:pt x="316" y="2948"/>
                  </a:cubicBezTo>
                  <a:cubicBezTo>
                    <a:pt x="289" y="2924"/>
                    <a:pt x="275" y="2890"/>
                    <a:pt x="275" y="2852"/>
                  </a:cubicBezTo>
                  <a:cubicBezTo>
                    <a:pt x="275" y="2815"/>
                    <a:pt x="289" y="2781"/>
                    <a:pt x="316" y="2753"/>
                  </a:cubicBezTo>
                  <a:lnTo>
                    <a:pt x="1343" y="1727"/>
                  </a:lnTo>
                  <a:cubicBezTo>
                    <a:pt x="1393" y="1676"/>
                    <a:pt x="1393" y="1588"/>
                    <a:pt x="1343" y="1533"/>
                  </a:cubicBezTo>
                  <a:cubicBezTo>
                    <a:pt x="1316" y="1508"/>
                    <a:pt x="1280" y="1495"/>
                    <a:pt x="1245" y="1495"/>
                  </a:cubicBezTo>
                  <a:cubicBezTo>
                    <a:pt x="1209" y="1495"/>
                    <a:pt x="1174" y="1508"/>
                    <a:pt x="1149" y="1533"/>
                  </a:cubicBezTo>
                  <a:lnTo>
                    <a:pt x="122" y="2560"/>
                  </a:lnTo>
                  <a:cubicBezTo>
                    <a:pt x="44" y="2638"/>
                    <a:pt x="0" y="2744"/>
                    <a:pt x="0" y="2852"/>
                  </a:cubicBezTo>
                  <a:cubicBezTo>
                    <a:pt x="0" y="2961"/>
                    <a:pt x="44" y="3067"/>
                    <a:pt x="122" y="3141"/>
                  </a:cubicBezTo>
                  <a:cubicBezTo>
                    <a:pt x="197" y="3219"/>
                    <a:pt x="303" y="3263"/>
                    <a:pt x="411" y="3263"/>
                  </a:cubicBezTo>
                  <a:cubicBezTo>
                    <a:pt x="520" y="3263"/>
                    <a:pt x="626" y="3219"/>
                    <a:pt x="703" y="3141"/>
                  </a:cubicBezTo>
                  <a:lnTo>
                    <a:pt x="3144" y="701"/>
                  </a:lnTo>
                  <a:cubicBezTo>
                    <a:pt x="3304" y="541"/>
                    <a:pt x="3304" y="282"/>
                    <a:pt x="3144" y="122"/>
                  </a:cubicBezTo>
                  <a:cubicBezTo>
                    <a:pt x="3063" y="41"/>
                    <a:pt x="2957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" name="Google Shape;1875;p58"/>
          <p:cNvGrpSpPr/>
          <p:nvPr/>
        </p:nvGrpSpPr>
        <p:grpSpPr>
          <a:xfrm>
            <a:off x="8107417" y="3670304"/>
            <a:ext cx="207503" cy="336222"/>
            <a:chOff x="8122274" y="3400253"/>
            <a:chExt cx="207503" cy="336222"/>
          </a:xfrm>
        </p:grpSpPr>
        <p:sp>
          <p:nvSpPr>
            <p:cNvPr id="1876" name="Google Shape;1876;p58"/>
            <p:cNvSpPr/>
            <p:nvPr/>
          </p:nvSpPr>
          <p:spPr>
            <a:xfrm>
              <a:off x="8142429" y="3557896"/>
              <a:ext cx="167339" cy="159291"/>
            </a:xfrm>
            <a:custGeom>
              <a:avLst/>
              <a:gdLst/>
              <a:ahLst/>
              <a:cxnLst/>
              <a:rect l="l" t="t" r="r" b="b"/>
              <a:pathLst>
                <a:path w="4658" h="4434" extrusionOk="0"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3185"/>
                  </a:lnTo>
                  <a:cubicBezTo>
                    <a:pt x="0" y="3257"/>
                    <a:pt x="52" y="3322"/>
                    <a:pt x="123" y="3325"/>
                  </a:cubicBezTo>
                  <a:cubicBezTo>
                    <a:pt x="128" y="3326"/>
                    <a:pt x="134" y="3326"/>
                    <a:pt x="140" y="3326"/>
                  </a:cubicBezTo>
                  <a:cubicBezTo>
                    <a:pt x="211" y="3326"/>
                    <a:pt x="269" y="3265"/>
                    <a:pt x="269" y="3193"/>
                  </a:cubicBezTo>
                  <a:lnTo>
                    <a:pt x="269" y="266"/>
                  </a:lnTo>
                  <a:lnTo>
                    <a:pt x="4389" y="266"/>
                  </a:lnTo>
                  <a:lnTo>
                    <a:pt x="4389" y="4141"/>
                  </a:lnTo>
                  <a:lnTo>
                    <a:pt x="269" y="4141"/>
                  </a:lnTo>
                  <a:lnTo>
                    <a:pt x="269" y="3736"/>
                  </a:lnTo>
                  <a:cubicBezTo>
                    <a:pt x="269" y="3668"/>
                    <a:pt x="225" y="3610"/>
                    <a:pt x="160" y="3597"/>
                  </a:cubicBezTo>
                  <a:cubicBezTo>
                    <a:pt x="151" y="3596"/>
                    <a:pt x="142" y="3595"/>
                    <a:pt x="134" y="3595"/>
                  </a:cubicBezTo>
                  <a:cubicBezTo>
                    <a:pt x="60" y="3595"/>
                    <a:pt x="0" y="3657"/>
                    <a:pt x="0" y="3729"/>
                  </a:cubicBezTo>
                  <a:lnTo>
                    <a:pt x="0" y="4297"/>
                  </a:lnTo>
                  <a:cubicBezTo>
                    <a:pt x="0" y="4372"/>
                    <a:pt x="62" y="4434"/>
                    <a:pt x="137" y="4434"/>
                  </a:cubicBezTo>
                  <a:lnTo>
                    <a:pt x="4518" y="4434"/>
                  </a:lnTo>
                  <a:cubicBezTo>
                    <a:pt x="4593" y="4434"/>
                    <a:pt x="4658" y="4372"/>
                    <a:pt x="4658" y="4297"/>
                  </a:cubicBezTo>
                  <a:lnTo>
                    <a:pt x="4658" y="137"/>
                  </a:lnTo>
                  <a:cubicBezTo>
                    <a:pt x="4658" y="62"/>
                    <a:pt x="4593" y="0"/>
                    <a:pt x="4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8122274" y="3400253"/>
              <a:ext cx="207503" cy="336222"/>
            </a:xfrm>
            <a:custGeom>
              <a:avLst/>
              <a:gdLst/>
              <a:ahLst/>
              <a:cxnLst/>
              <a:rect l="l" t="t" r="r" b="b"/>
              <a:pathLst>
                <a:path w="5776" h="9359" extrusionOk="0">
                  <a:moveTo>
                    <a:pt x="3417" y="269"/>
                  </a:moveTo>
                  <a:cubicBezTo>
                    <a:pt x="3590" y="269"/>
                    <a:pt x="3740" y="381"/>
                    <a:pt x="3794" y="537"/>
                  </a:cubicBezTo>
                  <a:lnTo>
                    <a:pt x="1965" y="537"/>
                  </a:lnTo>
                  <a:cubicBezTo>
                    <a:pt x="2020" y="381"/>
                    <a:pt x="2169" y="269"/>
                    <a:pt x="2343" y="269"/>
                  </a:cubicBezTo>
                  <a:close/>
                  <a:moveTo>
                    <a:pt x="3267" y="830"/>
                  </a:moveTo>
                  <a:cubicBezTo>
                    <a:pt x="3213" y="990"/>
                    <a:pt x="3060" y="1102"/>
                    <a:pt x="2880" y="1102"/>
                  </a:cubicBezTo>
                  <a:cubicBezTo>
                    <a:pt x="2703" y="1102"/>
                    <a:pt x="2550" y="990"/>
                    <a:pt x="2492" y="830"/>
                  </a:cubicBezTo>
                  <a:close/>
                  <a:moveTo>
                    <a:pt x="3852" y="830"/>
                  </a:moveTo>
                  <a:lnTo>
                    <a:pt x="3852" y="1924"/>
                  </a:lnTo>
                  <a:lnTo>
                    <a:pt x="1928" y="1924"/>
                  </a:lnTo>
                  <a:lnTo>
                    <a:pt x="1928" y="830"/>
                  </a:lnTo>
                  <a:lnTo>
                    <a:pt x="2217" y="830"/>
                  </a:lnTo>
                  <a:cubicBezTo>
                    <a:pt x="2278" y="1142"/>
                    <a:pt x="2557" y="1377"/>
                    <a:pt x="2890" y="1377"/>
                  </a:cubicBezTo>
                  <a:cubicBezTo>
                    <a:pt x="3220" y="1377"/>
                    <a:pt x="3498" y="1142"/>
                    <a:pt x="3563" y="830"/>
                  </a:cubicBezTo>
                  <a:close/>
                  <a:moveTo>
                    <a:pt x="3978" y="2193"/>
                  </a:moveTo>
                  <a:cubicBezTo>
                    <a:pt x="4811" y="2193"/>
                    <a:pt x="5484" y="2869"/>
                    <a:pt x="5484" y="3702"/>
                  </a:cubicBezTo>
                  <a:lnTo>
                    <a:pt x="5484" y="8679"/>
                  </a:lnTo>
                  <a:cubicBezTo>
                    <a:pt x="5484" y="8906"/>
                    <a:pt x="5300" y="9090"/>
                    <a:pt x="5072" y="9090"/>
                  </a:cubicBezTo>
                  <a:lnTo>
                    <a:pt x="681" y="9090"/>
                  </a:lnTo>
                  <a:cubicBezTo>
                    <a:pt x="453" y="9090"/>
                    <a:pt x="269" y="8906"/>
                    <a:pt x="269" y="8679"/>
                  </a:cubicBezTo>
                  <a:lnTo>
                    <a:pt x="269" y="3702"/>
                  </a:lnTo>
                  <a:cubicBezTo>
                    <a:pt x="269" y="2869"/>
                    <a:pt x="946" y="2193"/>
                    <a:pt x="1779" y="2193"/>
                  </a:cubicBezTo>
                  <a:close/>
                  <a:moveTo>
                    <a:pt x="2343" y="0"/>
                  </a:moveTo>
                  <a:cubicBezTo>
                    <a:pt x="1965" y="0"/>
                    <a:pt x="1659" y="306"/>
                    <a:pt x="1659" y="687"/>
                  </a:cubicBezTo>
                  <a:lnTo>
                    <a:pt x="1659" y="1924"/>
                  </a:lnTo>
                  <a:cubicBezTo>
                    <a:pt x="732" y="1996"/>
                    <a:pt x="1" y="2764"/>
                    <a:pt x="1" y="3702"/>
                  </a:cubicBezTo>
                  <a:lnTo>
                    <a:pt x="1" y="8675"/>
                  </a:lnTo>
                  <a:cubicBezTo>
                    <a:pt x="1" y="9052"/>
                    <a:pt x="307" y="9358"/>
                    <a:pt x="687" y="9358"/>
                  </a:cubicBezTo>
                  <a:lnTo>
                    <a:pt x="5092" y="9358"/>
                  </a:lnTo>
                  <a:cubicBezTo>
                    <a:pt x="5470" y="9358"/>
                    <a:pt x="5776" y="9052"/>
                    <a:pt x="5776" y="8675"/>
                  </a:cubicBezTo>
                  <a:lnTo>
                    <a:pt x="5776" y="3702"/>
                  </a:lnTo>
                  <a:cubicBezTo>
                    <a:pt x="5776" y="2764"/>
                    <a:pt x="5045" y="1996"/>
                    <a:pt x="4121" y="1924"/>
                  </a:cubicBezTo>
                  <a:lnTo>
                    <a:pt x="4121" y="687"/>
                  </a:lnTo>
                  <a:cubicBezTo>
                    <a:pt x="4121" y="306"/>
                    <a:pt x="3815" y="0"/>
                    <a:pt x="3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58"/>
          <p:cNvGrpSpPr/>
          <p:nvPr/>
        </p:nvGrpSpPr>
        <p:grpSpPr>
          <a:xfrm>
            <a:off x="3345732" y="4335335"/>
            <a:ext cx="207503" cy="336222"/>
            <a:chOff x="2365499" y="6175803"/>
            <a:chExt cx="207503" cy="336222"/>
          </a:xfrm>
        </p:grpSpPr>
        <p:sp>
          <p:nvSpPr>
            <p:cNvPr id="1879" name="Google Shape;1879;p58"/>
            <p:cNvSpPr/>
            <p:nvPr/>
          </p:nvSpPr>
          <p:spPr>
            <a:xfrm>
              <a:off x="2385654" y="6333446"/>
              <a:ext cx="167339" cy="159291"/>
            </a:xfrm>
            <a:custGeom>
              <a:avLst/>
              <a:gdLst/>
              <a:ahLst/>
              <a:cxnLst/>
              <a:rect l="l" t="t" r="r" b="b"/>
              <a:pathLst>
                <a:path w="4658" h="4434" extrusionOk="0">
                  <a:moveTo>
                    <a:pt x="137" y="0"/>
                  </a:moveTo>
                  <a:cubicBezTo>
                    <a:pt x="62" y="0"/>
                    <a:pt x="0" y="62"/>
                    <a:pt x="0" y="137"/>
                  </a:cubicBezTo>
                  <a:lnTo>
                    <a:pt x="0" y="3185"/>
                  </a:lnTo>
                  <a:cubicBezTo>
                    <a:pt x="0" y="3257"/>
                    <a:pt x="52" y="3322"/>
                    <a:pt x="123" y="3325"/>
                  </a:cubicBezTo>
                  <a:cubicBezTo>
                    <a:pt x="128" y="3326"/>
                    <a:pt x="134" y="3326"/>
                    <a:pt x="140" y="3326"/>
                  </a:cubicBezTo>
                  <a:cubicBezTo>
                    <a:pt x="211" y="3326"/>
                    <a:pt x="269" y="3265"/>
                    <a:pt x="269" y="3193"/>
                  </a:cubicBezTo>
                  <a:lnTo>
                    <a:pt x="269" y="266"/>
                  </a:lnTo>
                  <a:lnTo>
                    <a:pt x="4389" y="266"/>
                  </a:lnTo>
                  <a:lnTo>
                    <a:pt x="4389" y="4141"/>
                  </a:lnTo>
                  <a:lnTo>
                    <a:pt x="269" y="4141"/>
                  </a:lnTo>
                  <a:lnTo>
                    <a:pt x="269" y="3736"/>
                  </a:lnTo>
                  <a:cubicBezTo>
                    <a:pt x="269" y="3668"/>
                    <a:pt x="225" y="3610"/>
                    <a:pt x="160" y="3597"/>
                  </a:cubicBezTo>
                  <a:cubicBezTo>
                    <a:pt x="151" y="3596"/>
                    <a:pt x="142" y="3595"/>
                    <a:pt x="134" y="3595"/>
                  </a:cubicBezTo>
                  <a:cubicBezTo>
                    <a:pt x="60" y="3595"/>
                    <a:pt x="0" y="3657"/>
                    <a:pt x="0" y="3729"/>
                  </a:cubicBezTo>
                  <a:lnTo>
                    <a:pt x="0" y="4297"/>
                  </a:lnTo>
                  <a:cubicBezTo>
                    <a:pt x="0" y="4372"/>
                    <a:pt x="62" y="4434"/>
                    <a:pt x="137" y="4434"/>
                  </a:cubicBezTo>
                  <a:lnTo>
                    <a:pt x="4518" y="4434"/>
                  </a:lnTo>
                  <a:cubicBezTo>
                    <a:pt x="4593" y="4434"/>
                    <a:pt x="4658" y="4372"/>
                    <a:pt x="4658" y="4297"/>
                  </a:cubicBezTo>
                  <a:lnTo>
                    <a:pt x="4658" y="137"/>
                  </a:lnTo>
                  <a:cubicBezTo>
                    <a:pt x="4658" y="62"/>
                    <a:pt x="4593" y="0"/>
                    <a:pt x="4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2365499" y="6175803"/>
              <a:ext cx="207503" cy="336222"/>
            </a:xfrm>
            <a:custGeom>
              <a:avLst/>
              <a:gdLst/>
              <a:ahLst/>
              <a:cxnLst/>
              <a:rect l="l" t="t" r="r" b="b"/>
              <a:pathLst>
                <a:path w="5776" h="9359" extrusionOk="0">
                  <a:moveTo>
                    <a:pt x="3417" y="269"/>
                  </a:moveTo>
                  <a:cubicBezTo>
                    <a:pt x="3590" y="269"/>
                    <a:pt x="3740" y="381"/>
                    <a:pt x="3794" y="537"/>
                  </a:cubicBezTo>
                  <a:lnTo>
                    <a:pt x="1965" y="537"/>
                  </a:lnTo>
                  <a:cubicBezTo>
                    <a:pt x="2020" y="381"/>
                    <a:pt x="2169" y="269"/>
                    <a:pt x="2343" y="269"/>
                  </a:cubicBezTo>
                  <a:close/>
                  <a:moveTo>
                    <a:pt x="3267" y="830"/>
                  </a:moveTo>
                  <a:cubicBezTo>
                    <a:pt x="3213" y="990"/>
                    <a:pt x="3060" y="1102"/>
                    <a:pt x="2880" y="1102"/>
                  </a:cubicBezTo>
                  <a:cubicBezTo>
                    <a:pt x="2703" y="1102"/>
                    <a:pt x="2550" y="990"/>
                    <a:pt x="2492" y="830"/>
                  </a:cubicBezTo>
                  <a:close/>
                  <a:moveTo>
                    <a:pt x="3852" y="830"/>
                  </a:moveTo>
                  <a:lnTo>
                    <a:pt x="3852" y="1924"/>
                  </a:lnTo>
                  <a:lnTo>
                    <a:pt x="1928" y="1924"/>
                  </a:lnTo>
                  <a:lnTo>
                    <a:pt x="1928" y="830"/>
                  </a:lnTo>
                  <a:lnTo>
                    <a:pt x="2217" y="830"/>
                  </a:lnTo>
                  <a:cubicBezTo>
                    <a:pt x="2278" y="1142"/>
                    <a:pt x="2557" y="1377"/>
                    <a:pt x="2890" y="1377"/>
                  </a:cubicBezTo>
                  <a:cubicBezTo>
                    <a:pt x="3220" y="1377"/>
                    <a:pt x="3498" y="1142"/>
                    <a:pt x="3563" y="830"/>
                  </a:cubicBezTo>
                  <a:close/>
                  <a:moveTo>
                    <a:pt x="3978" y="2193"/>
                  </a:moveTo>
                  <a:cubicBezTo>
                    <a:pt x="4811" y="2193"/>
                    <a:pt x="5484" y="2869"/>
                    <a:pt x="5484" y="3702"/>
                  </a:cubicBezTo>
                  <a:lnTo>
                    <a:pt x="5484" y="8679"/>
                  </a:lnTo>
                  <a:cubicBezTo>
                    <a:pt x="5484" y="8906"/>
                    <a:pt x="5300" y="9090"/>
                    <a:pt x="5072" y="9090"/>
                  </a:cubicBezTo>
                  <a:lnTo>
                    <a:pt x="681" y="9090"/>
                  </a:lnTo>
                  <a:cubicBezTo>
                    <a:pt x="453" y="9090"/>
                    <a:pt x="269" y="8906"/>
                    <a:pt x="269" y="8679"/>
                  </a:cubicBezTo>
                  <a:lnTo>
                    <a:pt x="269" y="3702"/>
                  </a:lnTo>
                  <a:cubicBezTo>
                    <a:pt x="269" y="2869"/>
                    <a:pt x="946" y="2193"/>
                    <a:pt x="1779" y="2193"/>
                  </a:cubicBezTo>
                  <a:close/>
                  <a:moveTo>
                    <a:pt x="2343" y="0"/>
                  </a:moveTo>
                  <a:cubicBezTo>
                    <a:pt x="1965" y="0"/>
                    <a:pt x="1659" y="306"/>
                    <a:pt x="1659" y="687"/>
                  </a:cubicBezTo>
                  <a:lnTo>
                    <a:pt x="1659" y="1924"/>
                  </a:lnTo>
                  <a:cubicBezTo>
                    <a:pt x="732" y="1996"/>
                    <a:pt x="1" y="2764"/>
                    <a:pt x="1" y="3702"/>
                  </a:cubicBezTo>
                  <a:lnTo>
                    <a:pt x="1" y="8675"/>
                  </a:lnTo>
                  <a:cubicBezTo>
                    <a:pt x="1" y="9052"/>
                    <a:pt x="307" y="9358"/>
                    <a:pt x="687" y="9358"/>
                  </a:cubicBezTo>
                  <a:lnTo>
                    <a:pt x="5092" y="9358"/>
                  </a:lnTo>
                  <a:cubicBezTo>
                    <a:pt x="5470" y="9358"/>
                    <a:pt x="5776" y="9052"/>
                    <a:pt x="5776" y="8675"/>
                  </a:cubicBezTo>
                  <a:lnTo>
                    <a:pt x="5776" y="3702"/>
                  </a:lnTo>
                  <a:cubicBezTo>
                    <a:pt x="5776" y="2764"/>
                    <a:pt x="5045" y="1996"/>
                    <a:pt x="4121" y="1924"/>
                  </a:cubicBezTo>
                  <a:lnTo>
                    <a:pt x="4121" y="687"/>
                  </a:lnTo>
                  <a:cubicBezTo>
                    <a:pt x="4121" y="306"/>
                    <a:pt x="3815" y="0"/>
                    <a:pt x="3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58"/>
          <p:cNvGrpSpPr/>
          <p:nvPr/>
        </p:nvGrpSpPr>
        <p:grpSpPr>
          <a:xfrm>
            <a:off x="4081502" y="4375102"/>
            <a:ext cx="336474" cy="296455"/>
            <a:chOff x="3966966" y="6293422"/>
            <a:chExt cx="336474" cy="296455"/>
          </a:xfrm>
        </p:grpSpPr>
        <p:sp>
          <p:nvSpPr>
            <p:cNvPr id="1882" name="Google Shape;1882;p58"/>
            <p:cNvSpPr/>
            <p:nvPr/>
          </p:nvSpPr>
          <p:spPr>
            <a:xfrm>
              <a:off x="3966966" y="6372064"/>
              <a:ext cx="336474" cy="217813"/>
            </a:xfrm>
            <a:custGeom>
              <a:avLst/>
              <a:gdLst/>
              <a:ahLst/>
              <a:cxnLst/>
              <a:rect l="l" t="t" r="r" b="b"/>
              <a:pathLst>
                <a:path w="9366" h="6063" extrusionOk="0">
                  <a:moveTo>
                    <a:pt x="8672" y="292"/>
                  </a:moveTo>
                  <a:cubicBezTo>
                    <a:pt x="8893" y="292"/>
                    <a:pt x="9073" y="472"/>
                    <a:pt x="9073" y="693"/>
                  </a:cubicBezTo>
                  <a:lnTo>
                    <a:pt x="9073" y="2923"/>
                  </a:lnTo>
                  <a:cubicBezTo>
                    <a:pt x="9073" y="2998"/>
                    <a:pt x="9015" y="3053"/>
                    <a:pt x="8937" y="3053"/>
                  </a:cubicBezTo>
                  <a:cubicBezTo>
                    <a:pt x="8862" y="3053"/>
                    <a:pt x="8804" y="2998"/>
                    <a:pt x="8804" y="2923"/>
                  </a:cubicBezTo>
                  <a:lnTo>
                    <a:pt x="8804" y="693"/>
                  </a:lnTo>
                  <a:cubicBezTo>
                    <a:pt x="8804" y="622"/>
                    <a:pt x="8754" y="561"/>
                    <a:pt x="8682" y="554"/>
                  </a:cubicBezTo>
                  <a:cubicBezTo>
                    <a:pt x="8678" y="554"/>
                    <a:pt x="8674" y="554"/>
                    <a:pt x="8671" y="554"/>
                  </a:cubicBezTo>
                  <a:cubicBezTo>
                    <a:pt x="8597" y="554"/>
                    <a:pt x="8536" y="612"/>
                    <a:pt x="8536" y="687"/>
                  </a:cubicBezTo>
                  <a:lnTo>
                    <a:pt x="8536" y="5571"/>
                  </a:lnTo>
                  <a:cubicBezTo>
                    <a:pt x="8536" y="5678"/>
                    <a:pt x="8442" y="5769"/>
                    <a:pt x="8330" y="5769"/>
                  </a:cubicBezTo>
                  <a:cubicBezTo>
                    <a:pt x="8317" y="5769"/>
                    <a:pt x="8304" y="5768"/>
                    <a:pt x="8291" y="5765"/>
                  </a:cubicBezTo>
                  <a:cubicBezTo>
                    <a:pt x="8193" y="5748"/>
                    <a:pt x="8122" y="5656"/>
                    <a:pt x="8122" y="5554"/>
                  </a:cubicBezTo>
                  <a:lnTo>
                    <a:pt x="8122" y="2890"/>
                  </a:lnTo>
                  <a:cubicBezTo>
                    <a:pt x="8122" y="2815"/>
                    <a:pt x="8060" y="2753"/>
                    <a:pt x="7985" y="2753"/>
                  </a:cubicBezTo>
                  <a:lnTo>
                    <a:pt x="7428" y="2753"/>
                  </a:lnTo>
                  <a:cubicBezTo>
                    <a:pt x="7418" y="2753"/>
                    <a:pt x="7408" y="2753"/>
                    <a:pt x="7400" y="2757"/>
                  </a:cubicBezTo>
                  <a:cubicBezTo>
                    <a:pt x="7333" y="2774"/>
                    <a:pt x="7292" y="2828"/>
                    <a:pt x="7292" y="2890"/>
                  </a:cubicBezTo>
                  <a:lnTo>
                    <a:pt x="7292" y="5554"/>
                  </a:lnTo>
                  <a:cubicBezTo>
                    <a:pt x="7292" y="5656"/>
                    <a:pt x="7224" y="5748"/>
                    <a:pt x="7122" y="5765"/>
                  </a:cubicBezTo>
                  <a:cubicBezTo>
                    <a:pt x="7110" y="5768"/>
                    <a:pt x="7097" y="5769"/>
                    <a:pt x="7084" y="5769"/>
                  </a:cubicBezTo>
                  <a:cubicBezTo>
                    <a:pt x="6974" y="5769"/>
                    <a:pt x="6881" y="5678"/>
                    <a:pt x="6881" y="5571"/>
                  </a:cubicBezTo>
                  <a:lnTo>
                    <a:pt x="6881" y="693"/>
                  </a:lnTo>
                  <a:cubicBezTo>
                    <a:pt x="6881" y="622"/>
                    <a:pt x="6826" y="561"/>
                    <a:pt x="6758" y="554"/>
                  </a:cubicBezTo>
                  <a:cubicBezTo>
                    <a:pt x="6754" y="554"/>
                    <a:pt x="6750" y="554"/>
                    <a:pt x="6747" y="554"/>
                  </a:cubicBezTo>
                  <a:cubicBezTo>
                    <a:pt x="6671" y="554"/>
                    <a:pt x="6612" y="612"/>
                    <a:pt x="6612" y="687"/>
                  </a:cubicBezTo>
                  <a:lnTo>
                    <a:pt x="6612" y="2913"/>
                  </a:lnTo>
                  <a:cubicBezTo>
                    <a:pt x="6612" y="2992"/>
                    <a:pt x="6551" y="3053"/>
                    <a:pt x="6476" y="3053"/>
                  </a:cubicBezTo>
                  <a:cubicBezTo>
                    <a:pt x="6401" y="3053"/>
                    <a:pt x="6343" y="2992"/>
                    <a:pt x="6343" y="2913"/>
                  </a:cubicBezTo>
                  <a:lnTo>
                    <a:pt x="6343" y="693"/>
                  </a:lnTo>
                  <a:cubicBezTo>
                    <a:pt x="6343" y="472"/>
                    <a:pt x="6523" y="292"/>
                    <a:pt x="6745" y="292"/>
                  </a:cubicBezTo>
                  <a:close/>
                  <a:moveTo>
                    <a:pt x="5658" y="292"/>
                  </a:moveTo>
                  <a:cubicBezTo>
                    <a:pt x="5881" y="292"/>
                    <a:pt x="6058" y="470"/>
                    <a:pt x="6051" y="690"/>
                  </a:cubicBezTo>
                  <a:lnTo>
                    <a:pt x="6051" y="2920"/>
                  </a:lnTo>
                  <a:cubicBezTo>
                    <a:pt x="6058" y="2992"/>
                    <a:pt x="6001" y="3045"/>
                    <a:pt x="5922" y="3045"/>
                  </a:cubicBezTo>
                  <a:cubicBezTo>
                    <a:pt x="5844" y="3045"/>
                    <a:pt x="5783" y="2920"/>
                    <a:pt x="5783" y="2920"/>
                  </a:cubicBezTo>
                  <a:lnTo>
                    <a:pt x="5783" y="693"/>
                  </a:lnTo>
                  <a:cubicBezTo>
                    <a:pt x="5783" y="622"/>
                    <a:pt x="5731" y="561"/>
                    <a:pt x="5660" y="554"/>
                  </a:cubicBezTo>
                  <a:cubicBezTo>
                    <a:pt x="5657" y="554"/>
                    <a:pt x="5653" y="554"/>
                    <a:pt x="5649" y="554"/>
                  </a:cubicBezTo>
                  <a:cubicBezTo>
                    <a:pt x="5576" y="554"/>
                    <a:pt x="5514" y="612"/>
                    <a:pt x="5514" y="687"/>
                  </a:cubicBezTo>
                  <a:lnTo>
                    <a:pt x="5514" y="5571"/>
                  </a:lnTo>
                  <a:cubicBezTo>
                    <a:pt x="5514" y="5678"/>
                    <a:pt x="5421" y="5769"/>
                    <a:pt x="5308" y="5769"/>
                  </a:cubicBezTo>
                  <a:cubicBezTo>
                    <a:pt x="5295" y="5769"/>
                    <a:pt x="5283" y="5768"/>
                    <a:pt x="5270" y="5765"/>
                  </a:cubicBezTo>
                  <a:cubicBezTo>
                    <a:pt x="5171" y="5748"/>
                    <a:pt x="5099" y="5656"/>
                    <a:pt x="5099" y="5554"/>
                  </a:cubicBezTo>
                  <a:lnTo>
                    <a:pt x="5099" y="2890"/>
                  </a:lnTo>
                  <a:cubicBezTo>
                    <a:pt x="5099" y="2815"/>
                    <a:pt x="5038" y="2753"/>
                    <a:pt x="4964" y="2753"/>
                  </a:cubicBezTo>
                  <a:lnTo>
                    <a:pt x="4406" y="2753"/>
                  </a:lnTo>
                  <a:cubicBezTo>
                    <a:pt x="4396" y="2753"/>
                    <a:pt x="4385" y="2753"/>
                    <a:pt x="4379" y="2757"/>
                  </a:cubicBezTo>
                  <a:cubicBezTo>
                    <a:pt x="4311" y="2774"/>
                    <a:pt x="4270" y="2828"/>
                    <a:pt x="4270" y="2890"/>
                  </a:cubicBezTo>
                  <a:lnTo>
                    <a:pt x="4270" y="5554"/>
                  </a:lnTo>
                  <a:cubicBezTo>
                    <a:pt x="4270" y="5656"/>
                    <a:pt x="4202" y="5748"/>
                    <a:pt x="4100" y="5765"/>
                  </a:cubicBezTo>
                  <a:cubicBezTo>
                    <a:pt x="4087" y="5768"/>
                    <a:pt x="4074" y="5769"/>
                    <a:pt x="4062" y="5769"/>
                  </a:cubicBezTo>
                  <a:cubicBezTo>
                    <a:pt x="3951" y="5769"/>
                    <a:pt x="3855" y="5678"/>
                    <a:pt x="3855" y="5571"/>
                  </a:cubicBezTo>
                  <a:lnTo>
                    <a:pt x="3855" y="690"/>
                  </a:lnTo>
                  <a:cubicBezTo>
                    <a:pt x="3855" y="636"/>
                    <a:pt x="3825" y="581"/>
                    <a:pt x="3773" y="561"/>
                  </a:cubicBezTo>
                  <a:cubicBezTo>
                    <a:pt x="3752" y="552"/>
                    <a:pt x="3730" y="548"/>
                    <a:pt x="3710" y="548"/>
                  </a:cubicBezTo>
                  <a:cubicBezTo>
                    <a:pt x="3628" y="548"/>
                    <a:pt x="3563" y="612"/>
                    <a:pt x="3563" y="693"/>
                  </a:cubicBezTo>
                  <a:lnTo>
                    <a:pt x="3563" y="2903"/>
                  </a:lnTo>
                  <a:cubicBezTo>
                    <a:pt x="3563" y="2974"/>
                    <a:pt x="3512" y="3039"/>
                    <a:pt x="3444" y="3045"/>
                  </a:cubicBezTo>
                  <a:cubicBezTo>
                    <a:pt x="3440" y="3046"/>
                    <a:pt x="3435" y="3046"/>
                    <a:pt x="3431" y="3046"/>
                  </a:cubicBezTo>
                  <a:cubicBezTo>
                    <a:pt x="3356" y="3046"/>
                    <a:pt x="3298" y="2984"/>
                    <a:pt x="3298" y="2910"/>
                  </a:cubicBezTo>
                  <a:lnTo>
                    <a:pt x="3298" y="1251"/>
                  </a:lnTo>
                  <a:cubicBezTo>
                    <a:pt x="3298" y="1180"/>
                    <a:pt x="3243" y="1119"/>
                    <a:pt x="3175" y="1111"/>
                  </a:cubicBezTo>
                  <a:cubicBezTo>
                    <a:pt x="3171" y="1111"/>
                    <a:pt x="3167" y="1111"/>
                    <a:pt x="3164" y="1111"/>
                  </a:cubicBezTo>
                  <a:cubicBezTo>
                    <a:pt x="3088" y="1111"/>
                    <a:pt x="3029" y="1170"/>
                    <a:pt x="3029" y="1244"/>
                  </a:cubicBezTo>
                  <a:lnTo>
                    <a:pt x="3029" y="2920"/>
                  </a:lnTo>
                  <a:cubicBezTo>
                    <a:pt x="3029" y="2992"/>
                    <a:pt x="2971" y="3045"/>
                    <a:pt x="2893" y="3045"/>
                  </a:cubicBezTo>
                  <a:cubicBezTo>
                    <a:pt x="2819" y="3045"/>
                    <a:pt x="2761" y="2992"/>
                    <a:pt x="2761" y="2920"/>
                  </a:cubicBezTo>
                  <a:lnTo>
                    <a:pt x="2761" y="693"/>
                  </a:lnTo>
                  <a:cubicBezTo>
                    <a:pt x="2761" y="622"/>
                    <a:pt x="2710" y="561"/>
                    <a:pt x="2639" y="554"/>
                  </a:cubicBezTo>
                  <a:cubicBezTo>
                    <a:pt x="2635" y="554"/>
                    <a:pt x="2631" y="554"/>
                    <a:pt x="2627" y="554"/>
                  </a:cubicBezTo>
                  <a:cubicBezTo>
                    <a:pt x="2551" y="554"/>
                    <a:pt x="2493" y="612"/>
                    <a:pt x="2493" y="687"/>
                  </a:cubicBezTo>
                  <a:lnTo>
                    <a:pt x="2493" y="5571"/>
                  </a:lnTo>
                  <a:cubicBezTo>
                    <a:pt x="2493" y="5678"/>
                    <a:pt x="2399" y="5769"/>
                    <a:pt x="2286" y="5769"/>
                  </a:cubicBezTo>
                  <a:cubicBezTo>
                    <a:pt x="2274" y="5769"/>
                    <a:pt x="2261" y="5768"/>
                    <a:pt x="2248" y="5765"/>
                  </a:cubicBezTo>
                  <a:cubicBezTo>
                    <a:pt x="2149" y="5748"/>
                    <a:pt x="2077" y="5656"/>
                    <a:pt x="2077" y="5554"/>
                  </a:cubicBezTo>
                  <a:lnTo>
                    <a:pt x="2077" y="2890"/>
                  </a:lnTo>
                  <a:cubicBezTo>
                    <a:pt x="2077" y="2815"/>
                    <a:pt x="2016" y="2753"/>
                    <a:pt x="1942" y="2753"/>
                  </a:cubicBezTo>
                  <a:lnTo>
                    <a:pt x="1391" y="2753"/>
                  </a:lnTo>
                  <a:cubicBezTo>
                    <a:pt x="1381" y="2753"/>
                    <a:pt x="1371" y="2753"/>
                    <a:pt x="1364" y="2757"/>
                  </a:cubicBezTo>
                  <a:cubicBezTo>
                    <a:pt x="1293" y="2771"/>
                    <a:pt x="1249" y="2828"/>
                    <a:pt x="1249" y="2890"/>
                  </a:cubicBezTo>
                  <a:lnTo>
                    <a:pt x="1249" y="5551"/>
                  </a:lnTo>
                  <a:cubicBezTo>
                    <a:pt x="1249" y="5643"/>
                    <a:pt x="1194" y="5728"/>
                    <a:pt x="1109" y="5755"/>
                  </a:cubicBezTo>
                  <a:cubicBezTo>
                    <a:pt x="1082" y="5765"/>
                    <a:pt x="1055" y="5769"/>
                    <a:pt x="1028" y="5769"/>
                  </a:cubicBezTo>
                  <a:cubicBezTo>
                    <a:pt x="910" y="5769"/>
                    <a:pt x="810" y="5677"/>
                    <a:pt x="810" y="5571"/>
                  </a:cubicBezTo>
                  <a:lnTo>
                    <a:pt x="810" y="693"/>
                  </a:lnTo>
                  <a:cubicBezTo>
                    <a:pt x="810" y="622"/>
                    <a:pt x="759" y="561"/>
                    <a:pt x="687" y="554"/>
                  </a:cubicBezTo>
                  <a:cubicBezTo>
                    <a:pt x="683" y="554"/>
                    <a:pt x="680" y="554"/>
                    <a:pt x="676" y="554"/>
                  </a:cubicBezTo>
                  <a:cubicBezTo>
                    <a:pt x="602" y="554"/>
                    <a:pt x="541" y="612"/>
                    <a:pt x="541" y="687"/>
                  </a:cubicBezTo>
                  <a:lnTo>
                    <a:pt x="541" y="2910"/>
                  </a:lnTo>
                  <a:cubicBezTo>
                    <a:pt x="541" y="2974"/>
                    <a:pt x="500" y="3036"/>
                    <a:pt x="436" y="3049"/>
                  </a:cubicBezTo>
                  <a:cubicBezTo>
                    <a:pt x="427" y="3051"/>
                    <a:pt x="418" y="3051"/>
                    <a:pt x="409" y="3051"/>
                  </a:cubicBezTo>
                  <a:cubicBezTo>
                    <a:pt x="336" y="3051"/>
                    <a:pt x="273" y="2989"/>
                    <a:pt x="273" y="2913"/>
                  </a:cubicBezTo>
                  <a:lnTo>
                    <a:pt x="273" y="703"/>
                  </a:lnTo>
                  <a:cubicBezTo>
                    <a:pt x="273" y="476"/>
                    <a:pt x="460" y="292"/>
                    <a:pt x="684" y="292"/>
                  </a:cubicBezTo>
                  <a:lnTo>
                    <a:pt x="2618" y="292"/>
                  </a:lnTo>
                  <a:cubicBezTo>
                    <a:pt x="2618" y="292"/>
                    <a:pt x="3029" y="463"/>
                    <a:pt x="3029" y="690"/>
                  </a:cubicBezTo>
                  <a:cubicBezTo>
                    <a:pt x="3029" y="764"/>
                    <a:pt x="3091" y="826"/>
                    <a:pt x="3169" y="826"/>
                  </a:cubicBezTo>
                  <a:cubicBezTo>
                    <a:pt x="3243" y="826"/>
                    <a:pt x="3304" y="764"/>
                    <a:pt x="3304" y="690"/>
                  </a:cubicBezTo>
                  <a:cubicBezTo>
                    <a:pt x="3304" y="470"/>
                    <a:pt x="3481" y="292"/>
                    <a:pt x="3704" y="292"/>
                  </a:cubicBezTo>
                  <a:cubicBezTo>
                    <a:pt x="3708" y="292"/>
                    <a:pt x="3712" y="292"/>
                    <a:pt x="3716" y="292"/>
                  </a:cubicBezTo>
                  <a:lnTo>
                    <a:pt x="5647" y="292"/>
                  </a:lnTo>
                  <a:cubicBezTo>
                    <a:pt x="5651" y="292"/>
                    <a:pt x="5654" y="292"/>
                    <a:pt x="5658" y="292"/>
                  </a:cubicBezTo>
                  <a:close/>
                  <a:moveTo>
                    <a:pt x="687" y="0"/>
                  </a:moveTo>
                  <a:cubicBezTo>
                    <a:pt x="310" y="3"/>
                    <a:pt x="0" y="309"/>
                    <a:pt x="8" y="690"/>
                  </a:cubicBezTo>
                  <a:lnTo>
                    <a:pt x="8" y="2899"/>
                  </a:lnTo>
                  <a:cubicBezTo>
                    <a:pt x="0" y="3127"/>
                    <a:pt x="188" y="3311"/>
                    <a:pt x="412" y="3311"/>
                  </a:cubicBezTo>
                  <a:cubicBezTo>
                    <a:pt x="463" y="3311"/>
                    <a:pt x="565" y="3287"/>
                    <a:pt x="565" y="3287"/>
                  </a:cubicBezTo>
                  <a:lnTo>
                    <a:pt x="565" y="5588"/>
                  </a:lnTo>
                  <a:cubicBezTo>
                    <a:pt x="565" y="5850"/>
                    <a:pt x="779" y="6061"/>
                    <a:pt x="1039" y="6061"/>
                  </a:cubicBezTo>
                  <a:cubicBezTo>
                    <a:pt x="1045" y="6061"/>
                    <a:pt x="1051" y="6061"/>
                    <a:pt x="1058" y="6061"/>
                  </a:cubicBezTo>
                  <a:cubicBezTo>
                    <a:pt x="1313" y="6054"/>
                    <a:pt x="1517" y="5827"/>
                    <a:pt x="1517" y="5574"/>
                  </a:cubicBezTo>
                  <a:lnTo>
                    <a:pt x="1517" y="3045"/>
                  </a:lnTo>
                  <a:lnTo>
                    <a:pt x="1785" y="3045"/>
                  </a:lnTo>
                  <a:lnTo>
                    <a:pt x="1785" y="5568"/>
                  </a:lnTo>
                  <a:cubicBezTo>
                    <a:pt x="1785" y="5799"/>
                    <a:pt x="1972" y="6023"/>
                    <a:pt x="2200" y="6057"/>
                  </a:cubicBezTo>
                  <a:cubicBezTo>
                    <a:pt x="2224" y="6061"/>
                    <a:pt x="2247" y="6062"/>
                    <a:pt x="2270" y="6062"/>
                  </a:cubicBezTo>
                  <a:cubicBezTo>
                    <a:pt x="2539" y="6062"/>
                    <a:pt x="2761" y="5851"/>
                    <a:pt x="2761" y="5588"/>
                  </a:cubicBezTo>
                  <a:lnTo>
                    <a:pt x="2761" y="3298"/>
                  </a:lnTo>
                  <a:cubicBezTo>
                    <a:pt x="2802" y="3311"/>
                    <a:pt x="2846" y="3321"/>
                    <a:pt x="2893" y="3321"/>
                  </a:cubicBezTo>
                  <a:cubicBezTo>
                    <a:pt x="2998" y="3321"/>
                    <a:pt x="3094" y="3284"/>
                    <a:pt x="3166" y="3219"/>
                  </a:cubicBezTo>
                  <a:cubicBezTo>
                    <a:pt x="3237" y="3280"/>
                    <a:pt x="3329" y="3321"/>
                    <a:pt x="3431" y="3321"/>
                  </a:cubicBezTo>
                  <a:cubicBezTo>
                    <a:pt x="3478" y="3321"/>
                    <a:pt x="3522" y="3311"/>
                    <a:pt x="3563" y="3298"/>
                  </a:cubicBezTo>
                  <a:lnTo>
                    <a:pt x="3563" y="5588"/>
                  </a:lnTo>
                  <a:cubicBezTo>
                    <a:pt x="3563" y="5850"/>
                    <a:pt x="3783" y="6063"/>
                    <a:pt x="4052" y="6063"/>
                  </a:cubicBezTo>
                  <a:cubicBezTo>
                    <a:pt x="4077" y="6063"/>
                    <a:pt x="4102" y="6061"/>
                    <a:pt x="4127" y="6057"/>
                  </a:cubicBezTo>
                  <a:cubicBezTo>
                    <a:pt x="4355" y="6023"/>
                    <a:pt x="4539" y="5799"/>
                    <a:pt x="4539" y="5568"/>
                  </a:cubicBezTo>
                  <a:lnTo>
                    <a:pt x="4539" y="3045"/>
                  </a:lnTo>
                  <a:lnTo>
                    <a:pt x="4807" y="3045"/>
                  </a:lnTo>
                  <a:lnTo>
                    <a:pt x="4807" y="5568"/>
                  </a:lnTo>
                  <a:cubicBezTo>
                    <a:pt x="4807" y="5799"/>
                    <a:pt x="4994" y="6023"/>
                    <a:pt x="5221" y="6057"/>
                  </a:cubicBezTo>
                  <a:cubicBezTo>
                    <a:pt x="5245" y="6061"/>
                    <a:pt x="5269" y="6062"/>
                    <a:pt x="5292" y="6062"/>
                  </a:cubicBezTo>
                  <a:cubicBezTo>
                    <a:pt x="5561" y="6062"/>
                    <a:pt x="5783" y="5851"/>
                    <a:pt x="5783" y="5588"/>
                  </a:cubicBezTo>
                  <a:lnTo>
                    <a:pt x="5783" y="3301"/>
                  </a:lnTo>
                  <a:cubicBezTo>
                    <a:pt x="5827" y="3314"/>
                    <a:pt x="5871" y="3321"/>
                    <a:pt x="5922" y="3321"/>
                  </a:cubicBezTo>
                  <a:cubicBezTo>
                    <a:pt x="6027" y="3321"/>
                    <a:pt x="6126" y="3284"/>
                    <a:pt x="6200" y="3219"/>
                  </a:cubicBezTo>
                  <a:cubicBezTo>
                    <a:pt x="6272" y="3284"/>
                    <a:pt x="6368" y="3321"/>
                    <a:pt x="6473" y="3321"/>
                  </a:cubicBezTo>
                  <a:cubicBezTo>
                    <a:pt x="6520" y="3321"/>
                    <a:pt x="6568" y="3314"/>
                    <a:pt x="6612" y="3298"/>
                  </a:cubicBezTo>
                  <a:lnTo>
                    <a:pt x="6612" y="5588"/>
                  </a:lnTo>
                  <a:cubicBezTo>
                    <a:pt x="6612" y="5850"/>
                    <a:pt x="6829" y="6063"/>
                    <a:pt x="7098" y="6063"/>
                  </a:cubicBezTo>
                  <a:cubicBezTo>
                    <a:pt x="7122" y="6063"/>
                    <a:pt x="7147" y="6061"/>
                    <a:pt x="7173" y="6057"/>
                  </a:cubicBezTo>
                  <a:cubicBezTo>
                    <a:pt x="7400" y="6023"/>
                    <a:pt x="7584" y="5799"/>
                    <a:pt x="7584" y="5568"/>
                  </a:cubicBezTo>
                  <a:lnTo>
                    <a:pt x="7584" y="3045"/>
                  </a:lnTo>
                  <a:lnTo>
                    <a:pt x="7852" y="3045"/>
                  </a:lnTo>
                  <a:lnTo>
                    <a:pt x="7852" y="5568"/>
                  </a:lnTo>
                  <a:cubicBezTo>
                    <a:pt x="7852" y="5799"/>
                    <a:pt x="8040" y="6023"/>
                    <a:pt x="8268" y="6057"/>
                  </a:cubicBezTo>
                  <a:cubicBezTo>
                    <a:pt x="8292" y="6061"/>
                    <a:pt x="8315" y="6062"/>
                    <a:pt x="8339" y="6062"/>
                  </a:cubicBezTo>
                  <a:cubicBezTo>
                    <a:pt x="8610" y="6062"/>
                    <a:pt x="8828" y="5851"/>
                    <a:pt x="8828" y="5588"/>
                  </a:cubicBezTo>
                  <a:lnTo>
                    <a:pt x="8828" y="3287"/>
                  </a:lnTo>
                  <a:cubicBezTo>
                    <a:pt x="8869" y="3301"/>
                    <a:pt x="8917" y="3307"/>
                    <a:pt x="8964" y="3307"/>
                  </a:cubicBezTo>
                  <a:cubicBezTo>
                    <a:pt x="9189" y="3307"/>
                    <a:pt x="9366" y="3130"/>
                    <a:pt x="9366" y="2906"/>
                  </a:cubicBezTo>
                  <a:lnTo>
                    <a:pt x="9366" y="676"/>
                  </a:lnTo>
                  <a:cubicBezTo>
                    <a:pt x="9366" y="303"/>
                    <a:pt x="9063" y="0"/>
                    <a:pt x="8696" y="0"/>
                  </a:cubicBezTo>
                  <a:lnTo>
                    <a:pt x="6745" y="0"/>
                  </a:lnTo>
                  <a:cubicBezTo>
                    <a:pt x="6745" y="0"/>
                    <a:pt x="6320" y="119"/>
                    <a:pt x="6197" y="282"/>
                  </a:cubicBezTo>
                  <a:cubicBezTo>
                    <a:pt x="6072" y="119"/>
                    <a:pt x="5871" y="14"/>
                    <a:pt x="5647" y="0"/>
                  </a:cubicBezTo>
                  <a:lnTo>
                    <a:pt x="3716" y="0"/>
                  </a:lnTo>
                  <a:cubicBezTo>
                    <a:pt x="3492" y="14"/>
                    <a:pt x="3295" y="119"/>
                    <a:pt x="3169" y="282"/>
                  </a:cubicBezTo>
                  <a:cubicBezTo>
                    <a:pt x="3043" y="112"/>
                    <a:pt x="2846" y="3"/>
                    <a:pt x="2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3991647" y="6293422"/>
              <a:ext cx="286610" cy="68904"/>
            </a:xfrm>
            <a:custGeom>
              <a:avLst/>
              <a:gdLst/>
              <a:ahLst/>
              <a:cxnLst/>
              <a:rect l="l" t="t" r="r" b="b"/>
              <a:pathLst>
                <a:path w="7978" h="1918" extrusionOk="0">
                  <a:moveTo>
                    <a:pt x="959" y="272"/>
                  </a:moveTo>
                  <a:cubicBezTo>
                    <a:pt x="1340" y="272"/>
                    <a:pt x="1646" y="581"/>
                    <a:pt x="1646" y="959"/>
                  </a:cubicBezTo>
                  <a:cubicBezTo>
                    <a:pt x="1646" y="1336"/>
                    <a:pt x="1340" y="1645"/>
                    <a:pt x="959" y="1645"/>
                  </a:cubicBezTo>
                  <a:cubicBezTo>
                    <a:pt x="582" y="1645"/>
                    <a:pt x="276" y="1336"/>
                    <a:pt x="276" y="959"/>
                  </a:cubicBezTo>
                  <a:cubicBezTo>
                    <a:pt x="276" y="581"/>
                    <a:pt x="582" y="272"/>
                    <a:pt x="959" y="272"/>
                  </a:cubicBezTo>
                  <a:close/>
                  <a:moveTo>
                    <a:pt x="1826" y="272"/>
                  </a:moveTo>
                  <a:cubicBezTo>
                    <a:pt x="2203" y="272"/>
                    <a:pt x="2512" y="581"/>
                    <a:pt x="2512" y="959"/>
                  </a:cubicBezTo>
                  <a:cubicBezTo>
                    <a:pt x="2512" y="1336"/>
                    <a:pt x="2203" y="1645"/>
                    <a:pt x="1826" y="1645"/>
                  </a:cubicBezTo>
                  <a:cubicBezTo>
                    <a:pt x="1768" y="1645"/>
                    <a:pt x="1710" y="1635"/>
                    <a:pt x="1652" y="1621"/>
                  </a:cubicBezTo>
                  <a:cubicBezTo>
                    <a:pt x="1819" y="1448"/>
                    <a:pt x="1921" y="1217"/>
                    <a:pt x="1921" y="959"/>
                  </a:cubicBezTo>
                  <a:cubicBezTo>
                    <a:pt x="1921" y="700"/>
                    <a:pt x="1819" y="469"/>
                    <a:pt x="1652" y="296"/>
                  </a:cubicBezTo>
                  <a:cubicBezTo>
                    <a:pt x="1710" y="282"/>
                    <a:pt x="1768" y="272"/>
                    <a:pt x="1826" y="272"/>
                  </a:cubicBezTo>
                  <a:close/>
                  <a:moveTo>
                    <a:pt x="2692" y="272"/>
                  </a:moveTo>
                  <a:cubicBezTo>
                    <a:pt x="3070" y="272"/>
                    <a:pt x="3376" y="581"/>
                    <a:pt x="3376" y="959"/>
                  </a:cubicBezTo>
                  <a:cubicBezTo>
                    <a:pt x="3376" y="1336"/>
                    <a:pt x="3070" y="1645"/>
                    <a:pt x="2692" y="1645"/>
                  </a:cubicBezTo>
                  <a:cubicBezTo>
                    <a:pt x="2631" y="1645"/>
                    <a:pt x="2573" y="1635"/>
                    <a:pt x="2519" y="1621"/>
                  </a:cubicBezTo>
                  <a:cubicBezTo>
                    <a:pt x="2683" y="1448"/>
                    <a:pt x="2785" y="1217"/>
                    <a:pt x="2785" y="959"/>
                  </a:cubicBezTo>
                  <a:cubicBezTo>
                    <a:pt x="2785" y="700"/>
                    <a:pt x="2683" y="469"/>
                    <a:pt x="2519" y="296"/>
                  </a:cubicBezTo>
                  <a:cubicBezTo>
                    <a:pt x="2573" y="282"/>
                    <a:pt x="2631" y="272"/>
                    <a:pt x="2692" y="272"/>
                  </a:cubicBezTo>
                  <a:close/>
                  <a:moveTo>
                    <a:pt x="3556" y="272"/>
                  </a:moveTo>
                  <a:cubicBezTo>
                    <a:pt x="3933" y="272"/>
                    <a:pt x="4242" y="581"/>
                    <a:pt x="4242" y="959"/>
                  </a:cubicBezTo>
                  <a:cubicBezTo>
                    <a:pt x="4242" y="1336"/>
                    <a:pt x="3933" y="1645"/>
                    <a:pt x="3556" y="1645"/>
                  </a:cubicBezTo>
                  <a:cubicBezTo>
                    <a:pt x="3498" y="1645"/>
                    <a:pt x="3440" y="1635"/>
                    <a:pt x="3383" y="1621"/>
                  </a:cubicBezTo>
                  <a:cubicBezTo>
                    <a:pt x="3549" y="1448"/>
                    <a:pt x="3651" y="1217"/>
                    <a:pt x="3651" y="959"/>
                  </a:cubicBezTo>
                  <a:cubicBezTo>
                    <a:pt x="3651" y="700"/>
                    <a:pt x="3549" y="469"/>
                    <a:pt x="3383" y="296"/>
                  </a:cubicBezTo>
                  <a:cubicBezTo>
                    <a:pt x="3440" y="282"/>
                    <a:pt x="3498" y="272"/>
                    <a:pt x="3556" y="272"/>
                  </a:cubicBezTo>
                  <a:close/>
                  <a:moveTo>
                    <a:pt x="4423" y="272"/>
                  </a:moveTo>
                  <a:cubicBezTo>
                    <a:pt x="4800" y="272"/>
                    <a:pt x="5106" y="581"/>
                    <a:pt x="5106" y="959"/>
                  </a:cubicBezTo>
                  <a:cubicBezTo>
                    <a:pt x="5106" y="1336"/>
                    <a:pt x="4800" y="1645"/>
                    <a:pt x="4423" y="1645"/>
                  </a:cubicBezTo>
                  <a:cubicBezTo>
                    <a:pt x="4362" y="1645"/>
                    <a:pt x="4304" y="1635"/>
                    <a:pt x="4249" y="1621"/>
                  </a:cubicBezTo>
                  <a:cubicBezTo>
                    <a:pt x="4412" y="1448"/>
                    <a:pt x="4514" y="1217"/>
                    <a:pt x="4514" y="959"/>
                  </a:cubicBezTo>
                  <a:cubicBezTo>
                    <a:pt x="4514" y="700"/>
                    <a:pt x="4412" y="469"/>
                    <a:pt x="4249" y="296"/>
                  </a:cubicBezTo>
                  <a:cubicBezTo>
                    <a:pt x="4304" y="282"/>
                    <a:pt x="4362" y="272"/>
                    <a:pt x="4423" y="272"/>
                  </a:cubicBezTo>
                  <a:close/>
                  <a:moveTo>
                    <a:pt x="5286" y="272"/>
                  </a:moveTo>
                  <a:cubicBezTo>
                    <a:pt x="5664" y="272"/>
                    <a:pt x="5973" y="581"/>
                    <a:pt x="5973" y="959"/>
                  </a:cubicBezTo>
                  <a:cubicBezTo>
                    <a:pt x="5973" y="1336"/>
                    <a:pt x="5664" y="1645"/>
                    <a:pt x="5286" y="1645"/>
                  </a:cubicBezTo>
                  <a:cubicBezTo>
                    <a:pt x="5228" y="1645"/>
                    <a:pt x="5171" y="1635"/>
                    <a:pt x="5113" y="1621"/>
                  </a:cubicBezTo>
                  <a:cubicBezTo>
                    <a:pt x="5279" y="1448"/>
                    <a:pt x="5381" y="1217"/>
                    <a:pt x="5381" y="959"/>
                  </a:cubicBezTo>
                  <a:cubicBezTo>
                    <a:pt x="5381" y="700"/>
                    <a:pt x="5279" y="469"/>
                    <a:pt x="5113" y="296"/>
                  </a:cubicBezTo>
                  <a:cubicBezTo>
                    <a:pt x="5171" y="282"/>
                    <a:pt x="5228" y="272"/>
                    <a:pt x="5286" y="272"/>
                  </a:cubicBezTo>
                  <a:close/>
                  <a:moveTo>
                    <a:pt x="6153" y="272"/>
                  </a:moveTo>
                  <a:cubicBezTo>
                    <a:pt x="6530" y="272"/>
                    <a:pt x="6836" y="581"/>
                    <a:pt x="6836" y="959"/>
                  </a:cubicBezTo>
                  <a:cubicBezTo>
                    <a:pt x="6836" y="1336"/>
                    <a:pt x="6530" y="1645"/>
                    <a:pt x="6153" y="1645"/>
                  </a:cubicBezTo>
                  <a:cubicBezTo>
                    <a:pt x="6092" y="1645"/>
                    <a:pt x="6034" y="1635"/>
                    <a:pt x="5979" y="1621"/>
                  </a:cubicBezTo>
                  <a:cubicBezTo>
                    <a:pt x="6146" y="1448"/>
                    <a:pt x="6244" y="1217"/>
                    <a:pt x="6244" y="959"/>
                  </a:cubicBezTo>
                  <a:cubicBezTo>
                    <a:pt x="6244" y="700"/>
                    <a:pt x="6146" y="469"/>
                    <a:pt x="5979" y="296"/>
                  </a:cubicBezTo>
                  <a:cubicBezTo>
                    <a:pt x="6034" y="282"/>
                    <a:pt x="6092" y="272"/>
                    <a:pt x="6153" y="272"/>
                  </a:cubicBezTo>
                  <a:close/>
                  <a:moveTo>
                    <a:pt x="7016" y="272"/>
                  </a:moveTo>
                  <a:cubicBezTo>
                    <a:pt x="7394" y="272"/>
                    <a:pt x="7703" y="581"/>
                    <a:pt x="7703" y="959"/>
                  </a:cubicBezTo>
                  <a:cubicBezTo>
                    <a:pt x="7703" y="1336"/>
                    <a:pt x="7394" y="1645"/>
                    <a:pt x="7016" y="1645"/>
                  </a:cubicBezTo>
                  <a:cubicBezTo>
                    <a:pt x="6958" y="1645"/>
                    <a:pt x="6900" y="1635"/>
                    <a:pt x="6846" y="1621"/>
                  </a:cubicBezTo>
                  <a:cubicBezTo>
                    <a:pt x="7010" y="1448"/>
                    <a:pt x="7112" y="1217"/>
                    <a:pt x="7112" y="959"/>
                  </a:cubicBezTo>
                  <a:cubicBezTo>
                    <a:pt x="7112" y="700"/>
                    <a:pt x="7010" y="469"/>
                    <a:pt x="6846" y="296"/>
                  </a:cubicBezTo>
                  <a:cubicBezTo>
                    <a:pt x="6900" y="282"/>
                    <a:pt x="6958" y="272"/>
                    <a:pt x="7016" y="272"/>
                  </a:cubicBezTo>
                  <a:close/>
                  <a:moveTo>
                    <a:pt x="959" y="0"/>
                  </a:moveTo>
                  <a:cubicBezTo>
                    <a:pt x="432" y="0"/>
                    <a:pt x="0" y="429"/>
                    <a:pt x="0" y="959"/>
                  </a:cubicBezTo>
                  <a:cubicBezTo>
                    <a:pt x="0" y="1489"/>
                    <a:pt x="432" y="1917"/>
                    <a:pt x="959" y="1917"/>
                  </a:cubicBezTo>
                  <a:cubicBezTo>
                    <a:pt x="1115" y="1917"/>
                    <a:pt x="1261" y="1880"/>
                    <a:pt x="1394" y="1815"/>
                  </a:cubicBezTo>
                  <a:cubicBezTo>
                    <a:pt x="1527" y="1883"/>
                    <a:pt x="1676" y="1917"/>
                    <a:pt x="1826" y="1917"/>
                  </a:cubicBezTo>
                  <a:cubicBezTo>
                    <a:pt x="1982" y="1917"/>
                    <a:pt x="2128" y="1880"/>
                    <a:pt x="2258" y="1815"/>
                  </a:cubicBezTo>
                  <a:cubicBezTo>
                    <a:pt x="2393" y="1883"/>
                    <a:pt x="2540" y="1917"/>
                    <a:pt x="2692" y="1917"/>
                  </a:cubicBezTo>
                  <a:cubicBezTo>
                    <a:pt x="2846" y="1917"/>
                    <a:pt x="2992" y="1880"/>
                    <a:pt x="3124" y="1815"/>
                  </a:cubicBezTo>
                  <a:cubicBezTo>
                    <a:pt x="3257" y="1883"/>
                    <a:pt x="3406" y="1917"/>
                    <a:pt x="3556" y="1917"/>
                  </a:cubicBezTo>
                  <a:cubicBezTo>
                    <a:pt x="3712" y="1917"/>
                    <a:pt x="3858" y="1880"/>
                    <a:pt x="3988" y="1815"/>
                  </a:cubicBezTo>
                  <a:cubicBezTo>
                    <a:pt x="4123" y="1883"/>
                    <a:pt x="4269" y="1917"/>
                    <a:pt x="4423" y="1917"/>
                  </a:cubicBezTo>
                  <a:cubicBezTo>
                    <a:pt x="4575" y="1917"/>
                    <a:pt x="4725" y="1880"/>
                    <a:pt x="4854" y="1815"/>
                  </a:cubicBezTo>
                  <a:cubicBezTo>
                    <a:pt x="4987" y="1883"/>
                    <a:pt x="5137" y="1917"/>
                    <a:pt x="5286" y="1917"/>
                  </a:cubicBezTo>
                  <a:cubicBezTo>
                    <a:pt x="5442" y="1917"/>
                    <a:pt x="5588" y="1880"/>
                    <a:pt x="5717" y="1815"/>
                  </a:cubicBezTo>
                  <a:cubicBezTo>
                    <a:pt x="5854" y="1883"/>
                    <a:pt x="6000" y="1917"/>
                    <a:pt x="6153" y="1917"/>
                  </a:cubicBezTo>
                  <a:cubicBezTo>
                    <a:pt x="6306" y="1917"/>
                    <a:pt x="6456" y="1880"/>
                    <a:pt x="6585" y="1815"/>
                  </a:cubicBezTo>
                  <a:cubicBezTo>
                    <a:pt x="6717" y="1883"/>
                    <a:pt x="6867" y="1917"/>
                    <a:pt x="7016" y="1917"/>
                  </a:cubicBezTo>
                  <a:cubicBezTo>
                    <a:pt x="7546" y="1917"/>
                    <a:pt x="7978" y="1489"/>
                    <a:pt x="7978" y="959"/>
                  </a:cubicBezTo>
                  <a:cubicBezTo>
                    <a:pt x="7978" y="429"/>
                    <a:pt x="7546" y="0"/>
                    <a:pt x="7016" y="0"/>
                  </a:cubicBezTo>
                  <a:cubicBezTo>
                    <a:pt x="6867" y="0"/>
                    <a:pt x="6717" y="34"/>
                    <a:pt x="6585" y="102"/>
                  </a:cubicBezTo>
                  <a:cubicBezTo>
                    <a:pt x="6456" y="37"/>
                    <a:pt x="6306" y="0"/>
                    <a:pt x="6153" y="0"/>
                  </a:cubicBezTo>
                  <a:cubicBezTo>
                    <a:pt x="6000" y="0"/>
                    <a:pt x="5854" y="34"/>
                    <a:pt x="5717" y="102"/>
                  </a:cubicBezTo>
                  <a:cubicBezTo>
                    <a:pt x="5588" y="37"/>
                    <a:pt x="5442" y="0"/>
                    <a:pt x="5286" y="0"/>
                  </a:cubicBezTo>
                  <a:cubicBezTo>
                    <a:pt x="5137" y="0"/>
                    <a:pt x="4987" y="34"/>
                    <a:pt x="4854" y="102"/>
                  </a:cubicBezTo>
                  <a:cubicBezTo>
                    <a:pt x="4725" y="37"/>
                    <a:pt x="4575" y="0"/>
                    <a:pt x="4423" y="0"/>
                  </a:cubicBezTo>
                  <a:cubicBezTo>
                    <a:pt x="4269" y="0"/>
                    <a:pt x="4123" y="34"/>
                    <a:pt x="3988" y="102"/>
                  </a:cubicBezTo>
                  <a:cubicBezTo>
                    <a:pt x="3858" y="37"/>
                    <a:pt x="3712" y="0"/>
                    <a:pt x="3556" y="0"/>
                  </a:cubicBezTo>
                  <a:cubicBezTo>
                    <a:pt x="3406" y="0"/>
                    <a:pt x="3257" y="34"/>
                    <a:pt x="3124" y="102"/>
                  </a:cubicBezTo>
                  <a:cubicBezTo>
                    <a:pt x="2992" y="37"/>
                    <a:pt x="2846" y="0"/>
                    <a:pt x="2692" y="0"/>
                  </a:cubicBezTo>
                  <a:cubicBezTo>
                    <a:pt x="2540" y="0"/>
                    <a:pt x="2393" y="34"/>
                    <a:pt x="2258" y="102"/>
                  </a:cubicBezTo>
                  <a:cubicBezTo>
                    <a:pt x="2128" y="37"/>
                    <a:pt x="1982" y="0"/>
                    <a:pt x="1826" y="0"/>
                  </a:cubicBezTo>
                  <a:cubicBezTo>
                    <a:pt x="1676" y="0"/>
                    <a:pt x="1527" y="34"/>
                    <a:pt x="1394" y="102"/>
                  </a:cubicBezTo>
                  <a:cubicBezTo>
                    <a:pt x="1261" y="37"/>
                    <a:pt x="1115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4" name="Google Shape;1884;p58"/>
          <p:cNvGrpSpPr/>
          <p:nvPr/>
        </p:nvGrpSpPr>
        <p:grpSpPr>
          <a:xfrm>
            <a:off x="4910143" y="4335943"/>
            <a:ext cx="337192" cy="335614"/>
            <a:chOff x="4799801" y="6209607"/>
            <a:chExt cx="337192" cy="335614"/>
          </a:xfrm>
        </p:grpSpPr>
        <p:sp>
          <p:nvSpPr>
            <p:cNvPr id="1885" name="Google Shape;1885;p58"/>
            <p:cNvSpPr/>
            <p:nvPr/>
          </p:nvSpPr>
          <p:spPr>
            <a:xfrm>
              <a:off x="4799801" y="6328198"/>
              <a:ext cx="337192" cy="217023"/>
            </a:xfrm>
            <a:custGeom>
              <a:avLst/>
              <a:gdLst/>
              <a:ahLst/>
              <a:cxnLst/>
              <a:rect l="l" t="t" r="r" b="b"/>
              <a:pathLst>
                <a:path w="9386" h="6041" extrusionOk="0">
                  <a:moveTo>
                    <a:pt x="5661" y="269"/>
                  </a:moveTo>
                  <a:cubicBezTo>
                    <a:pt x="5885" y="283"/>
                    <a:pt x="6072" y="463"/>
                    <a:pt x="6072" y="684"/>
                  </a:cubicBezTo>
                  <a:lnTo>
                    <a:pt x="6072" y="2907"/>
                  </a:lnTo>
                  <a:lnTo>
                    <a:pt x="6072" y="2914"/>
                  </a:lnTo>
                  <a:cubicBezTo>
                    <a:pt x="6072" y="2989"/>
                    <a:pt x="6011" y="3043"/>
                    <a:pt x="5933" y="3043"/>
                  </a:cubicBezTo>
                  <a:cubicBezTo>
                    <a:pt x="5854" y="3043"/>
                    <a:pt x="5804" y="2914"/>
                    <a:pt x="5804" y="2914"/>
                  </a:cubicBezTo>
                  <a:lnTo>
                    <a:pt x="5804" y="688"/>
                  </a:lnTo>
                  <a:cubicBezTo>
                    <a:pt x="5804" y="630"/>
                    <a:pt x="5770" y="578"/>
                    <a:pt x="5718" y="555"/>
                  </a:cubicBezTo>
                  <a:cubicBezTo>
                    <a:pt x="5698" y="546"/>
                    <a:pt x="5677" y="542"/>
                    <a:pt x="5658" y="542"/>
                  </a:cubicBezTo>
                  <a:cubicBezTo>
                    <a:pt x="5577" y="542"/>
                    <a:pt x="5511" y="609"/>
                    <a:pt x="5511" y="691"/>
                  </a:cubicBezTo>
                  <a:lnTo>
                    <a:pt x="5511" y="5572"/>
                  </a:lnTo>
                  <a:cubicBezTo>
                    <a:pt x="5511" y="5680"/>
                    <a:pt x="5415" y="5772"/>
                    <a:pt x="5300" y="5772"/>
                  </a:cubicBezTo>
                  <a:cubicBezTo>
                    <a:pt x="5289" y="5772"/>
                    <a:pt x="5278" y="5771"/>
                    <a:pt x="5266" y="5769"/>
                  </a:cubicBezTo>
                  <a:cubicBezTo>
                    <a:pt x="5167" y="5752"/>
                    <a:pt x="5096" y="5657"/>
                    <a:pt x="5096" y="5555"/>
                  </a:cubicBezTo>
                  <a:lnTo>
                    <a:pt x="5096" y="2893"/>
                  </a:lnTo>
                  <a:cubicBezTo>
                    <a:pt x="5096" y="2818"/>
                    <a:pt x="5035" y="2754"/>
                    <a:pt x="4960" y="2754"/>
                  </a:cubicBezTo>
                  <a:lnTo>
                    <a:pt x="4433" y="2754"/>
                  </a:lnTo>
                  <a:cubicBezTo>
                    <a:pt x="4423" y="2754"/>
                    <a:pt x="4413" y="2757"/>
                    <a:pt x="4406" y="2757"/>
                  </a:cubicBezTo>
                  <a:cubicBezTo>
                    <a:pt x="4335" y="2774"/>
                    <a:pt x="4290" y="2832"/>
                    <a:pt x="4290" y="2893"/>
                  </a:cubicBezTo>
                  <a:lnTo>
                    <a:pt x="4290" y="5555"/>
                  </a:lnTo>
                  <a:cubicBezTo>
                    <a:pt x="4290" y="5647"/>
                    <a:pt x="4237" y="5728"/>
                    <a:pt x="4152" y="5759"/>
                  </a:cubicBezTo>
                  <a:cubicBezTo>
                    <a:pt x="4125" y="5768"/>
                    <a:pt x="4099" y="5772"/>
                    <a:pt x="4073" y="5772"/>
                  </a:cubicBezTo>
                  <a:cubicBezTo>
                    <a:pt x="3954" y="5772"/>
                    <a:pt x="3852" y="5681"/>
                    <a:pt x="3852" y="5572"/>
                  </a:cubicBezTo>
                  <a:lnTo>
                    <a:pt x="3852" y="691"/>
                  </a:lnTo>
                  <a:cubicBezTo>
                    <a:pt x="3852" y="619"/>
                    <a:pt x="3801" y="555"/>
                    <a:pt x="3730" y="551"/>
                  </a:cubicBezTo>
                  <a:cubicBezTo>
                    <a:pt x="3726" y="551"/>
                    <a:pt x="3722" y="551"/>
                    <a:pt x="3719" y="551"/>
                  </a:cubicBezTo>
                  <a:cubicBezTo>
                    <a:pt x="3645" y="551"/>
                    <a:pt x="3584" y="610"/>
                    <a:pt x="3584" y="684"/>
                  </a:cubicBezTo>
                  <a:lnTo>
                    <a:pt x="3584" y="2900"/>
                  </a:lnTo>
                  <a:cubicBezTo>
                    <a:pt x="3584" y="2972"/>
                    <a:pt x="3533" y="3036"/>
                    <a:pt x="3465" y="3039"/>
                  </a:cubicBezTo>
                  <a:cubicBezTo>
                    <a:pt x="3461" y="3040"/>
                    <a:pt x="3457" y="3040"/>
                    <a:pt x="3453" y="3040"/>
                  </a:cubicBezTo>
                  <a:cubicBezTo>
                    <a:pt x="3377" y="3040"/>
                    <a:pt x="3316" y="2981"/>
                    <a:pt x="3316" y="2907"/>
                  </a:cubicBezTo>
                  <a:lnTo>
                    <a:pt x="3316" y="1248"/>
                  </a:lnTo>
                  <a:cubicBezTo>
                    <a:pt x="3316" y="1177"/>
                    <a:pt x="3264" y="1113"/>
                    <a:pt x="3196" y="1108"/>
                  </a:cubicBezTo>
                  <a:cubicBezTo>
                    <a:pt x="3192" y="1108"/>
                    <a:pt x="3189" y="1108"/>
                    <a:pt x="3185" y="1108"/>
                  </a:cubicBezTo>
                  <a:cubicBezTo>
                    <a:pt x="3109" y="1108"/>
                    <a:pt x="3050" y="1167"/>
                    <a:pt x="3050" y="1241"/>
                  </a:cubicBezTo>
                  <a:lnTo>
                    <a:pt x="3050" y="2911"/>
                  </a:lnTo>
                  <a:cubicBezTo>
                    <a:pt x="3050" y="2989"/>
                    <a:pt x="2985" y="3046"/>
                    <a:pt x="2904" y="3046"/>
                  </a:cubicBezTo>
                  <a:cubicBezTo>
                    <a:pt x="2819" y="3046"/>
                    <a:pt x="2758" y="2989"/>
                    <a:pt x="2758" y="2911"/>
                  </a:cubicBezTo>
                  <a:lnTo>
                    <a:pt x="2758" y="691"/>
                  </a:lnTo>
                  <a:cubicBezTo>
                    <a:pt x="2758" y="619"/>
                    <a:pt x="2704" y="555"/>
                    <a:pt x="2635" y="551"/>
                  </a:cubicBezTo>
                  <a:cubicBezTo>
                    <a:pt x="2631" y="551"/>
                    <a:pt x="2627" y="551"/>
                    <a:pt x="2623" y="551"/>
                  </a:cubicBezTo>
                  <a:cubicBezTo>
                    <a:pt x="2547" y="551"/>
                    <a:pt x="2489" y="610"/>
                    <a:pt x="2489" y="684"/>
                  </a:cubicBezTo>
                  <a:lnTo>
                    <a:pt x="2489" y="5572"/>
                  </a:lnTo>
                  <a:cubicBezTo>
                    <a:pt x="2489" y="5680"/>
                    <a:pt x="2390" y="5772"/>
                    <a:pt x="2278" y="5772"/>
                  </a:cubicBezTo>
                  <a:cubicBezTo>
                    <a:pt x="2267" y="5772"/>
                    <a:pt x="2256" y="5771"/>
                    <a:pt x="2244" y="5769"/>
                  </a:cubicBezTo>
                  <a:cubicBezTo>
                    <a:pt x="2142" y="5752"/>
                    <a:pt x="2075" y="5657"/>
                    <a:pt x="2075" y="5555"/>
                  </a:cubicBezTo>
                  <a:lnTo>
                    <a:pt x="2075" y="2893"/>
                  </a:lnTo>
                  <a:cubicBezTo>
                    <a:pt x="2075" y="2818"/>
                    <a:pt x="2014" y="2754"/>
                    <a:pt x="1935" y="2754"/>
                  </a:cubicBezTo>
                  <a:lnTo>
                    <a:pt x="1381" y="2754"/>
                  </a:lnTo>
                  <a:cubicBezTo>
                    <a:pt x="1371" y="2754"/>
                    <a:pt x="1361" y="2757"/>
                    <a:pt x="1350" y="2757"/>
                  </a:cubicBezTo>
                  <a:cubicBezTo>
                    <a:pt x="1286" y="2774"/>
                    <a:pt x="1245" y="2832"/>
                    <a:pt x="1245" y="2893"/>
                  </a:cubicBezTo>
                  <a:lnTo>
                    <a:pt x="1245" y="5555"/>
                  </a:lnTo>
                  <a:cubicBezTo>
                    <a:pt x="1245" y="5657"/>
                    <a:pt x="1174" y="5752"/>
                    <a:pt x="1075" y="5769"/>
                  </a:cubicBezTo>
                  <a:cubicBezTo>
                    <a:pt x="1064" y="5771"/>
                    <a:pt x="1052" y="5772"/>
                    <a:pt x="1041" y="5772"/>
                  </a:cubicBezTo>
                  <a:cubicBezTo>
                    <a:pt x="926" y="5772"/>
                    <a:pt x="831" y="5680"/>
                    <a:pt x="831" y="5572"/>
                  </a:cubicBezTo>
                  <a:lnTo>
                    <a:pt x="831" y="691"/>
                  </a:lnTo>
                  <a:cubicBezTo>
                    <a:pt x="831" y="619"/>
                    <a:pt x="779" y="555"/>
                    <a:pt x="708" y="551"/>
                  </a:cubicBezTo>
                  <a:cubicBezTo>
                    <a:pt x="704" y="551"/>
                    <a:pt x="701" y="551"/>
                    <a:pt x="697" y="551"/>
                  </a:cubicBezTo>
                  <a:cubicBezTo>
                    <a:pt x="623" y="551"/>
                    <a:pt x="562" y="610"/>
                    <a:pt x="562" y="684"/>
                  </a:cubicBezTo>
                  <a:lnTo>
                    <a:pt x="562" y="2890"/>
                  </a:lnTo>
                  <a:cubicBezTo>
                    <a:pt x="562" y="2955"/>
                    <a:pt x="521" y="3016"/>
                    <a:pt x="456" y="3026"/>
                  </a:cubicBezTo>
                  <a:cubicBezTo>
                    <a:pt x="447" y="3027"/>
                    <a:pt x="438" y="3028"/>
                    <a:pt x="429" y="3028"/>
                  </a:cubicBezTo>
                  <a:cubicBezTo>
                    <a:pt x="355" y="3028"/>
                    <a:pt x="293" y="2969"/>
                    <a:pt x="293" y="2893"/>
                  </a:cubicBezTo>
                  <a:lnTo>
                    <a:pt x="293" y="680"/>
                  </a:lnTo>
                  <a:cubicBezTo>
                    <a:pt x="293" y="453"/>
                    <a:pt x="481" y="269"/>
                    <a:pt x="705" y="269"/>
                  </a:cubicBezTo>
                  <a:lnTo>
                    <a:pt x="2632" y="269"/>
                  </a:lnTo>
                  <a:cubicBezTo>
                    <a:pt x="2632" y="269"/>
                    <a:pt x="3043" y="460"/>
                    <a:pt x="3043" y="684"/>
                  </a:cubicBezTo>
                  <a:cubicBezTo>
                    <a:pt x="3043" y="762"/>
                    <a:pt x="3104" y="823"/>
                    <a:pt x="3179" y="823"/>
                  </a:cubicBezTo>
                  <a:cubicBezTo>
                    <a:pt x="3254" y="823"/>
                    <a:pt x="3316" y="762"/>
                    <a:pt x="3316" y="684"/>
                  </a:cubicBezTo>
                  <a:cubicBezTo>
                    <a:pt x="3316" y="463"/>
                    <a:pt x="3502" y="283"/>
                    <a:pt x="3727" y="269"/>
                  </a:cubicBezTo>
                  <a:close/>
                  <a:moveTo>
                    <a:pt x="8689" y="293"/>
                  </a:moveTo>
                  <a:cubicBezTo>
                    <a:pt x="8914" y="293"/>
                    <a:pt x="9094" y="473"/>
                    <a:pt x="9094" y="697"/>
                  </a:cubicBezTo>
                  <a:lnTo>
                    <a:pt x="9094" y="2928"/>
                  </a:lnTo>
                  <a:cubicBezTo>
                    <a:pt x="9094" y="2999"/>
                    <a:pt x="9036" y="3053"/>
                    <a:pt x="8958" y="3053"/>
                  </a:cubicBezTo>
                  <a:cubicBezTo>
                    <a:pt x="8883" y="3053"/>
                    <a:pt x="8826" y="2999"/>
                    <a:pt x="8826" y="2928"/>
                  </a:cubicBezTo>
                  <a:lnTo>
                    <a:pt x="8826" y="691"/>
                  </a:lnTo>
                  <a:cubicBezTo>
                    <a:pt x="8826" y="619"/>
                    <a:pt x="8774" y="555"/>
                    <a:pt x="8703" y="551"/>
                  </a:cubicBezTo>
                  <a:cubicBezTo>
                    <a:pt x="8699" y="551"/>
                    <a:pt x="8695" y="551"/>
                    <a:pt x="8692" y="551"/>
                  </a:cubicBezTo>
                  <a:cubicBezTo>
                    <a:pt x="8618" y="551"/>
                    <a:pt x="8557" y="610"/>
                    <a:pt x="8557" y="684"/>
                  </a:cubicBezTo>
                  <a:lnTo>
                    <a:pt x="8557" y="5572"/>
                  </a:lnTo>
                  <a:cubicBezTo>
                    <a:pt x="8557" y="5680"/>
                    <a:pt x="8461" y="5772"/>
                    <a:pt x="8346" y="5772"/>
                  </a:cubicBezTo>
                  <a:cubicBezTo>
                    <a:pt x="8335" y="5772"/>
                    <a:pt x="8324" y="5771"/>
                    <a:pt x="8312" y="5769"/>
                  </a:cubicBezTo>
                  <a:cubicBezTo>
                    <a:pt x="8214" y="5752"/>
                    <a:pt x="8142" y="5657"/>
                    <a:pt x="8142" y="5555"/>
                  </a:cubicBezTo>
                  <a:lnTo>
                    <a:pt x="8142" y="2893"/>
                  </a:lnTo>
                  <a:cubicBezTo>
                    <a:pt x="8142" y="2818"/>
                    <a:pt x="8081" y="2754"/>
                    <a:pt x="8006" y="2754"/>
                  </a:cubicBezTo>
                  <a:lnTo>
                    <a:pt x="7448" y="2754"/>
                  </a:lnTo>
                  <a:cubicBezTo>
                    <a:pt x="7439" y="2754"/>
                    <a:pt x="7428" y="2757"/>
                    <a:pt x="7418" y="2757"/>
                  </a:cubicBezTo>
                  <a:cubicBezTo>
                    <a:pt x="7354" y="2774"/>
                    <a:pt x="7313" y="2832"/>
                    <a:pt x="7313" y="2893"/>
                  </a:cubicBezTo>
                  <a:lnTo>
                    <a:pt x="7313" y="5555"/>
                  </a:lnTo>
                  <a:cubicBezTo>
                    <a:pt x="7313" y="5657"/>
                    <a:pt x="7244" y="5752"/>
                    <a:pt x="7143" y="5769"/>
                  </a:cubicBezTo>
                  <a:cubicBezTo>
                    <a:pt x="7131" y="5771"/>
                    <a:pt x="7120" y="5772"/>
                    <a:pt x="7109" y="5772"/>
                  </a:cubicBezTo>
                  <a:cubicBezTo>
                    <a:pt x="6997" y="5772"/>
                    <a:pt x="6898" y="5680"/>
                    <a:pt x="6898" y="5572"/>
                  </a:cubicBezTo>
                  <a:lnTo>
                    <a:pt x="6898" y="688"/>
                  </a:lnTo>
                  <a:cubicBezTo>
                    <a:pt x="6898" y="630"/>
                    <a:pt x="6868" y="578"/>
                    <a:pt x="6816" y="555"/>
                  </a:cubicBezTo>
                  <a:cubicBezTo>
                    <a:pt x="6795" y="546"/>
                    <a:pt x="6774" y="542"/>
                    <a:pt x="6754" y="542"/>
                  </a:cubicBezTo>
                  <a:cubicBezTo>
                    <a:pt x="6672" y="542"/>
                    <a:pt x="6606" y="609"/>
                    <a:pt x="6606" y="691"/>
                  </a:cubicBezTo>
                  <a:lnTo>
                    <a:pt x="6606" y="2917"/>
                  </a:lnTo>
                  <a:cubicBezTo>
                    <a:pt x="6606" y="2992"/>
                    <a:pt x="6548" y="3053"/>
                    <a:pt x="6473" y="3053"/>
                  </a:cubicBezTo>
                  <a:cubicBezTo>
                    <a:pt x="6398" y="3053"/>
                    <a:pt x="6341" y="2992"/>
                    <a:pt x="6341" y="2917"/>
                  </a:cubicBezTo>
                  <a:lnTo>
                    <a:pt x="6341" y="697"/>
                  </a:lnTo>
                  <a:cubicBezTo>
                    <a:pt x="6341" y="473"/>
                    <a:pt x="6521" y="293"/>
                    <a:pt x="6742" y="293"/>
                  </a:cubicBezTo>
                  <a:close/>
                  <a:moveTo>
                    <a:pt x="3727" y="1"/>
                  </a:moveTo>
                  <a:cubicBezTo>
                    <a:pt x="3506" y="7"/>
                    <a:pt x="3308" y="113"/>
                    <a:pt x="3183" y="276"/>
                  </a:cubicBezTo>
                  <a:cubicBezTo>
                    <a:pt x="3069" y="124"/>
                    <a:pt x="2893" y="21"/>
                    <a:pt x="2693" y="21"/>
                  </a:cubicBezTo>
                  <a:cubicBezTo>
                    <a:pt x="2673" y="21"/>
                    <a:pt x="2653" y="22"/>
                    <a:pt x="2632" y="24"/>
                  </a:cubicBezTo>
                  <a:lnTo>
                    <a:pt x="701" y="24"/>
                  </a:lnTo>
                  <a:cubicBezTo>
                    <a:pt x="687" y="23"/>
                    <a:pt x="673" y="23"/>
                    <a:pt x="660" y="23"/>
                  </a:cubicBezTo>
                  <a:cubicBezTo>
                    <a:pt x="299" y="23"/>
                    <a:pt x="14" y="320"/>
                    <a:pt x="1" y="684"/>
                  </a:cubicBezTo>
                  <a:lnTo>
                    <a:pt x="1" y="2897"/>
                  </a:lnTo>
                  <a:cubicBezTo>
                    <a:pt x="15" y="3124"/>
                    <a:pt x="198" y="3308"/>
                    <a:pt x="426" y="3308"/>
                  </a:cubicBezTo>
                  <a:cubicBezTo>
                    <a:pt x="473" y="3308"/>
                    <a:pt x="521" y="3301"/>
                    <a:pt x="562" y="3284"/>
                  </a:cubicBezTo>
                  <a:lnTo>
                    <a:pt x="562" y="5565"/>
                  </a:lnTo>
                  <a:cubicBezTo>
                    <a:pt x="562" y="5827"/>
                    <a:pt x="781" y="6040"/>
                    <a:pt x="1048" y="6040"/>
                  </a:cubicBezTo>
                  <a:cubicBezTo>
                    <a:pt x="1073" y="6040"/>
                    <a:pt x="1098" y="6038"/>
                    <a:pt x="1123" y="6034"/>
                  </a:cubicBezTo>
                  <a:cubicBezTo>
                    <a:pt x="1354" y="6000"/>
                    <a:pt x="1537" y="5776"/>
                    <a:pt x="1537" y="5545"/>
                  </a:cubicBezTo>
                  <a:lnTo>
                    <a:pt x="1537" y="3022"/>
                  </a:lnTo>
                  <a:lnTo>
                    <a:pt x="1806" y="3022"/>
                  </a:lnTo>
                  <a:lnTo>
                    <a:pt x="1806" y="5551"/>
                  </a:lnTo>
                  <a:cubicBezTo>
                    <a:pt x="1806" y="5803"/>
                    <a:pt x="2010" y="6031"/>
                    <a:pt x="2265" y="6041"/>
                  </a:cubicBezTo>
                  <a:cubicBezTo>
                    <a:pt x="2269" y="6041"/>
                    <a:pt x="2274" y="6041"/>
                    <a:pt x="2278" y="6041"/>
                  </a:cubicBezTo>
                  <a:cubicBezTo>
                    <a:pt x="2541" y="6041"/>
                    <a:pt x="2758" y="5829"/>
                    <a:pt x="2758" y="5565"/>
                  </a:cubicBezTo>
                  <a:lnTo>
                    <a:pt x="2758" y="3295"/>
                  </a:lnTo>
                  <a:cubicBezTo>
                    <a:pt x="2798" y="3308"/>
                    <a:pt x="2846" y="3318"/>
                    <a:pt x="2894" y="3318"/>
                  </a:cubicBezTo>
                  <a:cubicBezTo>
                    <a:pt x="3002" y="3318"/>
                    <a:pt x="3101" y="3278"/>
                    <a:pt x="3173" y="3213"/>
                  </a:cubicBezTo>
                  <a:cubicBezTo>
                    <a:pt x="3247" y="3278"/>
                    <a:pt x="3343" y="3318"/>
                    <a:pt x="3448" y="3318"/>
                  </a:cubicBezTo>
                  <a:cubicBezTo>
                    <a:pt x="3495" y="3318"/>
                    <a:pt x="3543" y="3308"/>
                    <a:pt x="3584" y="3295"/>
                  </a:cubicBezTo>
                  <a:lnTo>
                    <a:pt x="3584" y="5565"/>
                  </a:lnTo>
                  <a:cubicBezTo>
                    <a:pt x="3584" y="5827"/>
                    <a:pt x="3804" y="6040"/>
                    <a:pt x="4073" y="6040"/>
                  </a:cubicBezTo>
                  <a:cubicBezTo>
                    <a:pt x="4097" y="6040"/>
                    <a:pt x="4122" y="6038"/>
                    <a:pt x="4148" y="6034"/>
                  </a:cubicBezTo>
                  <a:cubicBezTo>
                    <a:pt x="4376" y="6000"/>
                    <a:pt x="4560" y="5776"/>
                    <a:pt x="4560" y="5545"/>
                  </a:cubicBezTo>
                  <a:lnTo>
                    <a:pt x="4560" y="3022"/>
                  </a:lnTo>
                  <a:lnTo>
                    <a:pt x="4828" y="3022"/>
                  </a:lnTo>
                  <a:lnTo>
                    <a:pt x="4828" y="5545"/>
                  </a:lnTo>
                  <a:cubicBezTo>
                    <a:pt x="4828" y="5776"/>
                    <a:pt x="5015" y="6000"/>
                    <a:pt x="5243" y="6034"/>
                  </a:cubicBezTo>
                  <a:cubicBezTo>
                    <a:pt x="5268" y="6038"/>
                    <a:pt x="5292" y="6040"/>
                    <a:pt x="5317" y="6040"/>
                  </a:cubicBezTo>
                  <a:cubicBezTo>
                    <a:pt x="5584" y="6040"/>
                    <a:pt x="5804" y="5827"/>
                    <a:pt x="5804" y="5565"/>
                  </a:cubicBezTo>
                  <a:lnTo>
                    <a:pt x="5804" y="3295"/>
                  </a:lnTo>
                  <a:cubicBezTo>
                    <a:pt x="5845" y="3308"/>
                    <a:pt x="5889" y="3315"/>
                    <a:pt x="5936" y="3315"/>
                  </a:cubicBezTo>
                  <a:cubicBezTo>
                    <a:pt x="6041" y="3315"/>
                    <a:pt x="6137" y="3278"/>
                    <a:pt x="6208" y="3217"/>
                  </a:cubicBezTo>
                  <a:cubicBezTo>
                    <a:pt x="6279" y="3278"/>
                    <a:pt x="6371" y="3315"/>
                    <a:pt x="6473" y="3315"/>
                  </a:cubicBezTo>
                  <a:cubicBezTo>
                    <a:pt x="6521" y="3315"/>
                    <a:pt x="6565" y="3308"/>
                    <a:pt x="6606" y="3295"/>
                  </a:cubicBezTo>
                  <a:lnTo>
                    <a:pt x="6606" y="5565"/>
                  </a:lnTo>
                  <a:cubicBezTo>
                    <a:pt x="6606" y="5827"/>
                    <a:pt x="6826" y="6040"/>
                    <a:pt x="7095" y="6040"/>
                  </a:cubicBezTo>
                  <a:cubicBezTo>
                    <a:pt x="7120" y="6040"/>
                    <a:pt x="7145" y="6038"/>
                    <a:pt x="7170" y="6034"/>
                  </a:cubicBezTo>
                  <a:cubicBezTo>
                    <a:pt x="7398" y="6000"/>
                    <a:pt x="7581" y="5776"/>
                    <a:pt x="7581" y="5545"/>
                  </a:cubicBezTo>
                  <a:lnTo>
                    <a:pt x="7581" y="3022"/>
                  </a:lnTo>
                  <a:lnTo>
                    <a:pt x="7850" y="3022"/>
                  </a:lnTo>
                  <a:lnTo>
                    <a:pt x="7850" y="5545"/>
                  </a:lnTo>
                  <a:cubicBezTo>
                    <a:pt x="7850" y="5776"/>
                    <a:pt x="8037" y="6000"/>
                    <a:pt x="8264" y="6034"/>
                  </a:cubicBezTo>
                  <a:cubicBezTo>
                    <a:pt x="8289" y="6038"/>
                    <a:pt x="8314" y="6040"/>
                    <a:pt x="8339" y="6040"/>
                  </a:cubicBezTo>
                  <a:cubicBezTo>
                    <a:pt x="8606" y="6040"/>
                    <a:pt x="8826" y="5827"/>
                    <a:pt x="8826" y="5565"/>
                  </a:cubicBezTo>
                  <a:lnTo>
                    <a:pt x="8826" y="3287"/>
                  </a:lnTo>
                  <a:cubicBezTo>
                    <a:pt x="8870" y="3301"/>
                    <a:pt x="8917" y="3311"/>
                    <a:pt x="8965" y="3311"/>
                  </a:cubicBezTo>
                  <a:cubicBezTo>
                    <a:pt x="9199" y="3311"/>
                    <a:pt x="9386" y="3135"/>
                    <a:pt x="9386" y="2907"/>
                  </a:cubicBezTo>
                  <a:lnTo>
                    <a:pt x="9386" y="677"/>
                  </a:lnTo>
                  <a:cubicBezTo>
                    <a:pt x="9386" y="307"/>
                    <a:pt x="9070" y="1"/>
                    <a:pt x="8686" y="1"/>
                  </a:cubicBezTo>
                  <a:lnTo>
                    <a:pt x="6755" y="1"/>
                  </a:lnTo>
                  <a:cubicBezTo>
                    <a:pt x="6755" y="1"/>
                    <a:pt x="6334" y="116"/>
                    <a:pt x="6208" y="280"/>
                  </a:cubicBezTo>
                  <a:cubicBezTo>
                    <a:pt x="6082" y="116"/>
                    <a:pt x="5885" y="7"/>
                    <a:pt x="5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8"/>
            <p:cNvSpPr/>
            <p:nvPr/>
          </p:nvSpPr>
          <p:spPr>
            <a:xfrm>
              <a:off x="4933912" y="6249053"/>
              <a:ext cx="69012" cy="68940"/>
            </a:xfrm>
            <a:custGeom>
              <a:avLst/>
              <a:gdLst/>
              <a:ahLst/>
              <a:cxnLst/>
              <a:rect l="l" t="t" r="r" b="b"/>
              <a:pathLst>
                <a:path w="1921" h="1919" extrusionOk="0">
                  <a:moveTo>
                    <a:pt x="962" y="273"/>
                  </a:moveTo>
                  <a:cubicBezTo>
                    <a:pt x="1340" y="273"/>
                    <a:pt x="1646" y="583"/>
                    <a:pt x="1646" y="960"/>
                  </a:cubicBezTo>
                  <a:cubicBezTo>
                    <a:pt x="1646" y="1337"/>
                    <a:pt x="1340" y="1646"/>
                    <a:pt x="962" y="1646"/>
                  </a:cubicBezTo>
                  <a:cubicBezTo>
                    <a:pt x="582" y="1646"/>
                    <a:pt x="276" y="1337"/>
                    <a:pt x="276" y="960"/>
                  </a:cubicBezTo>
                  <a:cubicBezTo>
                    <a:pt x="276" y="583"/>
                    <a:pt x="582" y="273"/>
                    <a:pt x="962" y="273"/>
                  </a:cubicBezTo>
                  <a:close/>
                  <a:moveTo>
                    <a:pt x="962" y="1"/>
                  </a:moveTo>
                  <a:cubicBezTo>
                    <a:pt x="432" y="1"/>
                    <a:pt x="0" y="429"/>
                    <a:pt x="0" y="960"/>
                  </a:cubicBezTo>
                  <a:cubicBezTo>
                    <a:pt x="0" y="1490"/>
                    <a:pt x="432" y="1918"/>
                    <a:pt x="962" y="1918"/>
                  </a:cubicBezTo>
                  <a:cubicBezTo>
                    <a:pt x="1489" y="1918"/>
                    <a:pt x="1921" y="1490"/>
                    <a:pt x="1921" y="960"/>
                  </a:cubicBezTo>
                  <a:cubicBezTo>
                    <a:pt x="1921" y="429"/>
                    <a:pt x="1489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8"/>
            <p:cNvSpPr/>
            <p:nvPr/>
          </p:nvSpPr>
          <p:spPr>
            <a:xfrm>
              <a:off x="5042732" y="6249053"/>
              <a:ext cx="69012" cy="68940"/>
            </a:xfrm>
            <a:custGeom>
              <a:avLst/>
              <a:gdLst/>
              <a:ahLst/>
              <a:cxnLst/>
              <a:rect l="l" t="t" r="r" b="b"/>
              <a:pathLst>
                <a:path w="1921" h="1919" extrusionOk="0">
                  <a:moveTo>
                    <a:pt x="959" y="273"/>
                  </a:moveTo>
                  <a:cubicBezTo>
                    <a:pt x="1339" y="273"/>
                    <a:pt x="1645" y="583"/>
                    <a:pt x="1645" y="960"/>
                  </a:cubicBezTo>
                  <a:cubicBezTo>
                    <a:pt x="1645" y="1337"/>
                    <a:pt x="1339" y="1646"/>
                    <a:pt x="959" y="1646"/>
                  </a:cubicBezTo>
                  <a:cubicBezTo>
                    <a:pt x="581" y="1646"/>
                    <a:pt x="275" y="1337"/>
                    <a:pt x="275" y="960"/>
                  </a:cubicBezTo>
                  <a:cubicBezTo>
                    <a:pt x="275" y="583"/>
                    <a:pt x="581" y="273"/>
                    <a:pt x="959" y="273"/>
                  </a:cubicBezTo>
                  <a:close/>
                  <a:moveTo>
                    <a:pt x="959" y="1"/>
                  </a:moveTo>
                  <a:cubicBezTo>
                    <a:pt x="432" y="1"/>
                    <a:pt x="0" y="429"/>
                    <a:pt x="0" y="960"/>
                  </a:cubicBezTo>
                  <a:cubicBezTo>
                    <a:pt x="0" y="1490"/>
                    <a:pt x="432" y="1918"/>
                    <a:pt x="959" y="1918"/>
                  </a:cubicBezTo>
                  <a:cubicBezTo>
                    <a:pt x="1489" y="1918"/>
                    <a:pt x="1921" y="1490"/>
                    <a:pt x="1921" y="960"/>
                  </a:cubicBezTo>
                  <a:cubicBezTo>
                    <a:pt x="1921" y="429"/>
                    <a:pt x="1489" y="1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4824949" y="6249053"/>
              <a:ext cx="68940" cy="68940"/>
            </a:xfrm>
            <a:custGeom>
              <a:avLst/>
              <a:gdLst/>
              <a:ahLst/>
              <a:cxnLst/>
              <a:rect l="l" t="t" r="r" b="b"/>
              <a:pathLst>
                <a:path w="1919" h="1919" extrusionOk="0">
                  <a:moveTo>
                    <a:pt x="960" y="273"/>
                  </a:moveTo>
                  <a:cubicBezTo>
                    <a:pt x="1337" y="273"/>
                    <a:pt x="1646" y="583"/>
                    <a:pt x="1646" y="960"/>
                  </a:cubicBezTo>
                  <a:cubicBezTo>
                    <a:pt x="1646" y="1337"/>
                    <a:pt x="1337" y="1646"/>
                    <a:pt x="960" y="1646"/>
                  </a:cubicBezTo>
                  <a:cubicBezTo>
                    <a:pt x="583" y="1646"/>
                    <a:pt x="273" y="1337"/>
                    <a:pt x="273" y="960"/>
                  </a:cubicBezTo>
                  <a:cubicBezTo>
                    <a:pt x="273" y="583"/>
                    <a:pt x="583" y="273"/>
                    <a:pt x="960" y="273"/>
                  </a:cubicBezTo>
                  <a:close/>
                  <a:moveTo>
                    <a:pt x="960" y="1"/>
                  </a:moveTo>
                  <a:cubicBezTo>
                    <a:pt x="429" y="1"/>
                    <a:pt x="1" y="429"/>
                    <a:pt x="1" y="960"/>
                  </a:cubicBezTo>
                  <a:cubicBezTo>
                    <a:pt x="1" y="1490"/>
                    <a:pt x="429" y="1918"/>
                    <a:pt x="960" y="1918"/>
                  </a:cubicBezTo>
                  <a:cubicBezTo>
                    <a:pt x="1490" y="1918"/>
                    <a:pt x="1918" y="1490"/>
                    <a:pt x="1918" y="960"/>
                  </a:cubicBezTo>
                  <a:cubicBezTo>
                    <a:pt x="1918" y="429"/>
                    <a:pt x="1490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4908872" y="6249053"/>
              <a:ext cx="9915" cy="9808"/>
            </a:xfrm>
            <a:custGeom>
              <a:avLst/>
              <a:gdLst/>
              <a:ahLst/>
              <a:cxnLst/>
              <a:rect l="l" t="t" r="r" b="b"/>
              <a:pathLst>
                <a:path w="276" h="273" extrusionOk="0">
                  <a:moveTo>
                    <a:pt x="140" y="1"/>
                  </a:moveTo>
                  <a:cubicBezTo>
                    <a:pt x="65" y="1"/>
                    <a:pt x="1" y="62"/>
                    <a:pt x="1" y="137"/>
                  </a:cubicBezTo>
                  <a:cubicBezTo>
                    <a:pt x="1" y="211"/>
                    <a:pt x="65" y="273"/>
                    <a:pt x="140" y="273"/>
                  </a:cubicBezTo>
                  <a:cubicBezTo>
                    <a:pt x="214" y="273"/>
                    <a:pt x="276" y="211"/>
                    <a:pt x="276" y="137"/>
                  </a:cubicBezTo>
                  <a:cubicBezTo>
                    <a:pt x="276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4890801" y="6229294"/>
              <a:ext cx="9915" cy="9915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6" y="0"/>
                  </a:moveTo>
                  <a:cubicBezTo>
                    <a:pt x="61" y="0"/>
                    <a:pt x="0" y="61"/>
                    <a:pt x="0" y="140"/>
                  </a:cubicBezTo>
                  <a:cubicBezTo>
                    <a:pt x="0" y="215"/>
                    <a:pt x="61" y="276"/>
                    <a:pt x="136" y="276"/>
                  </a:cubicBezTo>
                  <a:cubicBezTo>
                    <a:pt x="212" y="276"/>
                    <a:pt x="276" y="215"/>
                    <a:pt x="276" y="140"/>
                  </a:cubicBezTo>
                  <a:cubicBezTo>
                    <a:pt x="276" y="61"/>
                    <a:pt x="212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4927086" y="6229294"/>
              <a:ext cx="9915" cy="9915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6" y="0"/>
                  </a:moveTo>
                  <a:cubicBezTo>
                    <a:pt x="61" y="0"/>
                    <a:pt x="0" y="61"/>
                    <a:pt x="0" y="140"/>
                  </a:cubicBezTo>
                  <a:cubicBezTo>
                    <a:pt x="0" y="215"/>
                    <a:pt x="61" y="276"/>
                    <a:pt x="136" y="276"/>
                  </a:cubicBezTo>
                  <a:cubicBezTo>
                    <a:pt x="214" y="276"/>
                    <a:pt x="275" y="215"/>
                    <a:pt x="275" y="140"/>
                  </a:cubicBezTo>
                  <a:cubicBezTo>
                    <a:pt x="275" y="61"/>
                    <a:pt x="214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5017799" y="6249053"/>
              <a:ext cx="9915" cy="9808"/>
            </a:xfrm>
            <a:custGeom>
              <a:avLst/>
              <a:gdLst/>
              <a:ahLst/>
              <a:cxnLst/>
              <a:rect l="l" t="t" r="r" b="b"/>
              <a:pathLst>
                <a:path w="276" h="273" extrusionOk="0">
                  <a:moveTo>
                    <a:pt x="140" y="1"/>
                  </a:moveTo>
                  <a:cubicBezTo>
                    <a:pt x="62" y="1"/>
                    <a:pt x="1" y="62"/>
                    <a:pt x="1" y="137"/>
                  </a:cubicBezTo>
                  <a:cubicBezTo>
                    <a:pt x="1" y="211"/>
                    <a:pt x="62" y="273"/>
                    <a:pt x="140" y="273"/>
                  </a:cubicBezTo>
                  <a:cubicBezTo>
                    <a:pt x="215" y="273"/>
                    <a:pt x="276" y="211"/>
                    <a:pt x="276" y="137"/>
                  </a:cubicBezTo>
                  <a:cubicBezTo>
                    <a:pt x="276" y="62"/>
                    <a:pt x="21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4908261" y="6209607"/>
              <a:ext cx="9951" cy="9951"/>
            </a:xfrm>
            <a:custGeom>
              <a:avLst/>
              <a:gdLst/>
              <a:ahLst/>
              <a:cxnLst/>
              <a:rect l="l" t="t" r="r" b="b"/>
              <a:pathLst>
                <a:path w="277" h="277" extrusionOk="0">
                  <a:moveTo>
                    <a:pt x="137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37" y="277"/>
                  </a:cubicBezTo>
                  <a:cubicBezTo>
                    <a:pt x="215" y="277"/>
                    <a:pt x="276" y="215"/>
                    <a:pt x="276" y="137"/>
                  </a:cubicBezTo>
                  <a:cubicBezTo>
                    <a:pt x="276" y="62"/>
                    <a:pt x="21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4981765" y="6209607"/>
              <a:ext cx="9808" cy="9951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37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37" y="277"/>
                  </a:cubicBezTo>
                  <a:cubicBezTo>
                    <a:pt x="212" y="277"/>
                    <a:pt x="273" y="215"/>
                    <a:pt x="273" y="137"/>
                  </a:cubicBezTo>
                  <a:cubicBezTo>
                    <a:pt x="273" y="62"/>
                    <a:pt x="212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8"/>
            <p:cNvSpPr/>
            <p:nvPr/>
          </p:nvSpPr>
          <p:spPr>
            <a:xfrm>
              <a:off x="4945013" y="6209607"/>
              <a:ext cx="9951" cy="9951"/>
            </a:xfrm>
            <a:custGeom>
              <a:avLst/>
              <a:gdLst/>
              <a:ahLst/>
              <a:cxnLst/>
              <a:rect l="l" t="t" r="r" b="b"/>
              <a:pathLst>
                <a:path w="277" h="277" extrusionOk="0">
                  <a:moveTo>
                    <a:pt x="137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37" y="277"/>
                  </a:cubicBezTo>
                  <a:cubicBezTo>
                    <a:pt x="215" y="277"/>
                    <a:pt x="276" y="215"/>
                    <a:pt x="276" y="137"/>
                  </a:cubicBezTo>
                  <a:cubicBezTo>
                    <a:pt x="276" y="62"/>
                    <a:pt x="21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8"/>
            <p:cNvSpPr/>
            <p:nvPr/>
          </p:nvSpPr>
          <p:spPr>
            <a:xfrm>
              <a:off x="4963335" y="6229294"/>
              <a:ext cx="9951" cy="9915"/>
            </a:xfrm>
            <a:custGeom>
              <a:avLst/>
              <a:gdLst/>
              <a:ahLst/>
              <a:cxnLst/>
              <a:rect l="l" t="t" r="r" b="b"/>
              <a:pathLst>
                <a:path w="277" h="276" extrusionOk="0">
                  <a:moveTo>
                    <a:pt x="140" y="0"/>
                  </a:moveTo>
                  <a:cubicBezTo>
                    <a:pt x="62" y="0"/>
                    <a:pt x="0" y="61"/>
                    <a:pt x="0" y="140"/>
                  </a:cubicBezTo>
                  <a:cubicBezTo>
                    <a:pt x="0" y="215"/>
                    <a:pt x="62" y="276"/>
                    <a:pt x="140" y="276"/>
                  </a:cubicBezTo>
                  <a:cubicBezTo>
                    <a:pt x="215" y="276"/>
                    <a:pt x="276" y="215"/>
                    <a:pt x="276" y="140"/>
                  </a:cubicBezTo>
                  <a:cubicBezTo>
                    <a:pt x="276" y="61"/>
                    <a:pt x="21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5018554" y="6209607"/>
              <a:ext cx="9772" cy="9951"/>
            </a:xfrm>
            <a:custGeom>
              <a:avLst/>
              <a:gdLst/>
              <a:ahLst/>
              <a:cxnLst/>
              <a:rect l="l" t="t" r="r" b="b"/>
              <a:pathLst>
                <a:path w="272" h="277" extrusionOk="0">
                  <a:moveTo>
                    <a:pt x="136" y="1"/>
                  </a:moveTo>
                  <a:cubicBezTo>
                    <a:pt x="61" y="1"/>
                    <a:pt x="0" y="62"/>
                    <a:pt x="0" y="137"/>
                  </a:cubicBezTo>
                  <a:cubicBezTo>
                    <a:pt x="0" y="215"/>
                    <a:pt x="61" y="277"/>
                    <a:pt x="136" y="277"/>
                  </a:cubicBezTo>
                  <a:cubicBezTo>
                    <a:pt x="211" y="277"/>
                    <a:pt x="272" y="215"/>
                    <a:pt x="272" y="137"/>
                  </a:cubicBezTo>
                  <a:cubicBezTo>
                    <a:pt x="272" y="62"/>
                    <a:pt x="211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5035978" y="6229294"/>
              <a:ext cx="9951" cy="9915"/>
            </a:xfrm>
            <a:custGeom>
              <a:avLst/>
              <a:gdLst/>
              <a:ahLst/>
              <a:cxnLst/>
              <a:rect l="l" t="t" r="r" b="b"/>
              <a:pathLst>
                <a:path w="277" h="276" extrusionOk="0">
                  <a:moveTo>
                    <a:pt x="137" y="0"/>
                  </a:moveTo>
                  <a:cubicBezTo>
                    <a:pt x="62" y="0"/>
                    <a:pt x="1" y="61"/>
                    <a:pt x="1" y="140"/>
                  </a:cubicBezTo>
                  <a:cubicBezTo>
                    <a:pt x="1" y="215"/>
                    <a:pt x="62" y="276"/>
                    <a:pt x="137" y="276"/>
                  </a:cubicBezTo>
                  <a:cubicBezTo>
                    <a:pt x="212" y="276"/>
                    <a:pt x="276" y="215"/>
                    <a:pt x="276" y="140"/>
                  </a:cubicBezTo>
                  <a:cubicBezTo>
                    <a:pt x="276" y="61"/>
                    <a:pt x="212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4999728" y="6229294"/>
              <a:ext cx="9808" cy="9915"/>
            </a:xfrm>
            <a:custGeom>
              <a:avLst/>
              <a:gdLst/>
              <a:ahLst/>
              <a:cxnLst/>
              <a:rect l="l" t="t" r="r" b="b"/>
              <a:pathLst>
                <a:path w="273" h="276" extrusionOk="0">
                  <a:moveTo>
                    <a:pt x="137" y="0"/>
                  </a:moveTo>
                  <a:cubicBezTo>
                    <a:pt x="62" y="0"/>
                    <a:pt x="1" y="61"/>
                    <a:pt x="1" y="140"/>
                  </a:cubicBezTo>
                  <a:cubicBezTo>
                    <a:pt x="1" y="215"/>
                    <a:pt x="62" y="276"/>
                    <a:pt x="137" y="276"/>
                  </a:cubicBezTo>
                  <a:cubicBezTo>
                    <a:pt x="211" y="276"/>
                    <a:pt x="272" y="215"/>
                    <a:pt x="272" y="140"/>
                  </a:cubicBezTo>
                  <a:cubicBezTo>
                    <a:pt x="272" y="61"/>
                    <a:pt x="211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4871509" y="6209607"/>
              <a:ext cx="9915" cy="9951"/>
            </a:xfrm>
            <a:custGeom>
              <a:avLst/>
              <a:gdLst/>
              <a:ahLst/>
              <a:cxnLst/>
              <a:rect l="l" t="t" r="r" b="b"/>
              <a:pathLst>
                <a:path w="276" h="277" extrusionOk="0">
                  <a:moveTo>
                    <a:pt x="137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37" y="277"/>
                  </a:cubicBezTo>
                  <a:cubicBezTo>
                    <a:pt x="214" y="277"/>
                    <a:pt x="275" y="215"/>
                    <a:pt x="275" y="137"/>
                  </a:cubicBezTo>
                  <a:cubicBezTo>
                    <a:pt x="275" y="62"/>
                    <a:pt x="214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4834757" y="6209607"/>
              <a:ext cx="9915" cy="9951"/>
            </a:xfrm>
            <a:custGeom>
              <a:avLst/>
              <a:gdLst/>
              <a:ahLst/>
              <a:cxnLst/>
              <a:rect l="l" t="t" r="r" b="b"/>
              <a:pathLst>
                <a:path w="276" h="277" extrusionOk="0">
                  <a:moveTo>
                    <a:pt x="140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40" y="277"/>
                  </a:cubicBezTo>
                  <a:cubicBezTo>
                    <a:pt x="214" y="277"/>
                    <a:pt x="275" y="215"/>
                    <a:pt x="275" y="137"/>
                  </a:cubicBezTo>
                  <a:cubicBezTo>
                    <a:pt x="275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4854552" y="6229294"/>
              <a:ext cx="9772" cy="9915"/>
            </a:xfrm>
            <a:custGeom>
              <a:avLst/>
              <a:gdLst/>
              <a:ahLst/>
              <a:cxnLst/>
              <a:rect l="l" t="t" r="r" b="b"/>
              <a:pathLst>
                <a:path w="272" h="276" extrusionOk="0">
                  <a:moveTo>
                    <a:pt x="136" y="0"/>
                  </a:moveTo>
                  <a:cubicBezTo>
                    <a:pt x="61" y="0"/>
                    <a:pt x="0" y="61"/>
                    <a:pt x="0" y="140"/>
                  </a:cubicBezTo>
                  <a:cubicBezTo>
                    <a:pt x="0" y="215"/>
                    <a:pt x="61" y="276"/>
                    <a:pt x="136" y="276"/>
                  </a:cubicBezTo>
                  <a:cubicBezTo>
                    <a:pt x="211" y="276"/>
                    <a:pt x="272" y="215"/>
                    <a:pt x="272" y="140"/>
                  </a:cubicBezTo>
                  <a:cubicBezTo>
                    <a:pt x="272" y="61"/>
                    <a:pt x="211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8"/>
            <p:cNvSpPr/>
            <p:nvPr/>
          </p:nvSpPr>
          <p:spPr>
            <a:xfrm>
              <a:off x="5091950" y="6209607"/>
              <a:ext cx="9879" cy="9951"/>
            </a:xfrm>
            <a:custGeom>
              <a:avLst/>
              <a:gdLst/>
              <a:ahLst/>
              <a:cxnLst/>
              <a:rect l="l" t="t" r="r" b="b"/>
              <a:pathLst>
                <a:path w="275" h="277" extrusionOk="0">
                  <a:moveTo>
                    <a:pt x="140" y="1"/>
                  </a:moveTo>
                  <a:cubicBezTo>
                    <a:pt x="65" y="1"/>
                    <a:pt x="0" y="62"/>
                    <a:pt x="0" y="137"/>
                  </a:cubicBezTo>
                  <a:cubicBezTo>
                    <a:pt x="0" y="215"/>
                    <a:pt x="65" y="277"/>
                    <a:pt x="140" y="277"/>
                  </a:cubicBezTo>
                  <a:cubicBezTo>
                    <a:pt x="214" y="277"/>
                    <a:pt x="275" y="215"/>
                    <a:pt x="275" y="137"/>
                  </a:cubicBezTo>
                  <a:cubicBezTo>
                    <a:pt x="275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8"/>
            <p:cNvSpPr/>
            <p:nvPr/>
          </p:nvSpPr>
          <p:spPr>
            <a:xfrm>
              <a:off x="5055306" y="6209607"/>
              <a:ext cx="9772" cy="9951"/>
            </a:xfrm>
            <a:custGeom>
              <a:avLst/>
              <a:gdLst/>
              <a:ahLst/>
              <a:cxnLst/>
              <a:rect l="l" t="t" r="r" b="b"/>
              <a:pathLst>
                <a:path w="272" h="277" extrusionOk="0">
                  <a:moveTo>
                    <a:pt x="136" y="1"/>
                  </a:moveTo>
                  <a:cubicBezTo>
                    <a:pt x="62" y="1"/>
                    <a:pt x="0" y="62"/>
                    <a:pt x="0" y="137"/>
                  </a:cubicBezTo>
                  <a:cubicBezTo>
                    <a:pt x="0" y="215"/>
                    <a:pt x="62" y="277"/>
                    <a:pt x="136" y="277"/>
                  </a:cubicBezTo>
                  <a:cubicBezTo>
                    <a:pt x="211" y="277"/>
                    <a:pt x="272" y="215"/>
                    <a:pt x="272" y="137"/>
                  </a:cubicBezTo>
                  <a:cubicBezTo>
                    <a:pt x="272" y="62"/>
                    <a:pt x="211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5072263" y="6229294"/>
              <a:ext cx="9915" cy="9915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7" y="0"/>
                  </a:moveTo>
                  <a:cubicBezTo>
                    <a:pt x="62" y="0"/>
                    <a:pt x="1" y="61"/>
                    <a:pt x="1" y="140"/>
                  </a:cubicBezTo>
                  <a:cubicBezTo>
                    <a:pt x="1" y="215"/>
                    <a:pt x="62" y="276"/>
                    <a:pt x="137" y="276"/>
                  </a:cubicBezTo>
                  <a:cubicBezTo>
                    <a:pt x="214" y="276"/>
                    <a:pt x="276" y="215"/>
                    <a:pt x="276" y="140"/>
                  </a:cubicBezTo>
                  <a:cubicBezTo>
                    <a:pt x="276" y="61"/>
                    <a:pt x="214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58"/>
          <p:cNvGrpSpPr/>
          <p:nvPr/>
        </p:nvGrpSpPr>
        <p:grpSpPr>
          <a:xfrm>
            <a:off x="5769734" y="4375628"/>
            <a:ext cx="296451" cy="295929"/>
            <a:chOff x="1190625" y="238125"/>
            <a:chExt cx="5219200" cy="5219200"/>
          </a:xfrm>
        </p:grpSpPr>
        <p:sp>
          <p:nvSpPr>
            <p:cNvPr id="1907" name="Google Shape;1907;p58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47592" y="6133"/>
                  </a:moveTo>
                  <a:cubicBezTo>
                    <a:pt x="50985" y="6133"/>
                    <a:pt x="53725" y="8873"/>
                    <a:pt x="53725" y="12232"/>
                  </a:cubicBezTo>
                  <a:cubicBezTo>
                    <a:pt x="53725" y="15592"/>
                    <a:pt x="50985" y="18365"/>
                    <a:pt x="47592" y="18365"/>
                  </a:cubicBezTo>
                  <a:lnTo>
                    <a:pt x="41492" y="18365"/>
                  </a:lnTo>
                  <a:cubicBezTo>
                    <a:pt x="25346" y="18365"/>
                    <a:pt x="12232" y="31478"/>
                    <a:pt x="12232" y="47592"/>
                  </a:cubicBezTo>
                  <a:cubicBezTo>
                    <a:pt x="12232" y="48408"/>
                    <a:pt x="12265" y="49223"/>
                    <a:pt x="12363" y="50137"/>
                  </a:cubicBezTo>
                  <a:lnTo>
                    <a:pt x="18235" y="118182"/>
                  </a:lnTo>
                  <a:cubicBezTo>
                    <a:pt x="13309" y="122977"/>
                    <a:pt x="9166" y="128588"/>
                    <a:pt x="6133" y="134818"/>
                  </a:cubicBezTo>
                  <a:lnTo>
                    <a:pt x="6133" y="47592"/>
                  </a:lnTo>
                  <a:cubicBezTo>
                    <a:pt x="6133" y="24726"/>
                    <a:pt x="24726" y="6133"/>
                    <a:pt x="47592" y="6133"/>
                  </a:cubicBezTo>
                  <a:close/>
                  <a:moveTo>
                    <a:pt x="161175" y="6100"/>
                  </a:moveTo>
                  <a:cubicBezTo>
                    <a:pt x="184041" y="6100"/>
                    <a:pt x="202667" y="24726"/>
                    <a:pt x="202667" y="47592"/>
                  </a:cubicBezTo>
                  <a:lnTo>
                    <a:pt x="202667" y="134818"/>
                  </a:lnTo>
                  <a:cubicBezTo>
                    <a:pt x="199601" y="128588"/>
                    <a:pt x="195458" y="122977"/>
                    <a:pt x="190533" y="118182"/>
                  </a:cubicBezTo>
                  <a:lnTo>
                    <a:pt x="196404" y="50137"/>
                  </a:lnTo>
                  <a:cubicBezTo>
                    <a:pt x="196502" y="49223"/>
                    <a:pt x="196535" y="48408"/>
                    <a:pt x="196535" y="47592"/>
                  </a:cubicBezTo>
                  <a:cubicBezTo>
                    <a:pt x="196535" y="31478"/>
                    <a:pt x="183421" y="18332"/>
                    <a:pt x="167275" y="18332"/>
                  </a:cubicBezTo>
                  <a:lnTo>
                    <a:pt x="161175" y="18332"/>
                  </a:lnTo>
                  <a:cubicBezTo>
                    <a:pt x="157782" y="18332"/>
                    <a:pt x="155042" y="15592"/>
                    <a:pt x="155042" y="12232"/>
                  </a:cubicBezTo>
                  <a:cubicBezTo>
                    <a:pt x="155042" y="8873"/>
                    <a:pt x="157782" y="6100"/>
                    <a:pt x="161175" y="6100"/>
                  </a:cubicBezTo>
                  <a:close/>
                  <a:moveTo>
                    <a:pt x="148942" y="107450"/>
                  </a:moveTo>
                  <a:cubicBezTo>
                    <a:pt x="178561" y="107450"/>
                    <a:pt x="202667" y="131556"/>
                    <a:pt x="202667" y="161175"/>
                  </a:cubicBezTo>
                  <a:cubicBezTo>
                    <a:pt x="202667" y="184041"/>
                    <a:pt x="184041" y="202667"/>
                    <a:pt x="161175" y="202667"/>
                  </a:cubicBezTo>
                  <a:cubicBezTo>
                    <a:pt x="147866" y="202667"/>
                    <a:pt x="135275" y="196208"/>
                    <a:pt x="127478" y="185411"/>
                  </a:cubicBezTo>
                  <a:lnTo>
                    <a:pt x="116779" y="170569"/>
                  </a:lnTo>
                  <a:cubicBezTo>
                    <a:pt x="113909" y="166590"/>
                    <a:pt x="109277" y="164208"/>
                    <a:pt x="104384" y="164208"/>
                  </a:cubicBezTo>
                  <a:cubicBezTo>
                    <a:pt x="99491" y="164208"/>
                    <a:pt x="94859" y="166590"/>
                    <a:pt x="91988" y="170569"/>
                  </a:cubicBezTo>
                  <a:lnTo>
                    <a:pt x="81289" y="185411"/>
                  </a:lnTo>
                  <a:cubicBezTo>
                    <a:pt x="73493" y="196208"/>
                    <a:pt x="60901" y="202667"/>
                    <a:pt x="47592" y="202667"/>
                  </a:cubicBezTo>
                  <a:cubicBezTo>
                    <a:pt x="24726" y="202667"/>
                    <a:pt x="6133" y="184041"/>
                    <a:pt x="6133" y="161175"/>
                  </a:cubicBezTo>
                  <a:cubicBezTo>
                    <a:pt x="6133" y="131556"/>
                    <a:pt x="30206" y="107450"/>
                    <a:pt x="59825" y="107450"/>
                  </a:cubicBezTo>
                  <a:close/>
                  <a:moveTo>
                    <a:pt x="47592" y="0"/>
                  </a:moveTo>
                  <a:cubicBezTo>
                    <a:pt x="21366" y="0"/>
                    <a:pt x="0" y="21366"/>
                    <a:pt x="0" y="47592"/>
                  </a:cubicBezTo>
                  <a:lnTo>
                    <a:pt x="0" y="161175"/>
                  </a:lnTo>
                  <a:cubicBezTo>
                    <a:pt x="0" y="187401"/>
                    <a:pt x="21366" y="208767"/>
                    <a:pt x="47592" y="208767"/>
                  </a:cubicBezTo>
                  <a:cubicBezTo>
                    <a:pt x="62858" y="208767"/>
                    <a:pt x="77309" y="201362"/>
                    <a:pt x="86247" y="188967"/>
                  </a:cubicBezTo>
                  <a:lnTo>
                    <a:pt x="96946" y="174157"/>
                  </a:lnTo>
                  <a:cubicBezTo>
                    <a:pt x="98675" y="171776"/>
                    <a:pt x="101448" y="170341"/>
                    <a:pt x="104384" y="170341"/>
                  </a:cubicBezTo>
                  <a:cubicBezTo>
                    <a:pt x="107319" y="170341"/>
                    <a:pt x="110092" y="171776"/>
                    <a:pt x="111821" y="174157"/>
                  </a:cubicBezTo>
                  <a:lnTo>
                    <a:pt x="122520" y="188967"/>
                  </a:lnTo>
                  <a:cubicBezTo>
                    <a:pt x="131458" y="201362"/>
                    <a:pt x="145909" y="208767"/>
                    <a:pt x="161175" y="208767"/>
                  </a:cubicBezTo>
                  <a:cubicBezTo>
                    <a:pt x="187401" y="208767"/>
                    <a:pt x="208767" y="187401"/>
                    <a:pt x="208767" y="161175"/>
                  </a:cubicBezTo>
                  <a:lnTo>
                    <a:pt x="208767" y="47592"/>
                  </a:lnTo>
                  <a:cubicBezTo>
                    <a:pt x="208767" y="21366"/>
                    <a:pt x="187401" y="0"/>
                    <a:pt x="161175" y="0"/>
                  </a:cubicBezTo>
                  <a:cubicBezTo>
                    <a:pt x="154422" y="0"/>
                    <a:pt x="148942" y="5480"/>
                    <a:pt x="148942" y="12232"/>
                  </a:cubicBezTo>
                  <a:cubicBezTo>
                    <a:pt x="148942" y="18985"/>
                    <a:pt x="154422" y="24465"/>
                    <a:pt x="161175" y="24465"/>
                  </a:cubicBezTo>
                  <a:lnTo>
                    <a:pt x="167275" y="24465"/>
                  </a:lnTo>
                  <a:cubicBezTo>
                    <a:pt x="180029" y="24465"/>
                    <a:pt x="190435" y="34838"/>
                    <a:pt x="190435" y="47592"/>
                  </a:cubicBezTo>
                  <a:cubicBezTo>
                    <a:pt x="190435" y="48245"/>
                    <a:pt x="190402" y="48897"/>
                    <a:pt x="190337" y="49615"/>
                  </a:cubicBezTo>
                  <a:lnTo>
                    <a:pt x="184824" y="113321"/>
                  </a:lnTo>
                  <a:cubicBezTo>
                    <a:pt x="174810" y="105786"/>
                    <a:pt x="162382" y="101317"/>
                    <a:pt x="148942" y="101317"/>
                  </a:cubicBezTo>
                  <a:lnTo>
                    <a:pt x="59825" y="101317"/>
                  </a:lnTo>
                  <a:cubicBezTo>
                    <a:pt x="46385" y="101317"/>
                    <a:pt x="33957" y="105786"/>
                    <a:pt x="23943" y="113321"/>
                  </a:cubicBezTo>
                  <a:lnTo>
                    <a:pt x="18430" y="49615"/>
                  </a:lnTo>
                  <a:cubicBezTo>
                    <a:pt x="18365" y="48897"/>
                    <a:pt x="18365" y="48245"/>
                    <a:pt x="18365" y="47592"/>
                  </a:cubicBezTo>
                  <a:cubicBezTo>
                    <a:pt x="18365" y="34838"/>
                    <a:pt x="28738" y="24465"/>
                    <a:pt x="41492" y="24465"/>
                  </a:cubicBezTo>
                  <a:lnTo>
                    <a:pt x="47592" y="24465"/>
                  </a:lnTo>
                  <a:cubicBezTo>
                    <a:pt x="54345" y="24465"/>
                    <a:pt x="59825" y="18985"/>
                    <a:pt x="59825" y="12232"/>
                  </a:cubicBezTo>
                  <a:cubicBezTo>
                    <a:pt x="59825" y="5480"/>
                    <a:pt x="54345" y="0"/>
                    <a:pt x="47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1496425" y="3076850"/>
              <a:ext cx="4607575" cy="2074650"/>
            </a:xfrm>
            <a:custGeom>
              <a:avLst/>
              <a:gdLst/>
              <a:ahLst/>
              <a:cxnLst/>
              <a:rect l="l" t="t" r="r" b="b"/>
              <a:pathLst>
                <a:path w="184303" h="82986" extrusionOk="0">
                  <a:moveTo>
                    <a:pt x="47593" y="1"/>
                  </a:moveTo>
                  <a:cubicBezTo>
                    <a:pt x="21366" y="1"/>
                    <a:pt x="0" y="21367"/>
                    <a:pt x="0" y="47626"/>
                  </a:cubicBezTo>
                  <a:cubicBezTo>
                    <a:pt x="0" y="54704"/>
                    <a:pt x="2121" y="61554"/>
                    <a:pt x="6100" y="67426"/>
                  </a:cubicBezTo>
                  <a:cubicBezTo>
                    <a:pt x="6690" y="68300"/>
                    <a:pt x="7647" y="68769"/>
                    <a:pt x="8624" y="68769"/>
                  </a:cubicBezTo>
                  <a:cubicBezTo>
                    <a:pt x="9215" y="68769"/>
                    <a:pt x="9813" y="68598"/>
                    <a:pt x="10341" y="68242"/>
                  </a:cubicBezTo>
                  <a:cubicBezTo>
                    <a:pt x="11744" y="67296"/>
                    <a:pt x="12102" y="65404"/>
                    <a:pt x="11156" y="64001"/>
                  </a:cubicBezTo>
                  <a:cubicBezTo>
                    <a:pt x="7862" y="59141"/>
                    <a:pt x="6100" y="53497"/>
                    <a:pt x="6100" y="47626"/>
                  </a:cubicBezTo>
                  <a:cubicBezTo>
                    <a:pt x="6100" y="24727"/>
                    <a:pt x="24726" y="6133"/>
                    <a:pt x="47593" y="6133"/>
                  </a:cubicBezTo>
                  <a:lnTo>
                    <a:pt x="136710" y="6133"/>
                  </a:lnTo>
                  <a:cubicBezTo>
                    <a:pt x="159577" y="6133"/>
                    <a:pt x="178203" y="24727"/>
                    <a:pt x="178203" y="47626"/>
                  </a:cubicBezTo>
                  <a:cubicBezTo>
                    <a:pt x="178203" y="63740"/>
                    <a:pt x="165057" y="76886"/>
                    <a:pt x="148943" y="76886"/>
                  </a:cubicBezTo>
                  <a:cubicBezTo>
                    <a:pt x="139548" y="76886"/>
                    <a:pt x="130676" y="72319"/>
                    <a:pt x="125195" y="64686"/>
                  </a:cubicBezTo>
                  <a:lnTo>
                    <a:pt x="114464" y="49877"/>
                  </a:lnTo>
                  <a:cubicBezTo>
                    <a:pt x="109310" y="42700"/>
                    <a:pt x="100959" y="38427"/>
                    <a:pt x="92152" y="38427"/>
                  </a:cubicBezTo>
                  <a:cubicBezTo>
                    <a:pt x="83344" y="38427"/>
                    <a:pt x="74994" y="42700"/>
                    <a:pt x="69840" y="49877"/>
                  </a:cubicBezTo>
                  <a:lnTo>
                    <a:pt x="59140" y="64686"/>
                  </a:lnTo>
                  <a:cubicBezTo>
                    <a:pt x="53628" y="72319"/>
                    <a:pt x="44755" y="76886"/>
                    <a:pt x="35360" y="76886"/>
                  </a:cubicBezTo>
                  <a:cubicBezTo>
                    <a:pt x="29489" y="76886"/>
                    <a:pt x="23846" y="75124"/>
                    <a:pt x="18985" y="71830"/>
                  </a:cubicBezTo>
                  <a:cubicBezTo>
                    <a:pt x="18457" y="71473"/>
                    <a:pt x="17859" y="71302"/>
                    <a:pt x="17269" y="71302"/>
                  </a:cubicBezTo>
                  <a:cubicBezTo>
                    <a:pt x="16291" y="71302"/>
                    <a:pt x="15334" y="71771"/>
                    <a:pt x="14745" y="72645"/>
                  </a:cubicBezTo>
                  <a:cubicBezTo>
                    <a:pt x="13799" y="74048"/>
                    <a:pt x="14157" y="75940"/>
                    <a:pt x="15560" y="76886"/>
                  </a:cubicBezTo>
                  <a:cubicBezTo>
                    <a:pt x="21432" y="80865"/>
                    <a:pt x="28282" y="82986"/>
                    <a:pt x="35360" y="82986"/>
                  </a:cubicBezTo>
                  <a:cubicBezTo>
                    <a:pt x="46712" y="82986"/>
                    <a:pt x="57444" y="77473"/>
                    <a:pt x="64098" y="68274"/>
                  </a:cubicBezTo>
                  <a:lnTo>
                    <a:pt x="74798" y="53432"/>
                  </a:lnTo>
                  <a:cubicBezTo>
                    <a:pt x="78810" y="47887"/>
                    <a:pt x="85301" y="44559"/>
                    <a:pt x="92152" y="44559"/>
                  </a:cubicBezTo>
                  <a:cubicBezTo>
                    <a:pt x="99002" y="44559"/>
                    <a:pt x="105493" y="47887"/>
                    <a:pt x="109505" y="53432"/>
                  </a:cubicBezTo>
                  <a:lnTo>
                    <a:pt x="120205" y="68274"/>
                  </a:lnTo>
                  <a:cubicBezTo>
                    <a:pt x="126859" y="77473"/>
                    <a:pt x="137591" y="82986"/>
                    <a:pt x="148943" y="82986"/>
                  </a:cubicBezTo>
                  <a:cubicBezTo>
                    <a:pt x="168449" y="82986"/>
                    <a:pt x="184303" y="67132"/>
                    <a:pt x="184303" y="47626"/>
                  </a:cubicBezTo>
                  <a:cubicBezTo>
                    <a:pt x="184303" y="21367"/>
                    <a:pt x="162937" y="1"/>
                    <a:pt x="136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58"/>
          <p:cNvGrpSpPr/>
          <p:nvPr/>
        </p:nvGrpSpPr>
        <p:grpSpPr>
          <a:xfrm>
            <a:off x="2521008" y="4375628"/>
            <a:ext cx="296451" cy="295929"/>
            <a:chOff x="1190625" y="238125"/>
            <a:chExt cx="5219200" cy="5219200"/>
          </a:xfrm>
        </p:grpSpPr>
        <p:sp>
          <p:nvSpPr>
            <p:cNvPr id="1910" name="Google Shape;1910;p58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5299" y="6133"/>
                  </a:moveTo>
                  <a:cubicBezTo>
                    <a:pt x="20355" y="6133"/>
                    <a:pt x="24465" y="10243"/>
                    <a:pt x="24465" y="15299"/>
                  </a:cubicBezTo>
                  <a:lnTo>
                    <a:pt x="24465" y="125586"/>
                  </a:lnTo>
                  <a:cubicBezTo>
                    <a:pt x="14092" y="124086"/>
                    <a:pt x="6133" y="115148"/>
                    <a:pt x="6133" y="104384"/>
                  </a:cubicBezTo>
                  <a:lnTo>
                    <a:pt x="6133" y="15299"/>
                  </a:lnTo>
                  <a:cubicBezTo>
                    <a:pt x="6133" y="10243"/>
                    <a:pt x="10243" y="6133"/>
                    <a:pt x="15299" y="6133"/>
                  </a:cubicBezTo>
                  <a:close/>
                  <a:moveTo>
                    <a:pt x="193468" y="6133"/>
                  </a:moveTo>
                  <a:cubicBezTo>
                    <a:pt x="198524" y="6133"/>
                    <a:pt x="202667" y="10243"/>
                    <a:pt x="202667" y="15299"/>
                  </a:cubicBezTo>
                  <a:lnTo>
                    <a:pt x="202667" y="104384"/>
                  </a:lnTo>
                  <a:cubicBezTo>
                    <a:pt x="202667" y="115148"/>
                    <a:pt x="194675" y="124086"/>
                    <a:pt x="184302" y="125586"/>
                  </a:cubicBezTo>
                  <a:lnTo>
                    <a:pt x="184302" y="15299"/>
                  </a:lnTo>
                  <a:cubicBezTo>
                    <a:pt x="184302" y="10243"/>
                    <a:pt x="188412" y="6133"/>
                    <a:pt x="193468" y="6133"/>
                  </a:cubicBezTo>
                  <a:close/>
                  <a:moveTo>
                    <a:pt x="104384" y="55878"/>
                  </a:moveTo>
                  <a:cubicBezTo>
                    <a:pt x="122716" y="55878"/>
                    <a:pt x="131686" y="61586"/>
                    <a:pt x="141179" y="67621"/>
                  </a:cubicBezTo>
                  <a:cubicBezTo>
                    <a:pt x="150475" y="73525"/>
                    <a:pt x="160098" y="79658"/>
                    <a:pt x="178202" y="80277"/>
                  </a:cubicBezTo>
                  <a:lnTo>
                    <a:pt x="178202" y="128848"/>
                  </a:lnTo>
                  <a:cubicBezTo>
                    <a:pt x="178202" y="169558"/>
                    <a:pt x="145093" y="202667"/>
                    <a:pt x="104384" y="202667"/>
                  </a:cubicBezTo>
                  <a:cubicBezTo>
                    <a:pt x="63674" y="202667"/>
                    <a:pt x="30597" y="169558"/>
                    <a:pt x="30597" y="128848"/>
                  </a:cubicBezTo>
                  <a:lnTo>
                    <a:pt x="30597" y="80277"/>
                  </a:lnTo>
                  <a:cubicBezTo>
                    <a:pt x="48669" y="79658"/>
                    <a:pt x="58292" y="73525"/>
                    <a:pt x="67588" y="67621"/>
                  </a:cubicBezTo>
                  <a:cubicBezTo>
                    <a:pt x="77081" y="61586"/>
                    <a:pt x="86051" y="55878"/>
                    <a:pt x="104384" y="55878"/>
                  </a:cubicBezTo>
                  <a:close/>
                  <a:moveTo>
                    <a:pt x="15299" y="0"/>
                  </a:moveTo>
                  <a:cubicBezTo>
                    <a:pt x="6850" y="0"/>
                    <a:pt x="0" y="6850"/>
                    <a:pt x="0" y="15299"/>
                  </a:cubicBezTo>
                  <a:lnTo>
                    <a:pt x="0" y="104384"/>
                  </a:lnTo>
                  <a:cubicBezTo>
                    <a:pt x="0" y="118541"/>
                    <a:pt x="10765" y="130251"/>
                    <a:pt x="24530" y="131752"/>
                  </a:cubicBezTo>
                  <a:cubicBezTo>
                    <a:pt x="26031" y="174484"/>
                    <a:pt x="61293" y="208767"/>
                    <a:pt x="104384" y="208767"/>
                  </a:cubicBezTo>
                  <a:cubicBezTo>
                    <a:pt x="147474" y="208767"/>
                    <a:pt x="182736" y="174484"/>
                    <a:pt x="184237" y="131752"/>
                  </a:cubicBezTo>
                  <a:cubicBezTo>
                    <a:pt x="198003" y="130251"/>
                    <a:pt x="208767" y="118541"/>
                    <a:pt x="208767" y="104384"/>
                  </a:cubicBezTo>
                  <a:lnTo>
                    <a:pt x="208767" y="15299"/>
                  </a:lnTo>
                  <a:cubicBezTo>
                    <a:pt x="208767" y="6850"/>
                    <a:pt x="201917" y="0"/>
                    <a:pt x="193468" y="0"/>
                  </a:cubicBezTo>
                  <a:cubicBezTo>
                    <a:pt x="185052" y="0"/>
                    <a:pt x="178202" y="6850"/>
                    <a:pt x="178202" y="15299"/>
                  </a:cubicBezTo>
                  <a:lnTo>
                    <a:pt x="178202" y="74145"/>
                  </a:lnTo>
                  <a:cubicBezTo>
                    <a:pt x="161892" y="73558"/>
                    <a:pt x="153411" y="68143"/>
                    <a:pt x="144441" y="62467"/>
                  </a:cubicBezTo>
                  <a:cubicBezTo>
                    <a:pt x="134655" y="56204"/>
                    <a:pt x="124477" y="49745"/>
                    <a:pt x="104384" y="49745"/>
                  </a:cubicBezTo>
                  <a:cubicBezTo>
                    <a:pt x="84290" y="49745"/>
                    <a:pt x="74112" y="56204"/>
                    <a:pt x="64326" y="62467"/>
                  </a:cubicBezTo>
                  <a:cubicBezTo>
                    <a:pt x="55356" y="68143"/>
                    <a:pt x="46875" y="73558"/>
                    <a:pt x="30565" y="74145"/>
                  </a:cubicBezTo>
                  <a:lnTo>
                    <a:pt x="30565" y="15299"/>
                  </a:lnTo>
                  <a:cubicBezTo>
                    <a:pt x="30565" y="6850"/>
                    <a:pt x="23715" y="0"/>
                    <a:pt x="15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8"/>
            <p:cNvSpPr/>
            <p:nvPr/>
          </p:nvSpPr>
          <p:spPr>
            <a:xfrm>
              <a:off x="2959425" y="2858300"/>
              <a:ext cx="1681575" cy="1681575"/>
            </a:xfrm>
            <a:custGeom>
              <a:avLst/>
              <a:gdLst/>
              <a:ahLst/>
              <a:cxnLst/>
              <a:rect l="l" t="t" r="r" b="b"/>
              <a:pathLst>
                <a:path w="67263" h="67263" extrusionOk="0">
                  <a:moveTo>
                    <a:pt x="33632" y="6101"/>
                  </a:moveTo>
                  <a:cubicBezTo>
                    <a:pt x="48800" y="6101"/>
                    <a:pt x="61163" y="18431"/>
                    <a:pt x="61163" y="33632"/>
                  </a:cubicBezTo>
                  <a:cubicBezTo>
                    <a:pt x="61163" y="48800"/>
                    <a:pt x="48800" y="61163"/>
                    <a:pt x="33632" y="61163"/>
                  </a:cubicBezTo>
                  <a:cubicBezTo>
                    <a:pt x="18463" y="61163"/>
                    <a:pt x="6100" y="48800"/>
                    <a:pt x="6100" y="33632"/>
                  </a:cubicBezTo>
                  <a:cubicBezTo>
                    <a:pt x="6100" y="18431"/>
                    <a:pt x="18463" y="6101"/>
                    <a:pt x="33632" y="6101"/>
                  </a:cubicBezTo>
                  <a:close/>
                  <a:moveTo>
                    <a:pt x="33632" y="1"/>
                  </a:moveTo>
                  <a:cubicBezTo>
                    <a:pt x="15071" y="1"/>
                    <a:pt x="0" y="15071"/>
                    <a:pt x="0" y="33632"/>
                  </a:cubicBezTo>
                  <a:cubicBezTo>
                    <a:pt x="0" y="52160"/>
                    <a:pt x="15071" y="67263"/>
                    <a:pt x="33632" y="67263"/>
                  </a:cubicBezTo>
                  <a:cubicBezTo>
                    <a:pt x="52192" y="67263"/>
                    <a:pt x="67263" y="52160"/>
                    <a:pt x="67263" y="33632"/>
                  </a:cubicBezTo>
                  <a:cubicBezTo>
                    <a:pt x="67263" y="15071"/>
                    <a:pt x="52192" y="1"/>
                    <a:pt x="33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8"/>
            <p:cNvSpPr/>
            <p:nvPr/>
          </p:nvSpPr>
          <p:spPr>
            <a:xfrm>
              <a:off x="3257900" y="3164125"/>
              <a:ext cx="1129475" cy="1069950"/>
            </a:xfrm>
            <a:custGeom>
              <a:avLst/>
              <a:gdLst/>
              <a:ahLst/>
              <a:cxnLst/>
              <a:rect l="l" t="t" r="r" b="b"/>
              <a:pathLst>
                <a:path w="45179" h="42798" extrusionOk="0">
                  <a:moveTo>
                    <a:pt x="21671" y="6112"/>
                  </a:moveTo>
                  <a:cubicBezTo>
                    <a:pt x="24614" y="6112"/>
                    <a:pt x="27558" y="6960"/>
                    <a:pt x="30108" y="8644"/>
                  </a:cubicBezTo>
                  <a:lnTo>
                    <a:pt x="21693" y="17060"/>
                  </a:lnTo>
                  <a:lnTo>
                    <a:pt x="13277" y="8644"/>
                  </a:lnTo>
                  <a:cubicBezTo>
                    <a:pt x="15815" y="6952"/>
                    <a:pt x="18743" y="6112"/>
                    <a:pt x="21671" y="6112"/>
                  </a:cubicBezTo>
                  <a:close/>
                  <a:moveTo>
                    <a:pt x="34447" y="12950"/>
                  </a:moveTo>
                  <a:cubicBezTo>
                    <a:pt x="37807" y="18039"/>
                    <a:pt x="37807" y="24726"/>
                    <a:pt x="34447" y="29815"/>
                  </a:cubicBezTo>
                  <a:lnTo>
                    <a:pt x="26031" y="21399"/>
                  </a:lnTo>
                  <a:lnTo>
                    <a:pt x="34447" y="12950"/>
                  </a:lnTo>
                  <a:close/>
                  <a:moveTo>
                    <a:pt x="21693" y="25705"/>
                  </a:moveTo>
                  <a:lnTo>
                    <a:pt x="30141" y="34153"/>
                  </a:lnTo>
                  <a:cubicBezTo>
                    <a:pt x="27580" y="35833"/>
                    <a:pt x="24637" y="36673"/>
                    <a:pt x="21697" y="36673"/>
                  </a:cubicBezTo>
                  <a:cubicBezTo>
                    <a:pt x="18757" y="36673"/>
                    <a:pt x="15821" y="35833"/>
                    <a:pt x="13277" y="34153"/>
                  </a:cubicBezTo>
                  <a:lnTo>
                    <a:pt x="21693" y="25705"/>
                  </a:lnTo>
                  <a:close/>
                  <a:moveTo>
                    <a:pt x="21693" y="0"/>
                  </a:moveTo>
                  <a:cubicBezTo>
                    <a:pt x="16212" y="0"/>
                    <a:pt x="10732" y="2088"/>
                    <a:pt x="6557" y="6263"/>
                  </a:cubicBezTo>
                  <a:cubicBezTo>
                    <a:pt x="5350" y="7437"/>
                    <a:pt x="5350" y="9395"/>
                    <a:pt x="6557" y="10569"/>
                  </a:cubicBezTo>
                  <a:lnTo>
                    <a:pt x="17354" y="21399"/>
                  </a:lnTo>
                  <a:lnTo>
                    <a:pt x="8938" y="29815"/>
                  </a:lnTo>
                  <a:cubicBezTo>
                    <a:pt x="7144" y="27107"/>
                    <a:pt x="6231" y="23845"/>
                    <a:pt x="6426" y="20551"/>
                  </a:cubicBezTo>
                  <a:cubicBezTo>
                    <a:pt x="6524" y="18854"/>
                    <a:pt x="5220" y="17419"/>
                    <a:pt x="3556" y="17321"/>
                  </a:cubicBezTo>
                  <a:cubicBezTo>
                    <a:pt x="3496" y="17318"/>
                    <a:pt x="3436" y="17316"/>
                    <a:pt x="3377" y="17316"/>
                  </a:cubicBezTo>
                  <a:cubicBezTo>
                    <a:pt x="1760" y="17316"/>
                    <a:pt x="421" y="18587"/>
                    <a:pt x="327" y="20192"/>
                  </a:cubicBezTo>
                  <a:cubicBezTo>
                    <a:pt x="0" y="26292"/>
                    <a:pt x="2251" y="32229"/>
                    <a:pt x="6557" y="36534"/>
                  </a:cubicBezTo>
                  <a:cubicBezTo>
                    <a:pt x="10732" y="40710"/>
                    <a:pt x="16212" y="42797"/>
                    <a:pt x="21693" y="42797"/>
                  </a:cubicBezTo>
                  <a:cubicBezTo>
                    <a:pt x="27173" y="42797"/>
                    <a:pt x="32653" y="40710"/>
                    <a:pt x="36828" y="36534"/>
                  </a:cubicBezTo>
                  <a:cubicBezTo>
                    <a:pt x="45179" y="28184"/>
                    <a:pt x="45179" y="14614"/>
                    <a:pt x="36828" y="6263"/>
                  </a:cubicBezTo>
                  <a:cubicBezTo>
                    <a:pt x="32653" y="2088"/>
                    <a:pt x="27173" y="0"/>
                    <a:pt x="21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58"/>
          <p:cNvGrpSpPr/>
          <p:nvPr/>
        </p:nvGrpSpPr>
        <p:grpSpPr>
          <a:xfrm>
            <a:off x="5739623" y="3666467"/>
            <a:ext cx="338244" cy="340059"/>
            <a:chOff x="294764" y="6044420"/>
            <a:chExt cx="334498" cy="336226"/>
          </a:xfrm>
        </p:grpSpPr>
        <p:sp>
          <p:nvSpPr>
            <p:cNvPr id="1914" name="Google Shape;1914;p58"/>
            <p:cNvSpPr/>
            <p:nvPr/>
          </p:nvSpPr>
          <p:spPr>
            <a:xfrm>
              <a:off x="382172" y="6044420"/>
              <a:ext cx="157711" cy="157675"/>
            </a:xfrm>
            <a:custGeom>
              <a:avLst/>
              <a:gdLst/>
              <a:ahLst/>
              <a:cxnLst/>
              <a:rect l="l" t="t" r="r" b="b"/>
              <a:pathLst>
                <a:path w="4390" h="4389" extrusionOk="0">
                  <a:moveTo>
                    <a:pt x="2758" y="269"/>
                  </a:moveTo>
                  <a:lnTo>
                    <a:pt x="2758" y="1519"/>
                  </a:lnTo>
                  <a:cubicBezTo>
                    <a:pt x="2758" y="1598"/>
                    <a:pt x="2819" y="1659"/>
                    <a:pt x="2894" y="1659"/>
                  </a:cubicBezTo>
                  <a:lnTo>
                    <a:pt x="4121" y="1659"/>
                  </a:lnTo>
                  <a:lnTo>
                    <a:pt x="4121" y="2754"/>
                  </a:lnTo>
                  <a:lnTo>
                    <a:pt x="2870" y="2754"/>
                  </a:lnTo>
                  <a:cubicBezTo>
                    <a:pt x="2795" y="2754"/>
                    <a:pt x="2734" y="2815"/>
                    <a:pt x="2734" y="2893"/>
                  </a:cubicBezTo>
                  <a:lnTo>
                    <a:pt x="2734" y="4120"/>
                  </a:lnTo>
                  <a:lnTo>
                    <a:pt x="1636" y="4120"/>
                  </a:lnTo>
                  <a:lnTo>
                    <a:pt x="1636" y="2893"/>
                  </a:lnTo>
                  <a:cubicBezTo>
                    <a:pt x="1636" y="2815"/>
                    <a:pt x="1575" y="2754"/>
                    <a:pt x="1500" y="2754"/>
                  </a:cubicBezTo>
                  <a:lnTo>
                    <a:pt x="269" y="2754"/>
                  </a:lnTo>
                  <a:lnTo>
                    <a:pt x="269" y="1632"/>
                  </a:lnTo>
                  <a:lnTo>
                    <a:pt x="1500" y="1632"/>
                  </a:lnTo>
                  <a:cubicBezTo>
                    <a:pt x="1575" y="1632"/>
                    <a:pt x="1636" y="1571"/>
                    <a:pt x="1636" y="1496"/>
                  </a:cubicBezTo>
                  <a:lnTo>
                    <a:pt x="1636" y="269"/>
                  </a:lnTo>
                  <a:close/>
                  <a:moveTo>
                    <a:pt x="1504" y="0"/>
                  </a:moveTo>
                  <a:cubicBezTo>
                    <a:pt x="1429" y="0"/>
                    <a:pt x="1367" y="61"/>
                    <a:pt x="1367" y="136"/>
                  </a:cubicBezTo>
                  <a:lnTo>
                    <a:pt x="1367" y="1367"/>
                  </a:lnTo>
                  <a:lnTo>
                    <a:pt x="140" y="1367"/>
                  </a:lnTo>
                  <a:cubicBezTo>
                    <a:pt x="65" y="1367"/>
                    <a:pt x="1" y="1428"/>
                    <a:pt x="1" y="1502"/>
                  </a:cubicBezTo>
                  <a:lnTo>
                    <a:pt x="1" y="2882"/>
                  </a:lnTo>
                  <a:cubicBezTo>
                    <a:pt x="1" y="2961"/>
                    <a:pt x="62" y="3022"/>
                    <a:pt x="140" y="3022"/>
                  </a:cubicBezTo>
                  <a:lnTo>
                    <a:pt x="1367" y="3022"/>
                  </a:lnTo>
                  <a:lnTo>
                    <a:pt x="1367" y="4249"/>
                  </a:lnTo>
                  <a:cubicBezTo>
                    <a:pt x="1367" y="4327"/>
                    <a:pt x="1429" y="4388"/>
                    <a:pt x="1504" y="4388"/>
                  </a:cubicBezTo>
                  <a:lnTo>
                    <a:pt x="2863" y="4388"/>
                  </a:lnTo>
                  <a:cubicBezTo>
                    <a:pt x="2938" y="4388"/>
                    <a:pt x="2999" y="4327"/>
                    <a:pt x="2999" y="4249"/>
                  </a:cubicBezTo>
                  <a:lnTo>
                    <a:pt x="2999" y="3022"/>
                  </a:lnTo>
                  <a:lnTo>
                    <a:pt x="4253" y="3022"/>
                  </a:lnTo>
                  <a:cubicBezTo>
                    <a:pt x="4328" y="3022"/>
                    <a:pt x="4389" y="2961"/>
                    <a:pt x="4389" y="2886"/>
                  </a:cubicBezTo>
                  <a:lnTo>
                    <a:pt x="4389" y="1502"/>
                  </a:lnTo>
                  <a:cubicBezTo>
                    <a:pt x="4389" y="1428"/>
                    <a:pt x="4328" y="1367"/>
                    <a:pt x="4253" y="1367"/>
                  </a:cubicBezTo>
                  <a:lnTo>
                    <a:pt x="2999" y="1367"/>
                  </a:lnTo>
                  <a:lnTo>
                    <a:pt x="2999" y="136"/>
                  </a:lnTo>
                  <a:cubicBezTo>
                    <a:pt x="2999" y="61"/>
                    <a:pt x="2938" y="0"/>
                    <a:pt x="2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>
              <a:off x="294764" y="6212553"/>
              <a:ext cx="334498" cy="168093"/>
            </a:xfrm>
            <a:custGeom>
              <a:avLst/>
              <a:gdLst/>
              <a:ahLst/>
              <a:cxnLst/>
              <a:rect l="l" t="t" r="r" b="b"/>
              <a:pathLst>
                <a:path w="9311" h="4679" extrusionOk="0">
                  <a:moveTo>
                    <a:pt x="4345" y="269"/>
                  </a:moveTo>
                  <a:lnTo>
                    <a:pt x="3468" y="1364"/>
                  </a:lnTo>
                  <a:lnTo>
                    <a:pt x="371" y="1364"/>
                  </a:lnTo>
                  <a:lnTo>
                    <a:pt x="1248" y="269"/>
                  </a:lnTo>
                  <a:close/>
                  <a:moveTo>
                    <a:pt x="8008" y="269"/>
                  </a:moveTo>
                  <a:lnTo>
                    <a:pt x="8885" y="1364"/>
                  </a:lnTo>
                  <a:lnTo>
                    <a:pt x="5793" y="1364"/>
                  </a:lnTo>
                  <a:lnTo>
                    <a:pt x="4916" y="269"/>
                  </a:lnTo>
                  <a:close/>
                  <a:moveTo>
                    <a:pt x="4776" y="514"/>
                  </a:moveTo>
                  <a:lnTo>
                    <a:pt x="5625" y="1581"/>
                  </a:lnTo>
                  <a:cubicBezTo>
                    <a:pt x="5653" y="1612"/>
                    <a:pt x="5694" y="1632"/>
                    <a:pt x="5735" y="1632"/>
                  </a:cubicBezTo>
                  <a:lnTo>
                    <a:pt x="7944" y="1632"/>
                  </a:lnTo>
                  <a:lnTo>
                    <a:pt x="7944" y="4409"/>
                  </a:lnTo>
                  <a:lnTo>
                    <a:pt x="4776" y="4409"/>
                  </a:lnTo>
                  <a:lnTo>
                    <a:pt x="4776" y="514"/>
                  </a:lnTo>
                  <a:close/>
                  <a:moveTo>
                    <a:pt x="1234" y="0"/>
                  </a:moveTo>
                  <a:cubicBezTo>
                    <a:pt x="1193" y="0"/>
                    <a:pt x="1156" y="18"/>
                    <a:pt x="1129" y="52"/>
                  </a:cubicBezTo>
                  <a:lnTo>
                    <a:pt x="41" y="1411"/>
                  </a:lnTo>
                  <a:cubicBezTo>
                    <a:pt x="0" y="1462"/>
                    <a:pt x="0" y="1541"/>
                    <a:pt x="48" y="1591"/>
                  </a:cubicBezTo>
                  <a:cubicBezTo>
                    <a:pt x="75" y="1619"/>
                    <a:pt x="112" y="1632"/>
                    <a:pt x="153" y="1632"/>
                  </a:cubicBezTo>
                  <a:lnTo>
                    <a:pt x="3521" y="1632"/>
                  </a:lnTo>
                  <a:cubicBezTo>
                    <a:pt x="3566" y="1632"/>
                    <a:pt x="3603" y="1612"/>
                    <a:pt x="3631" y="1581"/>
                  </a:cubicBezTo>
                  <a:lnTo>
                    <a:pt x="4483" y="514"/>
                  </a:lnTo>
                  <a:lnTo>
                    <a:pt x="4483" y="4409"/>
                  </a:lnTo>
                  <a:lnTo>
                    <a:pt x="1316" y="4409"/>
                  </a:lnTo>
                  <a:lnTo>
                    <a:pt x="1316" y="2047"/>
                  </a:lnTo>
                  <a:cubicBezTo>
                    <a:pt x="1316" y="1982"/>
                    <a:pt x="1271" y="1921"/>
                    <a:pt x="1207" y="1911"/>
                  </a:cubicBezTo>
                  <a:cubicBezTo>
                    <a:pt x="1197" y="1909"/>
                    <a:pt x="1187" y="1907"/>
                    <a:pt x="1177" y="1907"/>
                  </a:cubicBezTo>
                  <a:cubicBezTo>
                    <a:pt x="1105" y="1907"/>
                    <a:pt x="1047" y="1969"/>
                    <a:pt x="1047" y="2043"/>
                  </a:cubicBezTo>
                  <a:lnTo>
                    <a:pt x="1047" y="4542"/>
                  </a:lnTo>
                  <a:cubicBezTo>
                    <a:pt x="1047" y="4617"/>
                    <a:pt x="1108" y="4678"/>
                    <a:pt x="1183" y="4678"/>
                  </a:cubicBezTo>
                  <a:lnTo>
                    <a:pt x="8073" y="4678"/>
                  </a:lnTo>
                  <a:cubicBezTo>
                    <a:pt x="8151" y="4678"/>
                    <a:pt x="8212" y="4617"/>
                    <a:pt x="8212" y="4542"/>
                  </a:cubicBezTo>
                  <a:lnTo>
                    <a:pt x="8212" y="1632"/>
                  </a:lnTo>
                  <a:lnTo>
                    <a:pt x="9161" y="1632"/>
                  </a:lnTo>
                  <a:cubicBezTo>
                    <a:pt x="9199" y="1632"/>
                    <a:pt x="9235" y="1619"/>
                    <a:pt x="9263" y="1591"/>
                  </a:cubicBezTo>
                  <a:cubicBezTo>
                    <a:pt x="9310" y="1541"/>
                    <a:pt x="9310" y="1462"/>
                    <a:pt x="9270" y="1411"/>
                  </a:cubicBezTo>
                  <a:lnTo>
                    <a:pt x="8182" y="52"/>
                  </a:lnTo>
                  <a:cubicBezTo>
                    <a:pt x="8154" y="18"/>
                    <a:pt x="8118" y="0"/>
                    <a:pt x="8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>
              <a:off x="351527" y="6280812"/>
              <a:ext cx="94662" cy="80616"/>
            </a:xfrm>
            <a:custGeom>
              <a:avLst/>
              <a:gdLst/>
              <a:ahLst/>
              <a:cxnLst/>
              <a:rect l="l" t="t" r="r" b="b"/>
              <a:pathLst>
                <a:path w="2635" h="2244" extrusionOk="0">
                  <a:moveTo>
                    <a:pt x="2366" y="270"/>
                  </a:moveTo>
                  <a:lnTo>
                    <a:pt x="2366" y="538"/>
                  </a:lnTo>
                  <a:lnTo>
                    <a:pt x="297" y="538"/>
                  </a:lnTo>
                  <a:lnTo>
                    <a:pt x="297" y="270"/>
                  </a:lnTo>
                  <a:close/>
                  <a:moveTo>
                    <a:pt x="2366" y="830"/>
                  </a:moveTo>
                  <a:lnTo>
                    <a:pt x="2366" y="1976"/>
                  </a:lnTo>
                  <a:lnTo>
                    <a:pt x="297" y="1976"/>
                  </a:lnTo>
                  <a:lnTo>
                    <a:pt x="297" y="830"/>
                  </a:lnTo>
                  <a:close/>
                  <a:moveTo>
                    <a:pt x="140" y="0"/>
                  </a:moveTo>
                  <a:cubicBezTo>
                    <a:pt x="65" y="0"/>
                    <a:pt x="1" y="62"/>
                    <a:pt x="1" y="137"/>
                  </a:cubicBezTo>
                  <a:lnTo>
                    <a:pt x="1" y="2105"/>
                  </a:lnTo>
                  <a:cubicBezTo>
                    <a:pt x="1" y="2183"/>
                    <a:pt x="65" y="2244"/>
                    <a:pt x="140" y="2244"/>
                  </a:cubicBezTo>
                  <a:lnTo>
                    <a:pt x="2499" y="2244"/>
                  </a:lnTo>
                  <a:cubicBezTo>
                    <a:pt x="2574" y="2244"/>
                    <a:pt x="2635" y="2183"/>
                    <a:pt x="2635" y="2105"/>
                  </a:cubicBezTo>
                  <a:lnTo>
                    <a:pt x="2635" y="137"/>
                  </a:lnTo>
                  <a:cubicBezTo>
                    <a:pt x="2635" y="62"/>
                    <a:pt x="2574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58"/>
          <p:cNvGrpSpPr/>
          <p:nvPr/>
        </p:nvGrpSpPr>
        <p:grpSpPr>
          <a:xfrm>
            <a:off x="8052763" y="2334732"/>
            <a:ext cx="316829" cy="316964"/>
            <a:chOff x="2411806" y="2831068"/>
            <a:chExt cx="336229" cy="336373"/>
          </a:xfrm>
        </p:grpSpPr>
        <p:sp>
          <p:nvSpPr>
            <p:cNvPr id="1918" name="Google Shape;1918;p58"/>
            <p:cNvSpPr/>
            <p:nvPr/>
          </p:nvSpPr>
          <p:spPr>
            <a:xfrm>
              <a:off x="2688363" y="2831068"/>
              <a:ext cx="59671" cy="336366"/>
            </a:xfrm>
            <a:custGeom>
              <a:avLst/>
              <a:gdLst/>
              <a:ahLst/>
              <a:cxnLst/>
              <a:rect l="l" t="t" r="r" b="b"/>
              <a:pathLst>
                <a:path w="1661" h="9363" extrusionOk="0">
                  <a:moveTo>
                    <a:pt x="1392" y="269"/>
                  </a:moveTo>
                  <a:lnTo>
                    <a:pt x="1392" y="9094"/>
                  </a:lnTo>
                  <a:lnTo>
                    <a:pt x="297" y="9094"/>
                  </a:lnTo>
                  <a:lnTo>
                    <a:pt x="297" y="269"/>
                  </a:lnTo>
                  <a:close/>
                  <a:moveTo>
                    <a:pt x="140" y="1"/>
                  </a:moveTo>
                  <a:cubicBezTo>
                    <a:pt x="66" y="1"/>
                    <a:pt x="1" y="62"/>
                    <a:pt x="1" y="140"/>
                  </a:cubicBezTo>
                  <a:lnTo>
                    <a:pt x="1" y="9223"/>
                  </a:lnTo>
                  <a:cubicBezTo>
                    <a:pt x="1" y="9301"/>
                    <a:pt x="66" y="9362"/>
                    <a:pt x="140" y="9362"/>
                  </a:cubicBezTo>
                  <a:lnTo>
                    <a:pt x="1524" y="9362"/>
                  </a:lnTo>
                  <a:cubicBezTo>
                    <a:pt x="1599" y="9362"/>
                    <a:pt x="1660" y="9301"/>
                    <a:pt x="1660" y="9223"/>
                  </a:cubicBezTo>
                  <a:lnTo>
                    <a:pt x="1660" y="140"/>
                  </a:lnTo>
                  <a:cubicBezTo>
                    <a:pt x="1660" y="65"/>
                    <a:pt x="1599" y="1"/>
                    <a:pt x="1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>
              <a:off x="2619278" y="2939779"/>
              <a:ext cx="59600" cy="227657"/>
            </a:xfrm>
            <a:custGeom>
              <a:avLst/>
              <a:gdLst/>
              <a:ahLst/>
              <a:cxnLst/>
              <a:rect l="l" t="t" r="r" b="b"/>
              <a:pathLst>
                <a:path w="1659" h="6337" extrusionOk="0">
                  <a:moveTo>
                    <a:pt x="137" y="1"/>
                  </a:moveTo>
                  <a:cubicBezTo>
                    <a:pt x="62" y="1"/>
                    <a:pt x="0" y="62"/>
                    <a:pt x="0" y="136"/>
                  </a:cubicBezTo>
                  <a:lnTo>
                    <a:pt x="0" y="6197"/>
                  </a:lnTo>
                  <a:cubicBezTo>
                    <a:pt x="0" y="6275"/>
                    <a:pt x="62" y="6336"/>
                    <a:pt x="137" y="6336"/>
                  </a:cubicBezTo>
                  <a:lnTo>
                    <a:pt x="1523" y="6336"/>
                  </a:lnTo>
                  <a:cubicBezTo>
                    <a:pt x="1598" y="6336"/>
                    <a:pt x="1659" y="6275"/>
                    <a:pt x="1659" y="6201"/>
                  </a:cubicBezTo>
                  <a:lnTo>
                    <a:pt x="1659" y="3440"/>
                  </a:lnTo>
                  <a:cubicBezTo>
                    <a:pt x="1659" y="3376"/>
                    <a:pt x="1615" y="3318"/>
                    <a:pt x="1550" y="3305"/>
                  </a:cubicBezTo>
                  <a:cubicBezTo>
                    <a:pt x="1541" y="3303"/>
                    <a:pt x="1532" y="3302"/>
                    <a:pt x="1523" y="3302"/>
                  </a:cubicBezTo>
                  <a:cubicBezTo>
                    <a:pt x="1450" y="3302"/>
                    <a:pt x="1390" y="3361"/>
                    <a:pt x="1390" y="3437"/>
                  </a:cubicBezTo>
                  <a:lnTo>
                    <a:pt x="1390" y="6068"/>
                  </a:lnTo>
                  <a:lnTo>
                    <a:pt x="292" y="6068"/>
                  </a:lnTo>
                  <a:lnTo>
                    <a:pt x="292" y="266"/>
                  </a:lnTo>
                  <a:lnTo>
                    <a:pt x="1390" y="266"/>
                  </a:lnTo>
                  <a:lnTo>
                    <a:pt x="1390" y="2825"/>
                  </a:lnTo>
                  <a:cubicBezTo>
                    <a:pt x="1390" y="2897"/>
                    <a:pt x="1442" y="2958"/>
                    <a:pt x="1513" y="2965"/>
                  </a:cubicBezTo>
                  <a:cubicBezTo>
                    <a:pt x="1517" y="2965"/>
                    <a:pt x="1520" y="2965"/>
                    <a:pt x="1524" y="2965"/>
                  </a:cubicBezTo>
                  <a:cubicBezTo>
                    <a:pt x="1598" y="2965"/>
                    <a:pt x="1659" y="2906"/>
                    <a:pt x="1659" y="2832"/>
                  </a:cubicBezTo>
                  <a:lnTo>
                    <a:pt x="1659" y="133"/>
                  </a:lnTo>
                  <a:cubicBezTo>
                    <a:pt x="1659" y="58"/>
                    <a:pt x="1598" y="1"/>
                    <a:pt x="1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>
              <a:off x="2550156" y="3028193"/>
              <a:ext cx="59492" cy="139245"/>
            </a:xfrm>
            <a:custGeom>
              <a:avLst/>
              <a:gdLst/>
              <a:ahLst/>
              <a:cxnLst/>
              <a:rect l="l" t="t" r="r" b="b"/>
              <a:pathLst>
                <a:path w="1656" h="3876" extrusionOk="0">
                  <a:moveTo>
                    <a:pt x="1388" y="269"/>
                  </a:moveTo>
                  <a:lnTo>
                    <a:pt x="1388" y="3607"/>
                  </a:lnTo>
                  <a:lnTo>
                    <a:pt x="293" y="3607"/>
                  </a:lnTo>
                  <a:lnTo>
                    <a:pt x="293" y="269"/>
                  </a:lnTo>
                  <a:close/>
                  <a:moveTo>
                    <a:pt x="136" y="0"/>
                  </a:moveTo>
                  <a:cubicBezTo>
                    <a:pt x="62" y="0"/>
                    <a:pt x="1" y="61"/>
                    <a:pt x="1" y="137"/>
                  </a:cubicBezTo>
                  <a:lnTo>
                    <a:pt x="1" y="3736"/>
                  </a:lnTo>
                  <a:cubicBezTo>
                    <a:pt x="1" y="3814"/>
                    <a:pt x="62" y="3875"/>
                    <a:pt x="136" y="3875"/>
                  </a:cubicBezTo>
                  <a:lnTo>
                    <a:pt x="1520" y="3875"/>
                  </a:lnTo>
                  <a:cubicBezTo>
                    <a:pt x="1595" y="3875"/>
                    <a:pt x="1656" y="3814"/>
                    <a:pt x="1656" y="3736"/>
                  </a:cubicBezTo>
                  <a:lnTo>
                    <a:pt x="1656" y="137"/>
                  </a:lnTo>
                  <a:cubicBezTo>
                    <a:pt x="1656" y="61"/>
                    <a:pt x="1595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>
              <a:off x="2480891" y="3086788"/>
              <a:ext cx="59671" cy="80652"/>
            </a:xfrm>
            <a:custGeom>
              <a:avLst/>
              <a:gdLst/>
              <a:ahLst/>
              <a:cxnLst/>
              <a:rect l="l" t="t" r="r" b="b"/>
              <a:pathLst>
                <a:path w="1661" h="2245" extrusionOk="0">
                  <a:moveTo>
                    <a:pt x="1391" y="294"/>
                  </a:moveTo>
                  <a:lnTo>
                    <a:pt x="1391" y="1976"/>
                  </a:lnTo>
                  <a:lnTo>
                    <a:pt x="294" y="1976"/>
                  </a:lnTo>
                  <a:lnTo>
                    <a:pt x="294" y="294"/>
                  </a:lnTo>
                  <a:close/>
                  <a:moveTo>
                    <a:pt x="137" y="1"/>
                  </a:moveTo>
                  <a:cubicBezTo>
                    <a:pt x="62" y="1"/>
                    <a:pt x="1" y="62"/>
                    <a:pt x="1" y="137"/>
                  </a:cubicBezTo>
                  <a:lnTo>
                    <a:pt x="1" y="2105"/>
                  </a:lnTo>
                  <a:cubicBezTo>
                    <a:pt x="1" y="2183"/>
                    <a:pt x="62" y="2244"/>
                    <a:pt x="137" y="2244"/>
                  </a:cubicBezTo>
                  <a:lnTo>
                    <a:pt x="1521" y="2244"/>
                  </a:lnTo>
                  <a:cubicBezTo>
                    <a:pt x="1599" y="2244"/>
                    <a:pt x="1660" y="2183"/>
                    <a:pt x="1660" y="2105"/>
                  </a:cubicBezTo>
                  <a:lnTo>
                    <a:pt x="1660" y="140"/>
                  </a:lnTo>
                  <a:cubicBezTo>
                    <a:pt x="1660" y="62"/>
                    <a:pt x="1599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>
              <a:off x="2411806" y="3116606"/>
              <a:ext cx="59492" cy="50834"/>
            </a:xfrm>
            <a:custGeom>
              <a:avLst/>
              <a:gdLst/>
              <a:ahLst/>
              <a:cxnLst/>
              <a:rect l="l" t="t" r="r" b="b"/>
              <a:pathLst>
                <a:path w="1656" h="1415" extrusionOk="0">
                  <a:moveTo>
                    <a:pt x="1387" y="293"/>
                  </a:moveTo>
                  <a:lnTo>
                    <a:pt x="1387" y="1146"/>
                  </a:lnTo>
                  <a:lnTo>
                    <a:pt x="292" y="1146"/>
                  </a:lnTo>
                  <a:lnTo>
                    <a:pt x="292" y="293"/>
                  </a:lnTo>
                  <a:close/>
                  <a:moveTo>
                    <a:pt x="137" y="1"/>
                  </a:moveTo>
                  <a:cubicBezTo>
                    <a:pt x="61" y="1"/>
                    <a:pt x="0" y="62"/>
                    <a:pt x="0" y="137"/>
                  </a:cubicBezTo>
                  <a:lnTo>
                    <a:pt x="0" y="1275"/>
                  </a:lnTo>
                  <a:cubicBezTo>
                    <a:pt x="0" y="1353"/>
                    <a:pt x="61" y="1414"/>
                    <a:pt x="137" y="1414"/>
                  </a:cubicBezTo>
                  <a:lnTo>
                    <a:pt x="1519" y="1414"/>
                  </a:lnTo>
                  <a:cubicBezTo>
                    <a:pt x="1594" y="1414"/>
                    <a:pt x="1656" y="1353"/>
                    <a:pt x="1656" y="1275"/>
                  </a:cubicBezTo>
                  <a:lnTo>
                    <a:pt x="1656" y="137"/>
                  </a:lnTo>
                  <a:cubicBezTo>
                    <a:pt x="1656" y="62"/>
                    <a:pt x="1594" y="1"/>
                    <a:pt x="1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59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928" name="Google Shape;1928;p59"/>
          <p:cNvGrpSpPr/>
          <p:nvPr/>
        </p:nvGrpSpPr>
        <p:grpSpPr>
          <a:xfrm>
            <a:off x="2155752" y="1455200"/>
            <a:ext cx="1116532" cy="1381692"/>
            <a:chOff x="2155752" y="1455200"/>
            <a:chExt cx="1116532" cy="1381692"/>
          </a:xfrm>
        </p:grpSpPr>
        <p:sp>
          <p:nvSpPr>
            <p:cNvPr id="1929" name="Google Shape;1929;p59"/>
            <p:cNvSpPr/>
            <p:nvPr/>
          </p:nvSpPr>
          <p:spPr>
            <a:xfrm>
              <a:off x="2304579" y="1543477"/>
              <a:ext cx="686054" cy="826902"/>
            </a:xfrm>
            <a:custGeom>
              <a:avLst/>
              <a:gdLst/>
              <a:ahLst/>
              <a:cxnLst/>
              <a:rect l="l" t="t" r="r" b="b"/>
              <a:pathLst>
                <a:path w="37014" h="44613" extrusionOk="0">
                  <a:moveTo>
                    <a:pt x="18507" y="1"/>
                  </a:moveTo>
                  <a:cubicBezTo>
                    <a:pt x="8285" y="1"/>
                    <a:pt x="1" y="8934"/>
                    <a:pt x="1" y="19949"/>
                  </a:cubicBezTo>
                  <a:cubicBezTo>
                    <a:pt x="1" y="36597"/>
                    <a:pt x="8285" y="44613"/>
                    <a:pt x="18507" y="44613"/>
                  </a:cubicBezTo>
                  <a:cubicBezTo>
                    <a:pt x="28724" y="44613"/>
                    <a:pt x="37013" y="37488"/>
                    <a:pt x="37013" y="19949"/>
                  </a:cubicBezTo>
                  <a:cubicBezTo>
                    <a:pt x="37013" y="8934"/>
                    <a:pt x="28724" y="1"/>
                    <a:pt x="18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2529876" y="2213516"/>
              <a:ext cx="235432" cy="466341"/>
            </a:xfrm>
            <a:custGeom>
              <a:avLst/>
              <a:gdLst/>
              <a:ahLst/>
              <a:cxnLst/>
              <a:rect l="l" t="t" r="r" b="b"/>
              <a:pathLst>
                <a:path w="12702" h="25160" extrusionOk="0">
                  <a:moveTo>
                    <a:pt x="0" y="0"/>
                  </a:moveTo>
                  <a:lnTo>
                    <a:pt x="0" y="25159"/>
                  </a:lnTo>
                  <a:lnTo>
                    <a:pt x="12702" y="25159"/>
                  </a:lnTo>
                  <a:lnTo>
                    <a:pt x="12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2293570" y="2413627"/>
              <a:ext cx="718546" cy="354982"/>
            </a:xfrm>
            <a:custGeom>
              <a:avLst/>
              <a:gdLst/>
              <a:ahLst/>
              <a:cxnLst/>
              <a:rect l="l" t="t" r="r" b="b"/>
              <a:pathLst>
                <a:path w="38767" h="19152" extrusionOk="0">
                  <a:moveTo>
                    <a:pt x="19101" y="0"/>
                  </a:moveTo>
                  <a:cubicBezTo>
                    <a:pt x="8698" y="0"/>
                    <a:pt x="1" y="13361"/>
                    <a:pt x="1" y="18943"/>
                  </a:cubicBezTo>
                  <a:lnTo>
                    <a:pt x="19101" y="19152"/>
                  </a:lnTo>
                  <a:lnTo>
                    <a:pt x="38202" y="19152"/>
                  </a:lnTo>
                  <a:cubicBezTo>
                    <a:pt x="38767" y="14362"/>
                    <a:pt x="29579" y="0"/>
                    <a:pt x="19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2155752" y="1930391"/>
              <a:ext cx="257729" cy="276190"/>
            </a:xfrm>
            <a:custGeom>
              <a:avLst/>
              <a:gdLst/>
              <a:ahLst/>
              <a:cxnLst/>
              <a:rect l="l" t="t" r="r" b="b"/>
              <a:pathLst>
                <a:path w="13905" h="14901" extrusionOk="0">
                  <a:moveTo>
                    <a:pt x="6276" y="1"/>
                  </a:moveTo>
                  <a:cubicBezTo>
                    <a:pt x="5654" y="1"/>
                    <a:pt x="5033" y="119"/>
                    <a:pt x="4433" y="367"/>
                  </a:cubicBezTo>
                  <a:cubicBezTo>
                    <a:pt x="1364" y="1638"/>
                    <a:pt x="1" y="5838"/>
                    <a:pt x="1392" y="9750"/>
                  </a:cubicBezTo>
                  <a:cubicBezTo>
                    <a:pt x="2511" y="12899"/>
                    <a:pt x="5071" y="14900"/>
                    <a:pt x="7630" y="14900"/>
                  </a:cubicBezTo>
                  <a:cubicBezTo>
                    <a:pt x="8251" y="14900"/>
                    <a:pt x="8872" y="14782"/>
                    <a:pt x="9473" y="14534"/>
                  </a:cubicBezTo>
                  <a:cubicBezTo>
                    <a:pt x="12546" y="13265"/>
                    <a:pt x="13904" y="9065"/>
                    <a:pt x="12514" y="5151"/>
                  </a:cubicBezTo>
                  <a:cubicBezTo>
                    <a:pt x="11394" y="2003"/>
                    <a:pt x="8835" y="1"/>
                    <a:pt x="6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2883169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4" y="1"/>
                  </a:moveTo>
                  <a:cubicBezTo>
                    <a:pt x="5075" y="1"/>
                    <a:pt x="2515" y="2003"/>
                    <a:pt x="1396" y="5151"/>
                  </a:cubicBezTo>
                  <a:cubicBezTo>
                    <a:pt x="1" y="9065"/>
                    <a:pt x="1364" y="13265"/>
                    <a:pt x="4438" y="14534"/>
                  </a:cubicBezTo>
                  <a:cubicBezTo>
                    <a:pt x="5038" y="14782"/>
                    <a:pt x="5659" y="14900"/>
                    <a:pt x="6281" y="14900"/>
                  </a:cubicBezTo>
                  <a:cubicBezTo>
                    <a:pt x="8839" y="14900"/>
                    <a:pt x="11399" y="12899"/>
                    <a:pt x="12518" y="9750"/>
                  </a:cubicBezTo>
                  <a:cubicBezTo>
                    <a:pt x="13909" y="5838"/>
                    <a:pt x="12546" y="1638"/>
                    <a:pt x="9477" y="367"/>
                  </a:cubicBezTo>
                  <a:cubicBezTo>
                    <a:pt x="8877" y="119"/>
                    <a:pt x="8255" y="1"/>
                    <a:pt x="7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2331990" y="1924553"/>
              <a:ext cx="623684" cy="463097"/>
            </a:xfrm>
            <a:custGeom>
              <a:avLst/>
              <a:gdLst/>
              <a:ahLst/>
              <a:cxnLst/>
              <a:rect l="l" t="t" r="r" b="b"/>
              <a:pathLst>
                <a:path w="33649" h="24985" extrusionOk="0">
                  <a:moveTo>
                    <a:pt x="16824" y="0"/>
                  </a:moveTo>
                  <a:cubicBezTo>
                    <a:pt x="13737" y="0"/>
                    <a:pt x="3719" y="1748"/>
                    <a:pt x="0" y="11581"/>
                  </a:cubicBezTo>
                  <a:cubicBezTo>
                    <a:pt x="1860" y="18707"/>
                    <a:pt x="10399" y="24984"/>
                    <a:pt x="16824" y="24984"/>
                  </a:cubicBezTo>
                  <a:cubicBezTo>
                    <a:pt x="23250" y="24984"/>
                    <a:pt x="31789" y="18707"/>
                    <a:pt x="33649" y="11581"/>
                  </a:cubicBezTo>
                  <a:cubicBezTo>
                    <a:pt x="29930" y="1748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2575915" y="1936841"/>
              <a:ext cx="135880" cy="39220"/>
            </a:xfrm>
            <a:custGeom>
              <a:avLst/>
              <a:gdLst/>
              <a:ahLst/>
              <a:cxnLst/>
              <a:rect l="l" t="t" r="r" b="b"/>
              <a:pathLst>
                <a:path w="7331" h="2116" extrusionOk="0">
                  <a:moveTo>
                    <a:pt x="3663" y="464"/>
                  </a:moveTo>
                  <a:cubicBezTo>
                    <a:pt x="4855" y="608"/>
                    <a:pt x="6607" y="978"/>
                    <a:pt x="6834" y="1373"/>
                  </a:cubicBezTo>
                  <a:cubicBezTo>
                    <a:pt x="6848" y="1396"/>
                    <a:pt x="6848" y="1406"/>
                    <a:pt x="6839" y="1423"/>
                  </a:cubicBezTo>
                  <a:cubicBezTo>
                    <a:pt x="6772" y="1582"/>
                    <a:pt x="6465" y="1651"/>
                    <a:pt x="6031" y="1651"/>
                  </a:cubicBezTo>
                  <a:cubicBezTo>
                    <a:pt x="5412" y="1651"/>
                    <a:pt x="4533" y="1510"/>
                    <a:pt x="3724" y="1290"/>
                  </a:cubicBezTo>
                  <a:lnTo>
                    <a:pt x="3663" y="1271"/>
                  </a:lnTo>
                  <a:lnTo>
                    <a:pt x="3603" y="1290"/>
                  </a:lnTo>
                  <a:cubicBezTo>
                    <a:pt x="2796" y="1510"/>
                    <a:pt x="1917" y="1651"/>
                    <a:pt x="1296" y="1651"/>
                  </a:cubicBezTo>
                  <a:cubicBezTo>
                    <a:pt x="862" y="1651"/>
                    <a:pt x="555" y="1582"/>
                    <a:pt x="488" y="1423"/>
                  </a:cubicBezTo>
                  <a:cubicBezTo>
                    <a:pt x="482" y="1406"/>
                    <a:pt x="478" y="1396"/>
                    <a:pt x="493" y="1373"/>
                  </a:cubicBezTo>
                  <a:cubicBezTo>
                    <a:pt x="719" y="978"/>
                    <a:pt x="2476" y="608"/>
                    <a:pt x="3663" y="464"/>
                  </a:cubicBezTo>
                  <a:close/>
                  <a:moveTo>
                    <a:pt x="3636" y="0"/>
                  </a:moveTo>
                  <a:cubicBezTo>
                    <a:pt x="3121" y="66"/>
                    <a:pt x="520" y="409"/>
                    <a:pt x="93" y="1141"/>
                  </a:cubicBezTo>
                  <a:cubicBezTo>
                    <a:pt x="10" y="1284"/>
                    <a:pt x="1" y="1447"/>
                    <a:pt x="65" y="1600"/>
                  </a:cubicBezTo>
                  <a:cubicBezTo>
                    <a:pt x="228" y="1989"/>
                    <a:pt x="746" y="2116"/>
                    <a:pt x="1354" y="2116"/>
                  </a:cubicBezTo>
                  <a:cubicBezTo>
                    <a:pt x="2188" y="2116"/>
                    <a:pt x="3188" y="1877"/>
                    <a:pt x="3663" y="1748"/>
                  </a:cubicBezTo>
                  <a:cubicBezTo>
                    <a:pt x="4141" y="1878"/>
                    <a:pt x="5142" y="2114"/>
                    <a:pt x="5972" y="2114"/>
                  </a:cubicBezTo>
                  <a:cubicBezTo>
                    <a:pt x="6580" y="2114"/>
                    <a:pt x="7098" y="1990"/>
                    <a:pt x="7265" y="1600"/>
                  </a:cubicBezTo>
                  <a:cubicBezTo>
                    <a:pt x="7331" y="1447"/>
                    <a:pt x="7316" y="1284"/>
                    <a:pt x="7233" y="1141"/>
                  </a:cubicBezTo>
                  <a:cubicBezTo>
                    <a:pt x="6807" y="409"/>
                    <a:pt x="4210" y="66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2297536" y="1933505"/>
              <a:ext cx="94714" cy="111970"/>
            </a:xfrm>
            <a:custGeom>
              <a:avLst/>
              <a:gdLst/>
              <a:ahLst/>
              <a:cxnLst/>
              <a:rect l="l" t="t" r="r" b="b"/>
              <a:pathLst>
                <a:path w="5110" h="6041" extrusionOk="0">
                  <a:moveTo>
                    <a:pt x="357" y="0"/>
                  </a:moveTo>
                  <a:lnTo>
                    <a:pt x="0" y="292"/>
                  </a:lnTo>
                  <a:lnTo>
                    <a:pt x="4757" y="6040"/>
                  </a:lnTo>
                  <a:lnTo>
                    <a:pt x="5109" y="57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2895383" y="1933505"/>
              <a:ext cx="94695" cy="111970"/>
            </a:xfrm>
            <a:custGeom>
              <a:avLst/>
              <a:gdLst/>
              <a:ahLst/>
              <a:cxnLst/>
              <a:rect l="l" t="t" r="r" b="b"/>
              <a:pathLst>
                <a:path w="5109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2" y="6040"/>
                  </a:lnTo>
                  <a:lnTo>
                    <a:pt x="5109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2529265" y="2091247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1" y="1"/>
                  </a:moveTo>
                  <a:lnTo>
                    <a:pt x="1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2482003" y="2161287"/>
              <a:ext cx="324140" cy="7562"/>
            </a:xfrm>
            <a:custGeom>
              <a:avLst/>
              <a:gdLst/>
              <a:ahLst/>
              <a:cxnLst/>
              <a:rect l="l" t="t" r="r" b="b"/>
              <a:pathLst>
                <a:path w="17488" h="408" extrusionOk="0">
                  <a:moveTo>
                    <a:pt x="1" y="0"/>
                  </a:moveTo>
                  <a:lnTo>
                    <a:pt x="1" y="407"/>
                  </a:lnTo>
                  <a:lnTo>
                    <a:pt x="17488" y="407"/>
                  </a:lnTo>
                  <a:lnTo>
                    <a:pt x="174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2529265" y="2228195"/>
              <a:ext cx="229612" cy="8545"/>
            </a:xfrm>
            <a:custGeom>
              <a:avLst/>
              <a:gdLst/>
              <a:ahLst/>
              <a:cxnLst/>
              <a:rect l="l" t="t" r="r" b="b"/>
              <a:pathLst>
                <a:path w="12388" h="461" extrusionOk="0">
                  <a:moveTo>
                    <a:pt x="1" y="1"/>
                  </a:moveTo>
                  <a:lnTo>
                    <a:pt x="1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2477370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2" y="0"/>
                  </a:moveTo>
                  <a:cubicBezTo>
                    <a:pt x="418" y="0"/>
                    <a:pt x="0" y="849"/>
                    <a:pt x="0" y="1892"/>
                  </a:cubicBezTo>
                  <a:cubicBezTo>
                    <a:pt x="0" y="2940"/>
                    <a:pt x="418" y="3789"/>
                    <a:pt x="932" y="3789"/>
                  </a:cubicBezTo>
                  <a:cubicBezTo>
                    <a:pt x="1447" y="3789"/>
                    <a:pt x="1860" y="2940"/>
                    <a:pt x="1860" y="1892"/>
                  </a:cubicBezTo>
                  <a:cubicBezTo>
                    <a:pt x="1860" y="849"/>
                    <a:pt x="1447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2762625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28" y="0"/>
                  </a:moveTo>
                  <a:cubicBezTo>
                    <a:pt x="413" y="0"/>
                    <a:pt x="0" y="849"/>
                    <a:pt x="0" y="1892"/>
                  </a:cubicBezTo>
                  <a:cubicBezTo>
                    <a:pt x="0" y="2940"/>
                    <a:pt x="413" y="3789"/>
                    <a:pt x="928" y="3789"/>
                  </a:cubicBezTo>
                  <a:cubicBezTo>
                    <a:pt x="1442" y="3789"/>
                    <a:pt x="1860" y="2940"/>
                    <a:pt x="1860" y="1892"/>
                  </a:cubicBezTo>
                  <a:cubicBezTo>
                    <a:pt x="1860" y="849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2199585" y="1998355"/>
              <a:ext cx="111896" cy="116882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2843" y="1"/>
                  </a:moveTo>
                  <a:cubicBezTo>
                    <a:pt x="2823" y="1"/>
                    <a:pt x="2802" y="1"/>
                    <a:pt x="2782" y="1"/>
                  </a:cubicBezTo>
                  <a:cubicBezTo>
                    <a:pt x="2095" y="24"/>
                    <a:pt x="1400" y="367"/>
                    <a:pt x="882" y="952"/>
                  </a:cubicBezTo>
                  <a:cubicBezTo>
                    <a:pt x="297" y="1600"/>
                    <a:pt x="0" y="2449"/>
                    <a:pt x="70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4" y="1258"/>
                  </a:cubicBezTo>
                  <a:cubicBezTo>
                    <a:pt x="1660" y="770"/>
                    <a:pt x="2234" y="479"/>
                    <a:pt x="2796" y="460"/>
                  </a:cubicBezTo>
                  <a:cubicBezTo>
                    <a:pt x="2816" y="459"/>
                    <a:pt x="2835" y="459"/>
                    <a:pt x="2855" y="459"/>
                  </a:cubicBezTo>
                  <a:cubicBezTo>
                    <a:pt x="3398" y="459"/>
                    <a:pt x="3966" y="713"/>
                    <a:pt x="4414" y="1155"/>
                  </a:cubicBezTo>
                  <a:cubicBezTo>
                    <a:pt x="4883" y="1624"/>
                    <a:pt x="5161" y="2231"/>
                    <a:pt x="5206" y="2852"/>
                  </a:cubicBezTo>
                  <a:cubicBezTo>
                    <a:pt x="4831" y="2875"/>
                    <a:pt x="4465" y="3051"/>
                    <a:pt x="4164" y="3357"/>
                  </a:cubicBezTo>
                  <a:cubicBezTo>
                    <a:pt x="3751" y="3784"/>
                    <a:pt x="3561" y="4358"/>
                    <a:pt x="3653" y="4897"/>
                  </a:cubicBezTo>
                  <a:cubicBezTo>
                    <a:pt x="3742" y="5434"/>
                    <a:pt x="4108" y="5898"/>
                    <a:pt x="4627" y="6143"/>
                  </a:cubicBezTo>
                  <a:cubicBezTo>
                    <a:pt x="4859" y="6250"/>
                    <a:pt x="5095" y="6305"/>
                    <a:pt x="5328" y="6305"/>
                  </a:cubicBezTo>
                  <a:cubicBezTo>
                    <a:pt x="5578" y="6305"/>
                    <a:pt x="5818" y="6241"/>
                    <a:pt x="6036" y="6115"/>
                  </a:cubicBezTo>
                  <a:lnTo>
                    <a:pt x="5805" y="5717"/>
                  </a:lnTo>
                  <a:cubicBezTo>
                    <a:pt x="5662" y="5802"/>
                    <a:pt x="5498" y="5843"/>
                    <a:pt x="5327" y="5843"/>
                  </a:cubicBezTo>
                  <a:cubicBezTo>
                    <a:pt x="5161" y="5843"/>
                    <a:pt x="4989" y="5804"/>
                    <a:pt x="4821" y="5726"/>
                  </a:cubicBezTo>
                  <a:cubicBezTo>
                    <a:pt x="4442" y="5546"/>
                    <a:pt x="4173" y="5207"/>
                    <a:pt x="4108" y="4822"/>
                  </a:cubicBezTo>
                  <a:cubicBezTo>
                    <a:pt x="4038" y="4433"/>
                    <a:pt x="4192" y="3992"/>
                    <a:pt x="4493" y="3682"/>
                  </a:cubicBezTo>
                  <a:cubicBezTo>
                    <a:pt x="4726" y="3444"/>
                    <a:pt x="5009" y="3311"/>
                    <a:pt x="5283" y="3311"/>
                  </a:cubicBezTo>
                  <a:cubicBezTo>
                    <a:pt x="5324" y="3311"/>
                    <a:pt x="5365" y="3314"/>
                    <a:pt x="5405" y="3320"/>
                  </a:cubicBezTo>
                  <a:lnTo>
                    <a:pt x="5661" y="3357"/>
                  </a:lnTo>
                  <a:lnTo>
                    <a:pt x="5670" y="3098"/>
                  </a:lnTo>
                  <a:cubicBezTo>
                    <a:pt x="5694" y="2272"/>
                    <a:pt x="5355" y="1448"/>
                    <a:pt x="4738" y="830"/>
                  </a:cubicBezTo>
                  <a:cubicBezTo>
                    <a:pt x="4203" y="300"/>
                    <a:pt x="3515" y="1"/>
                    <a:pt x="2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2983696" y="1998355"/>
              <a:ext cx="111896" cy="116882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3190" y="1"/>
                  </a:moveTo>
                  <a:cubicBezTo>
                    <a:pt x="2522" y="1"/>
                    <a:pt x="1835" y="300"/>
                    <a:pt x="1299" y="830"/>
                  </a:cubicBezTo>
                  <a:cubicBezTo>
                    <a:pt x="683" y="1448"/>
                    <a:pt x="344" y="2272"/>
                    <a:pt x="367" y="3098"/>
                  </a:cubicBezTo>
                  <a:lnTo>
                    <a:pt x="377" y="3357"/>
                  </a:lnTo>
                  <a:lnTo>
                    <a:pt x="627" y="3320"/>
                  </a:lnTo>
                  <a:cubicBezTo>
                    <a:pt x="669" y="3314"/>
                    <a:pt x="710" y="3311"/>
                    <a:pt x="752" y="3311"/>
                  </a:cubicBezTo>
                  <a:cubicBezTo>
                    <a:pt x="1028" y="3311"/>
                    <a:pt x="1310" y="3444"/>
                    <a:pt x="1540" y="3682"/>
                  </a:cubicBezTo>
                  <a:cubicBezTo>
                    <a:pt x="1846" y="3992"/>
                    <a:pt x="1995" y="4433"/>
                    <a:pt x="1929" y="4822"/>
                  </a:cubicBezTo>
                  <a:cubicBezTo>
                    <a:pt x="1865" y="5207"/>
                    <a:pt x="1595" y="5546"/>
                    <a:pt x="1216" y="5726"/>
                  </a:cubicBezTo>
                  <a:cubicBezTo>
                    <a:pt x="1046" y="5804"/>
                    <a:pt x="874" y="5843"/>
                    <a:pt x="708" y="5843"/>
                  </a:cubicBezTo>
                  <a:cubicBezTo>
                    <a:pt x="539" y="5843"/>
                    <a:pt x="376" y="5802"/>
                    <a:pt x="232" y="5717"/>
                  </a:cubicBezTo>
                  <a:lnTo>
                    <a:pt x="1" y="6115"/>
                  </a:lnTo>
                  <a:cubicBezTo>
                    <a:pt x="219" y="6241"/>
                    <a:pt x="460" y="6305"/>
                    <a:pt x="711" y="6305"/>
                  </a:cubicBezTo>
                  <a:cubicBezTo>
                    <a:pt x="942" y="6305"/>
                    <a:pt x="1178" y="6250"/>
                    <a:pt x="1411" y="6143"/>
                  </a:cubicBezTo>
                  <a:cubicBezTo>
                    <a:pt x="1929" y="5898"/>
                    <a:pt x="2291" y="5434"/>
                    <a:pt x="2384" y="4897"/>
                  </a:cubicBezTo>
                  <a:cubicBezTo>
                    <a:pt x="2476" y="4358"/>
                    <a:pt x="2282" y="3784"/>
                    <a:pt x="1873" y="3357"/>
                  </a:cubicBezTo>
                  <a:cubicBezTo>
                    <a:pt x="1573" y="3051"/>
                    <a:pt x="1206" y="2875"/>
                    <a:pt x="831" y="2852"/>
                  </a:cubicBezTo>
                  <a:cubicBezTo>
                    <a:pt x="872" y="2231"/>
                    <a:pt x="1156" y="1624"/>
                    <a:pt x="1623" y="1155"/>
                  </a:cubicBezTo>
                  <a:cubicBezTo>
                    <a:pt x="2071" y="713"/>
                    <a:pt x="2631" y="459"/>
                    <a:pt x="3178" y="459"/>
                  </a:cubicBezTo>
                  <a:cubicBezTo>
                    <a:pt x="3197" y="459"/>
                    <a:pt x="3217" y="459"/>
                    <a:pt x="3236" y="460"/>
                  </a:cubicBezTo>
                  <a:cubicBezTo>
                    <a:pt x="3803" y="479"/>
                    <a:pt x="4377" y="770"/>
                    <a:pt x="4813" y="1258"/>
                  </a:cubicBezTo>
                  <a:cubicBezTo>
                    <a:pt x="5314" y="1814"/>
                    <a:pt x="5564" y="2533"/>
                    <a:pt x="5508" y="3232"/>
                  </a:cubicBezTo>
                  <a:lnTo>
                    <a:pt x="5968" y="3269"/>
                  </a:lnTo>
                  <a:cubicBezTo>
                    <a:pt x="6037" y="2449"/>
                    <a:pt x="5740" y="1600"/>
                    <a:pt x="5156" y="952"/>
                  </a:cubicBezTo>
                  <a:cubicBezTo>
                    <a:pt x="4637" y="367"/>
                    <a:pt x="3942" y="24"/>
                    <a:pt x="3251" y="1"/>
                  </a:cubicBezTo>
                  <a:cubicBezTo>
                    <a:pt x="3231" y="1"/>
                    <a:pt x="3210" y="1"/>
                    <a:pt x="3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2421935" y="1781323"/>
              <a:ext cx="119736" cy="64038"/>
            </a:xfrm>
            <a:custGeom>
              <a:avLst/>
              <a:gdLst/>
              <a:ahLst/>
              <a:cxnLst/>
              <a:rect l="l" t="t" r="r" b="b"/>
              <a:pathLst>
                <a:path w="6460" h="3455" extrusionOk="0">
                  <a:moveTo>
                    <a:pt x="4842" y="0"/>
                  </a:moveTo>
                  <a:cubicBezTo>
                    <a:pt x="2881" y="0"/>
                    <a:pt x="914" y="1170"/>
                    <a:pt x="1" y="3051"/>
                  </a:cubicBezTo>
                  <a:lnTo>
                    <a:pt x="831" y="3455"/>
                  </a:lnTo>
                  <a:cubicBezTo>
                    <a:pt x="1587" y="1891"/>
                    <a:pt x="3217" y="917"/>
                    <a:pt x="4831" y="917"/>
                  </a:cubicBezTo>
                  <a:cubicBezTo>
                    <a:pt x="5274" y="917"/>
                    <a:pt x="5716" y="991"/>
                    <a:pt x="6139" y="1146"/>
                  </a:cubicBezTo>
                  <a:lnTo>
                    <a:pt x="6460" y="284"/>
                  </a:lnTo>
                  <a:cubicBezTo>
                    <a:pt x="5936" y="91"/>
                    <a:pt x="5390" y="0"/>
                    <a:pt x="4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2720442" y="1770870"/>
              <a:ext cx="140347" cy="84964"/>
            </a:xfrm>
            <a:custGeom>
              <a:avLst/>
              <a:gdLst/>
              <a:ahLst/>
              <a:cxnLst/>
              <a:rect l="l" t="t" r="r" b="b"/>
              <a:pathLst>
                <a:path w="7572" h="4584" extrusionOk="0">
                  <a:moveTo>
                    <a:pt x="2234" y="0"/>
                  </a:moveTo>
                  <a:cubicBezTo>
                    <a:pt x="1468" y="0"/>
                    <a:pt x="702" y="166"/>
                    <a:pt x="0" y="499"/>
                  </a:cubicBezTo>
                  <a:lnTo>
                    <a:pt x="395" y="1334"/>
                  </a:lnTo>
                  <a:cubicBezTo>
                    <a:pt x="974" y="1059"/>
                    <a:pt x="1605" y="922"/>
                    <a:pt x="2236" y="922"/>
                  </a:cubicBezTo>
                  <a:cubicBezTo>
                    <a:pt x="2913" y="922"/>
                    <a:pt x="3591" y="1080"/>
                    <a:pt x="4206" y="1394"/>
                  </a:cubicBezTo>
                  <a:cubicBezTo>
                    <a:pt x="5402" y="2006"/>
                    <a:pt x="6329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7" y="574"/>
                  </a:cubicBezTo>
                  <a:cubicBezTo>
                    <a:pt x="3881" y="192"/>
                    <a:pt x="3057" y="0"/>
                    <a:pt x="2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2771576" y="1509727"/>
              <a:ext cx="45707" cy="128040"/>
            </a:xfrm>
            <a:custGeom>
              <a:avLst/>
              <a:gdLst/>
              <a:ahLst/>
              <a:cxnLst/>
              <a:rect l="l" t="t" r="r" b="b"/>
              <a:pathLst>
                <a:path w="2466" h="6908" extrusionOk="0">
                  <a:moveTo>
                    <a:pt x="1864" y="1"/>
                  </a:moveTo>
                  <a:lnTo>
                    <a:pt x="1409" y="140"/>
                  </a:lnTo>
                  <a:cubicBezTo>
                    <a:pt x="1956" y="1965"/>
                    <a:pt x="1233" y="5276"/>
                    <a:pt x="0" y="6578"/>
                  </a:cubicBezTo>
                  <a:lnTo>
                    <a:pt x="343" y="6908"/>
                  </a:lnTo>
                  <a:cubicBezTo>
                    <a:pt x="1697" y="5485"/>
                    <a:pt x="2466" y="1993"/>
                    <a:pt x="1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2799414" y="1507317"/>
              <a:ext cx="72008" cy="188464"/>
            </a:xfrm>
            <a:custGeom>
              <a:avLst/>
              <a:gdLst/>
              <a:ahLst/>
              <a:cxnLst/>
              <a:rect l="l" t="t" r="r" b="b"/>
              <a:pathLst>
                <a:path w="3885" h="10168" extrusionOk="0">
                  <a:moveTo>
                    <a:pt x="269" y="0"/>
                  </a:moveTo>
                  <a:lnTo>
                    <a:pt x="0" y="399"/>
                  </a:lnTo>
                  <a:cubicBezTo>
                    <a:pt x="2693" y="2212"/>
                    <a:pt x="3343" y="7469"/>
                    <a:pt x="1836" y="9917"/>
                  </a:cubicBezTo>
                  <a:lnTo>
                    <a:pt x="2243" y="10168"/>
                  </a:lnTo>
                  <a:cubicBezTo>
                    <a:pt x="3885" y="7497"/>
                    <a:pt x="3208" y="198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2800693" y="1506724"/>
              <a:ext cx="103722" cy="215432"/>
            </a:xfrm>
            <a:custGeom>
              <a:avLst/>
              <a:gdLst/>
              <a:ahLst/>
              <a:cxnLst/>
              <a:rect l="l" t="t" r="r" b="b"/>
              <a:pathLst>
                <a:path w="5596" h="11623" extrusionOk="0">
                  <a:moveTo>
                    <a:pt x="131" y="0"/>
                  </a:moveTo>
                  <a:lnTo>
                    <a:pt x="0" y="459"/>
                  </a:lnTo>
                  <a:cubicBezTo>
                    <a:pt x="1549" y="899"/>
                    <a:pt x="2777" y="1943"/>
                    <a:pt x="3644" y="3565"/>
                  </a:cubicBezTo>
                  <a:cubicBezTo>
                    <a:pt x="5022" y="6147"/>
                    <a:pt x="5110" y="9569"/>
                    <a:pt x="4488" y="11474"/>
                  </a:cubicBezTo>
                  <a:lnTo>
                    <a:pt x="4943" y="11623"/>
                  </a:lnTo>
                  <a:cubicBezTo>
                    <a:pt x="5596" y="9624"/>
                    <a:pt x="5508" y="6041"/>
                    <a:pt x="4066" y="3338"/>
                  </a:cubicBezTo>
                  <a:cubicBezTo>
                    <a:pt x="3148" y="1622"/>
                    <a:pt x="1785" y="469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2801879" y="1506558"/>
              <a:ext cx="145759" cy="272131"/>
            </a:xfrm>
            <a:custGeom>
              <a:avLst/>
              <a:gdLst/>
              <a:ahLst/>
              <a:cxnLst/>
              <a:rect l="l" t="t" r="r" b="b"/>
              <a:pathLst>
                <a:path w="7864" h="14682" extrusionOk="0">
                  <a:moveTo>
                    <a:pt x="1" y="0"/>
                  </a:moveTo>
                  <a:lnTo>
                    <a:pt x="1" y="478"/>
                  </a:lnTo>
                  <a:cubicBezTo>
                    <a:pt x="4040" y="478"/>
                    <a:pt x="6436" y="3499"/>
                    <a:pt x="7122" y="9462"/>
                  </a:cubicBezTo>
                  <a:lnTo>
                    <a:pt x="7149" y="9708"/>
                  </a:lnTo>
                  <a:cubicBezTo>
                    <a:pt x="7378" y="11548"/>
                    <a:pt x="7094" y="13226"/>
                    <a:pt x="6357" y="14437"/>
                  </a:cubicBezTo>
                  <a:lnTo>
                    <a:pt x="6766" y="14681"/>
                  </a:lnTo>
                  <a:cubicBezTo>
                    <a:pt x="7558" y="13380"/>
                    <a:pt x="7864" y="11594"/>
                    <a:pt x="7622" y="9652"/>
                  </a:cubicBezTo>
                  <a:lnTo>
                    <a:pt x="7595" y="9406"/>
                  </a:lnTo>
                  <a:cubicBezTo>
                    <a:pt x="6877" y="3166"/>
                    <a:pt x="4322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2689416" y="1504463"/>
              <a:ext cx="113638" cy="137956"/>
            </a:xfrm>
            <a:custGeom>
              <a:avLst/>
              <a:gdLst/>
              <a:ahLst/>
              <a:cxnLst/>
              <a:rect l="l" t="t" r="r" b="b"/>
              <a:pathLst>
                <a:path w="6131" h="7443" extrusionOk="0">
                  <a:moveTo>
                    <a:pt x="5232" y="0"/>
                  </a:moveTo>
                  <a:cubicBezTo>
                    <a:pt x="2801" y="0"/>
                    <a:pt x="1414" y="2777"/>
                    <a:pt x="929" y="3757"/>
                  </a:cubicBezTo>
                  <a:cubicBezTo>
                    <a:pt x="405" y="4804"/>
                    <a:pt x="84" y="6070"/>
                    <a:pt x="1" y="7414"/>
                  </a:cubicBezTo>
                  <a:lnTo>
                    <a:pt x="478" y="7442"/>
                  </a:lnTo>
                  <a:cubicBezTo>
                    <a:pt x="557" y="6163"/>
                    <a:pt x="858" y="4962"/>
                    <a:pt x="1355" y="3970"/>
                  </a:cubicBezTo>
                  <a:cubicBezTo>
                    <a:pt x="2518" y="1631"/>
                    <a:pt x="3796" y="480"/>
                    <a:pt x="5236" y="480"/>
                  </a:cubicBezTo>
                  <a:cubicBezTo>
                    <a:pt x="5488" y="480"/>
                    <a:pt x="5746" y="516"/>
                    <a:pt x="6009" y="586"/>
                  </a:cubicBezTo>
                  <a:lnTo>
                    <a:pt x="6130" y="122"/>
                  </a:lnTo>
                  <a:cubicBezTo>
                    <a:pt x="5816" y="38"/>
                    <a:pt x="5517" y="0"/>
                    <a:pt x="5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2564664" y="1479387"/>
              <a:ext cx="241048" cy="156324"/>
            </a:xfrm>
            <a:custGeom>
              <a:avLst/>
              <a:gdLst/>
              <a:ahLst/>
              <a:cxnLst/>
              <a:rect l="l" t="t" r="r" b="b"/>
              <a:pathLst>
                <a:path w="13005" h="8434" extrusionOk="0">
                  <a:moveTo>
                    <a:pt x="9642" y="1"/>
                  </a:moveTo>
                  <a:cubicBezTo>
                    <a:pt x="9621" y="1"/>
                    <a:pt x="9600" y="1"/>
                    <a:pt x="9579" y="1"/>
                  </a:cubicBezTo>
                  <a:cubicBezTo>
                    <a:pt x="8488" y="20"/>
                    <a:pt x="7608" y="409"/>
                    <a:pt x="7108" y="1077"/>
                  </a:cubicBezTo>
                  <a:cubicBezTo>
                    <a:pt x="6925" y="969"/>
                    <a:pt x="6719" y="915"/>
                    <a:pt x="6505" y="915"/>
                  </a:cubicBezTo>
                  <a:cubicBezTo>
                    <a:pt x="6349" y="915"/>
                    <a:pt x="6188" y="944"/>
                    <a:pt x="6027" y="1002"/>
                  </a:cubicBezTo>
                  <a:cubicBezTo>
                    <a:pt x="5559" y="1174"/>
                    <a:pt x="5212" y="1559"/>
                    <a:pt x="5077" y="2017"/>
                  </a:cubicBezTo>
                  <a:cubicBezTo>
                    <a:pt x="4824" y="1959"/>
                    <a:pt x="4567" y="1930"/>
                    <a:pt x="4311" y="1930"/>
                  </a:cubicBezTo>
                  <a:cubicBezTo>
                    <a:pt x="3143" y="1930"/>
                    <a:pt x="1984" y="2519"/>
                    <a:pt x="1220" y="3557"/>
                  </a:cubicBezTo>
                  <a:cubicBezTo>
                    <a:pt x="246" y="4882"/>
                    <a:pt x="0" y="6839"/>
                    <a:pt x="603" y="8434"/>
                  </a:cubicBezTo>
                  <a:lnTo>
                    <a:pt x="1053" y="8262"/>
                  </a:lnTo>
                  <a:cubicBezTo>
                    <a:pt x="511" y="6839"/>
                    <a:pt x="742" y="5021"/>
                    <a:pt x="1609" y="3839"/>
                  </a:cubicBezTo>
                  <a:cubicBezTo>
                    <a:pt x="2280" y="2928"/>
                    <a:pt x="3294" y="2411"/>
                    <a:pt x="4309" y="2411"/>
                  </a:cubicBezTo>
                  <a:cubicBezTo>
                    <a:pt x="4605" y="2411"/>
                    <a:pt x="4901" y="2455"/>
                    <a:pt x="5188" y="2545"/>
                  </a:cubicBezTo>
                  <a:lnTo>
                    <a:pt x="5475" y="2639"/>
                  </a:lnTo>
                  <a:lnTo>
                    <a:pt x="5499" y="2342"/>
                  </a:lnTo>
                  <a:cubicBezTo>
                    <a:pt x="5536" y="1944"/>
                    <a:pt x="5809" y="1591"/>
                    <a:pt x="6190" y="1452"/>
                  </a:cubicBezTo>
                  <a:cubicBezTo>
                    <a:pt x="6297" y="1411"/>
                    <a:pt x="6404" y="1391"/>
                    <a:pt x="6506" y="1391"/>
                  </a:cubicBezTo>
                  <a:cubicBezTo>
                    <a:pt x="6693" y="1391"/>
                    <a:pt x="6864" y="1459"/>
                    <a:pt x="6996" y="1591"/>
                  </a:cubicBezTo>
                  <a:lnTo>
                    <a:pt x="7219" y="1809"/>
                  </a:lnTo>
                  <a:lnTo>
                    <a:pt x="7371" y="1540"/>
                  </a:lnTo>
                  <a:cubicBezTo>
                    <a:pt x="7747" y="882"/>
                    <a:pt x="8554" y="497"/>
                    <a:pt x="9583" y="478"/>
                  </a:cubicBezTo>
                  <a:cubicBezTo>
                    <a:pt x="9613" y="478"/>
                    <a:pt x="9644" y="477"/>
                    <a:pt x="9674" y="477"/>
                  </a:cubicBezTo>
                  <a:cubicBezTo>
                    <a:pt x="10911" y="477"/>
                    <a:pt x="12099" y="1031"/>
                    <a:pt x="12596" y="1832"/>
                  </a:cubicBezTo>
                  <a:lnTo>
                    <a:pt x="13005" y="1582"/>
                  </a:lnTo>
                  <a:cubicBezTo>
                    <a:pt x="12410" y="623"/>
                    <a:pt x="11060" y="1"/>
                    <a:pt x="9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2468529" y="1473604"/>
              <a:ext cx="241214" cy="196212"/>
            </a:xfrm>
            <a:custGeom>
              <a:avLst/>
              <a:gdLst/>
              <a:ahLst/>
              <a:cxnLst/>
              <a:rect l="l" t="t" r="r" b="b"/>
              <a:pathLst>
                <a:path w="13014" h="10586" extrusionOk="0">
                  <a:moveTo>
                    <a:pt x="9592" y="0"/>
                  </a:moveTo>
                  <a:cubicBezTo>
                    <a:pt x="8907" y="0"/>
                    <a:pt x="8223" y="92"/>
                    <a:pt x="7556" y="276"/>
                  </a:cubicBezTo>
                  <a:cubicBezTo>
                    <a:pt x="6560" y="554"/>
                    <a:pt x="5642" y="1319"/>
                    <a:pt x="5651" y="2301"/>
                  </a:cubicBezTo>
                  <a:cubicBezTo>
                    <a:pt x="4224" y="2329"/>
                    <a:pt x="2322" y="2598"/>
                    <a:pt x="1220" y="4179"/>
                  </a:cubicBezTo>
                  <a:cubicBezTo>
                    <a:pt x="0" y="5923"/>
                    <a:pt x="311" y="8398"/>
                    <a:pt x="700" y="10586"/>
                  </a:cubicBezTo>
                  <a:lnTo>
                    <a:pt x="1173" y="10502"/>
                  </a:lnTo>
                  <a:cubicBezTo>
                    <a:pt x="797" y="8412"/>
                    <a:pt x="496" y="6047"/>
                    <a:pt x="1613" y="4453"/>
                  </a:cubicBezTo>
                  <a:cubicBezTo>
                    <a:pt x="2410" y="3317"/>
                    <a:pt x="3773" y="2784"/>
                    <a:pt x="5915" y="2774"/>
                  </a:cubicBezTo>
                  <a:lnTo>
                    <a:pt x="6203" y="2774"/>
                  </a:lnTo>
                  <a:lnTo>
                    <a:pt x="6152" y="2491"/>
                  </a:lnTo>
                  <a:cubicBezTo>
                    <a:pt x="5976" y="1574"/>
                    <a:pt x="7000" y="929"/>
                    <a:pt x="7682" y="739"/>
                  </a:cubicBezTo>
                  <a:cubicBezTo>
                    <a:pt x="8307" y="565"/>
                    <a:pt x="8948" y="479"/>
                    <a:pt x="9590" y="479"/>
                  </a:cubicBezTo>
                  <a:cubicBezTo>
                    <a:pt x="10689" y="479"/>
                    <a:pt x="11788" y="732"/>
                    <a:pt x="12804" y="1226"/>
                  </a:cubicBezTo>
                  <a:lnTo>
                    <a:pt x="13013" y="795"/>
                  </a:lnTo>
                  <a:cubicBezTo>
                    <a:pt x="11933" y="268"/>
                    <a:pt x="10763" y="0"/>
                    <a:pt x="9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2383107" y="1466079"/>
              <a:ext cx="228926" cy="250575"/>
            </a:xfrm>
            <a:custGeom>
              <a:avLst/>
              <a:gdLst/>
              <a:ahLst/>
              <a:cxnLst/>
              <a:rect l="l" t="t" r="r" b="b"/>
              <a:pathLst>
                <a:path w="12351" h="13519" extrusionOk="0">
                  <a:moveTo>
                    <a:pt x="10010" y="1"/>
                  </a:moveTo>
                  <a:cubicBezTo>
                    <a:pt x="9504" y="1"/>
                    <a:pt x="8969" y="84"/>
                    <a:pt x="8322" y="209"/>
                  </a:cubicBezTo>
                  <a:cubicBezTo>
                    <a:pt x="6533" y="552"/>
                    <a:pt x="4702" y="1966"/>
                    <a:pt x="4539" y="4029"/>
                  </a:cubicBezTo>
                  <a:cubicBezTo>
                    <a:pt x="2703" y="4159"/>
                    <a:pt x="1289" y="5860"/>
                    <a:pt x="687" y="7543"/>
                  </a:cubicBezTo>
                  <a:cubicBezTo>
                    <a:pt x="121" y="9128"/>
                    <a:pt x="1" y="11024"/>
                    <a:pt x="311" y="13519"/>
                  </a:cubicBezTo>
                  <a:lnTo>
                    <a:pt x="784" y="13458"/>
                  </a:lnTo>
                  <a:cubicBezTo>
                    <a:pt x="482" y="11043"/>
                    <a:pt x="599" y="9216"/>
                    <a:pt x="1137" y="7701"/>
                  </a:cubicBezTo>
                  <a:cubicBezTo>
                    <a:pt x="1813" y="5818"/>
                    <a:pt x="3306" y="4497"/>
                    <a:pt x="4766" y="4497"/>
                  </a:cubicBezTo>
                  <a:lnTo>
                    <a:pt x="5003" y="4497"/>
                  </a:lnTo>
                  <a:lnTo>
                    <a:pt x="5007" y="4265"/>
                  </a:lnTo>
                  <a:cubicBezTo>
                    <a:pt x="5040" y="2337"/>
                    <a:pt x="6747" y="1002"/>
                    <a:pt x="8415" y="677"/>
                  </a:cubicBezTo>
                  <a:cubicBezTo>
                    <a:pt x="9031" y="559"/>
                    <a:pt x="9530" y="480"/>
                    <a:pt x="9996" y="480"/>
                  </a:cubicBezTo>
                  <a:cubicBezTo>
                    <a:pt x="10684" y="480"/>
                    <a:pt x="11300" y="652"/>
                    <a:pt x="12109" y="1122"/>
                  </a:cubicBezTo>
                  <a:lnTo>
                    <a:pt x="12351" y="704"/>
                  </a:lnTo>
                  <a:cubicBezTo>
                    <a:pt x="11456" y="188"/>
                    <a:pt x="10766" y="1"/>
                    <a:pt x="10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2294793" y="1496327"/>
              <a:ext cx="195581" cy="346289"/>
            </a:xfrm>
            <a:custGeom>
              <a:avLst/>
              <a:gdLst/>
              <a:ahLst/>
              <a:cxnLst/>
              <a:rect l="l" t="t" r="r" b="b"/>
              <a:pathLst>
                <a:path w="10552" h="18683" extrusionOk="0">
                  <a:moveTo>
                    <a:pt x="10519" y="0"/>
                  </a:moveTo>
                  <a:cubicBezTo>
                    <a:pt x="6156" y="324"/>
                    <a:pt x="946" y="5526"/>
                    <a:pt x="385" y="10121"/>
                  </a:cubicBezTo>
                  <a:cubicBezTo>
                    <a:pt x="0" y="13264"/>
                    <a:pt x="848" y="16352"/>
                    <a:pt x="1627" y="18682"/>
                  </a:cubicBezTo>
                  <a:lnTo>
                    <a:pt x="2082" y="18534"/>
                  </a:lnTo>
                  <a:cubicBezTo>
                    <a:pt x="1317" y="16245"/>
                    <a:pt x="487" y="13226"/>
                    <a:pt x="863" y="10176"/>
                  </a:cubicBezTo>
                  <a:cubicBezTo>
                    <a:pt x="1447" y="5382"/>
                    <a:pt x="6768" y="760"/>
                    <a:pt x="10551" y="478"/>
                  </a:cubicBezTo>
                  <a:lnTo>
                    <a:pt x="10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2416783" y="2522050"/>
              <a:ext cx="376650" cy="183237"/>
            </a:xfrm>
            <a:custGeom>
              <a:avLst/>
              <a:gdLst/>
              <a:ahLst/>
              <a:cxnLst/>
              <a:rect l="l" t="t" r="r" b="b"/>
              <a:pathLst>
                <a:path w="20321" h="9886" extrusionOk="0">
                  <a:moveTo>
                    <a:pt x="428" y="0"/>
                  </a:moveTo>
                  <a:lnTo>
                    <a:pt x="1" y="117"/>
                  </a:lnTo>
                  <a:cubicBezTo>
                    <a:pt x="1415" y="5397"/>
                    <a:pt x="6398" y="9496"/>
                    <a:pt x="11856" y="9862"/>
                  </a:cubicBezTo>
                  <a:cubicBezTo>
                    <a:pt x="12115" y="9875"/>
                    <a:pt x="12370" y="9885"/>
                    <a:pt x="12611" y="9885"/>
                  </a:cubicBezTo>
                  <a:cubicBezTo>
                    <a:pt x="13422" y="9885"/>
                    <a:pt x="14141" y="9792"/>
                    <a:pt x="14799" y="9597"/>
                  </a:cubicBezTo>
                  <a:cubicBezTo>
                    <a:pt x="15879" y="9278"/>
                    <a:pt x="16844" y="8675"/>
                    <a:pt x="17729" y="8067"/>
                  </a:cubicBezTo>
                  <a:cubicBezTo>
                    <a:pt x="18800" y="7330"/>
                    <a:pt x="19625" y="6676"/>
                    <a:pt x="20320" y="6004"/>
                  </a:cubicBezTo>
                  <a:lnTo>
                    <a:pt x="20019" y="5689"/>
                  </a:lnTo>
                  <a:cubicBezTo>
                    <a:pt x="19338" y="6342"/>
                    <a:pt x="18531" y="6982"/>
                    <a:pt x="17479" y="7705"/>
                  </a:cubicBezTo>
                  <a:cubicBezTo>
                    <a:pt x="16625" y="8290"/>
                    <a:pt x="15694" y="8874"/>
                    <a:pt x="14674" y="9175"/>
                  </a:cubicBezTo>
                  <a:cubicBezTo>
                    <a:pt x="14059" y="9357"/>
                    <a:pt x="13379" y="9446"/>
                    <a:pt x="12610" y="9446"/>
                  </a:cubicBezTo>
                  <a:cubicBezTo>
                    <a:pt x="12376" y="9446"/>
                    <a:pt x="12134" y="9437"/>
                    <a:pt x="11883" y="9421"/>
                  </a:cubicBezTo>
                  <a:cubicBezTo>
                    <a:pt x="6607" y="9068"/>
                    <a:pt x="1791" y="511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2336883" y="2579468"/>
              <a:ext cx="48228" cy="189557"/>
            </a:xfrm>
            <a:custGeom>
              <a:avLst/>
              <a:gdLst/>
              <a:ahLst/>
              <a:cxnLst/>
              <a:rect l="l" t="t" r="r" b="b"/>
              <a:pathLst>
                <a:path w="2602" h="10227" extrusionOk="0">
                  <a:moveTo>
                    <a:pt x="2170" y="0"/>
                  </a:moveTo>
                  <a:cubicBezTo>
                    <a:pt x="2170" y="0"/>
                    <a:pt x="1632" y="2489"/>
                    <a:pt x="1099" y="4983"/>
                  </a:cubicBezTo>
                  <a:cubicBezTo>
                    <a:pt x="835" y="6231"/>
                    <a:pt x="567" y="7478"/>
                    <a:pt x="372" y="8414"/>
                  </a:cubicBezTo>
                  <a:cubicBezTo>
                    <a:pt x="0" y="10153"/>
                    <a:pt x="0" y="10153"/>
                    <a:pt x="186" y="10226"/>
                  </a:cubicBezTo>
                  <a:lnTo>
                    <a:pt x="269" y="10014"/>
                  </a:lnTo>
                  <a:lnTo>
                    <a:pt x="488" y="10041"/>
                  </a:lnTo>
                  <a:cubicBezTo>
                    <a:pt x="520" y="9759"/>
                    <a:pt x="2026" y="2763"/>
                    <a:pt x="2601" y="92"/>
                  </a:cubicBezTo>
                  <a:lnTo>
                    <a:pt x="21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2909468" y="2708668"/>
              <a:ext cx="18331" cy="67152"/>
            </a:xfrm>
            <a:custGeom>
              <a:avLst/>
              <a:gdLst/>
              <a:ahLst/>
              <a:cxnLst/>
              <a:rect l="l" t="t" r="r" b="b"/>
              <a:pathLst>
                <a:path w="989" h="3623" extrusionOk="0">
                  <a:moveTo>
                    <a:pt x="0" y="1"/>
                  </a:moveTo>
                  <a:cubicBezTo>
                    <a:pt x="0" y="539"/>
                    <a:pt x="533" y="3492"/>
                    <a:pt x="557" y="3622"/>
                  </a:cubicBezTo>
                  <a:lnTo>
                    <a:pt x="988" y="3543"/>
                  </a:lnTo>
                  <a:cubicBezTo>
                    <a:pt x="835" y="2694"/>
                    <a:pt x="441" y="414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2909376" y="2190052"/>
              <a:ext cx="217768" cy="500297"/>
            </a:xfrm>
            <a:custGeom>
              <a:avLst/>
              <a:gdLst/>
              <a:ahLst/>
              <a:cxnLst/>
              <a:rect l="l" t="t" r="r" b="b"/>
              <a:pathLst>
                <a:path w="11749" h="26992" extrusionOk="0">
                  <a:moveTo>
                    <a:pt x="2885" y="0"/>
                  </a:moveTo>
                  <a:lnTo>
                    <a:pt x="2573" y="312"/>
                  </a:lnTo>
                  <a:cubicBezTo>
                    <a:pt x="3923" y="1632"/>
                    <a:pt x="3784" y="3853"/>
                    <a:pt x="3204" y="5490"/>
                  </a:cubicBezTo>
                  <a:cubicBezTo>
                    <a:pt x="2922" y="6287"/>
                    <a:pt x="2532" y="7071"/>
                    <a:pt x="2156" y="7826"/>
                  </a:cubicBezTo>
                  <a:cubicBezTo>
                    <a:pt x="1689" y="8768"/>
                    <a:pt x="1206" y="9741"/>
                    <a:pt x="910" y="10779"/>
                  </a:cubicBezTo>
                  <a:cubicBezTo>
                    <a:pt x="1" y="13941"/>
                    <a:pt x="877" y="17654"/>
                    <a:pt x="3255" y="20714"/>
                  </a:cubicBezTo>
                  <a:cubicBezTo>
                    <a:pt x="5648" y="23793"/>
                    <a:pt x="9133" y="25772"/>
                    <a:pt x="11549" y="26991"/>
                  </a:cubicBezTo>
                  <a:lnTo>
                    <a:pt x="11748" y="26598"/>
                  </a:lnTo>
                  <a:cubicBezTo>
                    <a:pt x="9370" y="25396"/>
                    <a:pt x="5939" y="23454"/>
                    <a:pt x="3603" y="20445"/>
                  </a:cubicBezTo>
                  <a:cubicBezTo>
                    <a:pt x="1308" y="17496"/>
                    <a:pt x="459" y="13927"/>
                    <a:pt x="1332" y="10899"/>
                  </a:cubicBezTo>
                  <a:cubicBezTo>
                    <a:pt x="1619" y="9903"/>
                    <a:pt x="2092" y="8948"/>
                    <a:pt x="2551" y="8021"/>
                  </a:cubicBezTo>
                  <a:cubicBezTo>
                    <a:pt x="2931" y="7256"/>
                    <a:pt x="3324" y="6463"/>
                    <a:pt x="3617" y="5633"/>
                  </a:cubicBezTo>
                  <a:cubicBezTo>
                    <a:pt x="4242" y="3872"/>
                    <a:pt x="4377" y="1466"/>
                    <a:pt x="2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2832998" y="2208604"/>
              <a:ext cx="170596" cy="462837"/>
            </a:xfrm>
            <a:custGeom>
              <a:avLst/>
              <a:gdLst/>
              <a:ahLst/>
              <a:cxnLst/>
              <a:rect l="l" t="t" r="r" b="b"/>
              <a:pathLst>
                <a:path w="9204" h="24971" extrusionOk="0">
                  <a:moveTo>
                    <a:pt x="5346" y="1"/>
                  </a:moveTo>
                  <a:lnTo>
                    <a:pt x="4910" y="24"/>
                  </a:lnTo>
                  <a:cubicBezTo>
                    <a:pt x="4998" y="1540"/>
                    <a:pt x="4719" y="3075"/>
                    <a:pt x="4118" y="4470"/>
                  </a:cubicBezTo>
                  <a:cubicBezTo>
                    <a:pt x="3654" y="5527"/>
                    <a:pt x="2995" y="6519"/>
                    <a:pt x="2361" y="7474"/>
                  </a:cubicBezTo>
                  <a:cubicBezTo>
                    <a:pt x="1743" y="8406"/>
                    <a:pt x="1103" y="9366"/>
                    <a:pt x="631" y="10404"/>
                  </a:cubicBezTo>
                  <a:cubicBezTo>
                    <a:pt x="1" y="11794"/>
                    <a:pt x="219" y="14099"/>
                    <a:pt x="1206" y="16574"/>
                  </a:cubicBezTo>
                  <a:cubicBezTo>
                    <a:pt x="2768" y="20483"/>
                    <a:pt x="5699" y="23622"/>
                    <a:pt x="9041" y="24970"/>
                  </a:cubicBezTo>
                  <a:lnTo>
                    <a:pt x="9203" y="24562"/>
                  </a:lnTo>
                  <a:cubicBezTo>
                    <a:pt x="5971" y="23254"/>
                    <a:pt x="3134" y="20209"/>
                    <a:pt x="1614" y="16412"/>
                  </a:cubicBezTo>
                  <a:cubicBezTo>
                    <a:pt x="682" y="14081"/>
                    <a:pt x="459" y="11850"/>
                    <a:pt x="1034" y="10585"/>
                  </a:cubicBezTo>
                  <a:cubicBezTo>
                    <a:pt x="1488" y="9579"/>
                    <a:pt x="2119" y="8633"/>
                    <a:pt x="2727" y="7720"/>
                  </a:cubicBezTo>
                  <a:cubicBezTo>
                    <a:pt x="3375" y="6746"/>
                    <a:pt x="4043" y="5741"/>
                    <a:pt x="4520" y="4646"/>
                  </a:cubicBezTo>
                  <a:cubicBezTo>
                    <a:pt x="5151" y="3190"/>
                    <a:pt x="5438" y="1582"/>
                    <a:pt x="5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2934804" y="1685095"/>
              <a:ext cx="255653" cy="876131"/>
            </a:xfrm>
            <a:custGeom>
              <a:avLst/>
              <a:gdLst/>
              <a:ahLst/>
              <a:cxnLst/>
              <a:rect l="l" t="t" r="r" b="b"/>
              <a:pathLst>
                <a:path w="13793" h="47269" extrusionOk="0">
                  <a:moveTo>
                    <a:pt x="428" y="0"/>
                  </a:moveTo>
                  <a:lnTo>
                    <a:pt x="1" y="93"/>
                  </a:lnTo>
                  <a:cubicBezTo>
                    <a:pt x="660" y="3180"/>
                    <a:pt x="3585" y="5503"/>
                    <a:pt x="6417" y="7746"/>
                  </a:cubicBezTo>
                  <a:cubicBezTo>
                    <a:pt x="7952" y="8961"/>
                    <a:pt x="9398" y="10111"/>
                    <a:pt x="10474" y="11354"/>
                  </a:cubicBezTo>
                  <a:cubicBezTo>
                    <a:pt x="12263" y="13421"/>
                    <a:pt x="13301" y="16170"/>
                    <a:pt x="13325" y="18901"/>
                  </a:cubicBezTo>
                  <a:cubicBezTo>
                    <a:pt x="13352" y="22308"/>
                    <a:pt x="11878" y="25610"/>
                    <a:pt x="10492" y="28432"/>
                  </a:cubicBezTo>
                  <a:lnTo>
                    <a:pt x="10061" y="29309"/>
                  </a:lnTo>
                  <a:cubicBezTo>
                    <a:pt x="8707" y="32040"/>
                    <a:pt x="7312" y="34867"/>
                    <a:pt x="6858" y="37922"/>
                  </a:cubicBezTo>
                  <a:cubicBezTo>
                    <a:pt x="6287" y="41747"/>
                    <a:pt x="7539" y="45414"/>
                    <a:pt x="10042" y="47268"/>
                  </a:cubicBezTo>
                  <a:lnTo>
                    <a:pt x="10307" y="46916"/>
                  </a:lnTo>
                  <a:cubicBezTo>
                    <a:pt x="7928" y="45154"/>
                    <a:pt x="6747" y="41649"/>
                    <a:pt x="7289" y="37988"/>
                  </a:cubicBezTo>
                  <a:cubicBezTo>
                    <a:pt x="7734" y="35001"/>
                    <a:pt x="9115" y="32206"/>
                    <a:pt x="10455" y="29504"/>
                  </a:cubicBezTo>
                  <a:lnTo>
                    <a:pt x="10887" y="28627"/>
                  </a:lnTo>
                  <a:cubicBezTo>
                    <a:pt x="12295" y="25758"/>
                    <a:pt x="13793" y="22401"/>
                    <a:pt x="13765" y="18901"/>
                  </a:cubicBezTo>
                  <a:cubicBezTo>
                    <a:pt x="13737" y="16063"/>
                    <a:pt x="12661" y="13208"/>
                    <a:pt x="10808" y="11067"/>
                  </a:cubicBezTo>
                  <a:cubicBezTo>
                    <a:pt x="9704" y="9791"/>
                    <a:pt x="8239" y="8632"/>
                    <a:pt x="6691" y="7404"/>
                  </a:cubicBezTo>
                  <a:cubicBezTo>
                    <a:pt x="3918" y="5206"/>
                    <a:pt x="1058" y="2934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2720701" y="1455200"/>
              <a:ext cx="551583" cy="1381692"/>
            </a:xfrm>
            <a:custGeom>
              <a:avLst/>
              <a:gdLst/>
              <a:ahLst/>
              <a:cxnLst/>
              <a:rect l="l" t="t" r="r" b="b"/>
              <a:pathLst>
                <a:path w="29759" h="74545" extrusionOk="0">
                  <a:moveTo>
                    <a:pt x="5745" y="0"/>
                  </a:moveTo>
                  <a:cubicBezTo>
                    <a:pt x="4282" y="0"/>
                    <a:pt x="2895" y="420"/>
                    <a:pt x="1665" y="1246"/>
                  </a:cubicBezTo>
                  <a:lnTo>
                    <a:pt x="1920" y="1631"/>
                  </a:lnTo>
                  <a:cubicBezTo>
                    <a:pt x="3074" y="855"/>
                    <a:pt x="4378" y="461"/>
                    <a:pt x="5754" y="461"/>
                  </a:cubicBezTo>
                  <a:cubicBezTo>
                    <a:pt x="6263" y="461"/>
                    <a:pt x="6782" y="515"/>
                    <a:pt x="7307" y="624"/>
                  </a:cubicBezTo>
                  <a:cubicBezTo>
                    <a:pt x="9916" y="1167"/>
                    <a:pt x="12462" y="3039"/>
                    <a:pt x="14112" y="5626"/>
                  </a:cubicBezTo>
                  <a:cubicBezTo>
                    <a:pt x="14247" y="5835"/>
                    <a:pt x="14432" y="6178"/>
                    <a:pt x="14631" y="6540"/>
                  </a:cubicBezTo>
                  <a:cubicBezTo>
                    <a:pt x="15049" y="7305"/>
                    <a:pt x="15526" y="8176"/>
                    <a:pt x="15883" y="8547"/>
                  </a:cubicBezTo>
                  <a:cubicBezTo>
                    <a:pt x="16180" y="8853"/>
                    <a:pt x="16519" y="9094"/>
                    <a:pt x="16848" y="9330"/>
                  </a:cubicBezTo>
                  <a:cubicBezTo>
                    <a:pt x="16981" y="9428"/>
                    <a:pt x="17120" y="9525"/>
                    <a:pt x="17255" y="9632"/>
                  </a:cubicBezTo>
                  <a:cubicBezTo>
                    <a:pt x="19439" y="11311"/>
                    <a:pt x="20714" y="14393"/>
                    <a:pt x="20431" y="17304"/>
                  </a:cubicBezTo>
                  <a:lnTo>
                    <a:pt x="20417" y="17435"/>
                  </a:lnTo>
                  <a:lnTo>
                    <a:pt x="20524" y="17514"/>
                  </a:lnTo>
                  <a:cubicBezTo>
                    <a:pt x="25401" y="21041"/>
                    <a:pt x="27825" y="24648"/>
                    <a:pt x="27728" y="28217"/>
                  </a:cubicBezTo>
                  <a:cubicBezTo>
                    <a:pt x="27630" y="31736"/>
                    <a:pt x="26759" y="35209"/>
                    <a:pt x="25916" y="38570"/>
                  </a:cubicBezTo>
                  <a:cubicBezTo>
                    <a:pt x="25665" y="39561"/>
                    <a:pt x="25410" y="40586"/>
                    <a:pt x="25174" y="41596"/>
                  </a:cubicBezTo>
                  <a:cubicBezTo>
                    <a:pt x="24831" y="43085"/>
                    <a:pt x="24608" y="44634"/>
                    <a:pt x="25285" y="45867"/>
                  </a:cubicBezTo>
                  <a:cubicBezTo>
                    <a:pt x="25586" y="46418"/>
                    <a:pt x="26031" y="46836"/>
                    <a:pt x="26462" y="47234"/>
                  </a:cubicBezTo>
                  <a:cubicBezTo>
                    <a:pt x="26879" y="47623"/>
                    <a:pt x="27273" y="47994"/>
                    <a:pt x="27538" y="48472"/>
                  </a:cubicBezTo>
                  <a:cubicBezTo>
                    <a:pt x="28270" y="49784"/>
                    <a:pt x="27793" y="51462"/>
                    <a:pt x="27440" y="52343"/>
                  </a:cubicBezTo>
                  <a:cubicBezTo>
                    <a:pt x="27241" y="52834"/>
                    <a:pt x="27005" y="53321"/>
                    <a:pt x="26772" y="53794"/>
                  </a:cubicBezTo>
                  <a:cubicBezTo>
                    <a:pt x="26402" y="54554"/>
                    <a:pt x="26017" y="55343"/>
                    <a:pt x="25786" y="56195"/>
                  </a:cubicBezTo>
                  <a:cubicBezTo>
                    <a:pt x="25201" y="58356"/>
                    <a:pt x="25688" y="60845"/>
                    <a:pt x="27051" y="62691"/>
                  </a:cubicBezTo>
                  <a:cubicBezTo>
                    <a:pt x="27264" y="62982"/>
                    <a:pt x="27506" y="63265"/>
                    <a:pt x="27737" y="63538"/>
                  </a:cubicBezTo>
                  <a:cubicBezTo>
                    <a:pt x="28475" y="64420"/>
                    <a:pt x="29175" y="65254"/>
                    <a:pt x="29226" y="66334"/>
                  </a:cubicBezTo>
                  <a:cubicBezTo>
                    <a:pt x="29290" y="67836"/>
                    <a:pt x="27987" y="69023"/>
                    <a:pt x="26750" y="69630"/>
                  </a:cubicBezTo>
                  <a:cubicBezTo>
                    <a:pt x="25472" y="70253"/>
                    <a:pt x="24064" y="70574"/>
                    <a:pt x="22663" y="70574"/>
                  </a:cubicBezTo>
                  <a:cubicBezTo>
                    <a:pt x="22093" y="70574"/>
                    <a:pt x="21524" y="70521"/>
                    <a:pt x="20965" y="70413"/>
                  </a:cubicBezTo>
                  <a:lnTo>
                    <a:pt x="20681" y="70363"/>
                  </a:lnTo>
                  <a:lnTo>
                    <a:pt x="20681" y="70363"/>
                  </a:lnTo>
                  <a:lnTo>
                    <a:pt x="20691" y="70650"/>
                  </a:lnTo>
                  <a:cubicBezTo>
                    <a:pt x="20704" y="70980"/>
                    <a:pt x="20774" y="71337"/>
                    <a:pt x="20843" y="71684"/>
                  </a:cubicBezTo>
                  <a:cubicBezTo>
                    <a:pt x="21066" y="72833"/>
                    <a:pt x="21145" y="73562"/>
                    <a:pt x="20353" y="73956"/>
                  </a:cubicBezTo>
                  <a:cubicBezTo>
                    <a:pt x="19897" y="74041"/>
                    <a:pt x="19470" y="74084"/>
                    <a:pt x="19073" y="74084"/>
                  </a:cubicBezTo>
                  <a:cubicBezTo>
                    <a:pt x="18111" y="74084"/>
                    <a:pt x="17322" y="73835"/>
                    <a:pt x="16718" y="73340"/>
                  </a:cubicBezTo>
                  <a:cubicBezTo>
                    <a:pt x="15429" y="72277"/>
                    <a:pt x="15410" y="70409"/>
                    <a:pt x="15410" y="70391"/>
                  </a:cubicBezTo>
                  <a:lnTo>
                    <a:pt x="15410" y="70135"/>
                  </a:lnTo>
                  <a:lnTo>
                    <a:pt x="15156" y="70163"/>
                  </a:lnTo>
                  <a:cubicBezTo>
                    <a:pt x="14996" y="70180"/>
                    <a:pt x="14774" y="70192"/>
                    <a:pt x="14516" y="70192"/>
                  </a:cubicBezTo>
                  <a:cubicBezTo>
                    <a:pt x="13560" y="70192"/>
                    <a:pt x="12109" y="70019"/>
                    <a:pt x="11493" y="69245"/>
                  </a:cubicBezTo>
                  <a:cubicBezTo>
                    <a:pt x="11146" y="68814"/>
                    <a:pt x="11099" y="68226"/>
                    <a:pt x="11345" y="67493"/>
                  </a:cubicBezTo>
                  <a:lnTo>
                    <a:pt x="11502" y="67034"/>
                  </a:lnTo>
                  <a:lnTo>
                    <a:pt x="11048" y="67206"/>
                  </a:lnTo>
                  <a:cubicBezTo>
                    <a:pt x="10462" y="67426"/>
                    <a:pt x="9839" y="67533"/>
                    <a:pt x="9215" y="67533"/>
                  </a:cubicBezTo>
                  <a:cubicBezTo>
                    <a:pt x="7884" y="67533"/>
                    <a:pt x="6550" y="67047"/>
                    <a:pt x="5568" y="66144"/>
                  </a:cubicBezTo>
                  <a:cubicBezTo>
                    <a:pt x="4126" y="64818"/>
                    <a:pt x="3519" y="62658"/>
                    <a:pt x="4057" y="60776"/>
                  </a:cubicBezTo>
                  <a:lnTo>
                    <a:pt x="4177" y="60350"/>
                  </a:lnTo>
                  <a:lnTo>
                    <a:pt x="3760" y="60493"/>
                  </a:lnTo>
                  <a:cubicBezTo>
                    <a:pt x="3563" y="60563"/>
                    <a:pt x="3372" y="60592"/>
                    <a:pt x="3190" y="60592"/>
                  </a:cubicBezTo>
                  <a:cubicBezTo>
                    <a:pt x="2758" y="60592"/>
                    <a:pt x="2383" y="60428"/>
                    <a:pt x="2114" y="60261"/>
                  </a:cubicBezTo>
                  <a:cubicBezTo>
                    <a:pt x="1359" y="59798"/>
                    <a:pt x="793" y="58925"/>
                    <a:pt x="672" y="58045"/>
                  </a:cubicBezTo>
                  <a:cubicBezTo>
                    <a:pt x="473" y="56580"/>
                    <a:pt x="1081" y="55120"/>
                    <a:pt x="1665" y="53711"/>
                  </a:cubicBezTo>
                  <a:lnTo>
                    <a:pt x="1776" y="53437"/>
                  </a:lnTo>
                  <a:cubicBezTo>
                    <a:pt x="2444" y="51828"/>
                    <a:pt x="2981" y="50118"/>
                    <a:pt x="2434" y="48513"/>
                  </a:cubicBezTo>
                  <a:lnTo>
                    <a:pt x="2434" y="48513"/>
                  </a:lnTo>
                  <a:lnTo>
                    <a:pt x="1999" y="48661"/>
                  </a:lnTo>
                  <a:cubicBezTo>
                    <a:pt x="2499" y="50122"/>
                    <a:pt x="1984" y="51736"/>
                    <a:pt x="1355" y="53266"/>
                  </a:cubicBezTo>
                  <a:lnTo>
                    <a:pt x="1238" y="53535"/>
                  </a:lnTo>
                  <a:cubicBezTo>
                    <a:pt x="631" y="54999"/>
                    <a:pt x="0" y="56515"/>
                    <a:pt x="219" y="58105"/>
                  </a:cubicBezTo>
                  <a:cubicBezTo>
                    <a:pt x="353" y="59120"/>
                    <a:pt x="1002" y="60117"/>
                    <a:pt x="1873" y="60656"/>
                  </a:cubicBezTo>
                  <a:cubicBezTo>
                    <a:pt x="2299" y="60917"/>
                    <a:pt x="2756" y="61049"/>
                    <a:pt x="3201" y="61049"/>
                  </a:cubicBezTo>
                  <a:cubicBezTo>
                    <a:pt x="3308" y="61049"/>
                    <a:pt x="3414" y="61041"/>
                    <a:pt x="3519" y="61026"/>
                  </a:cubicBezTo>
                  <a:lnTo>
                    <a:pt x="3519" y="61026"/>
                  </a:lnTo>
                  <a:cubicBezTo>
                    <a:pt x="3111" y="62978"/>
                    <a:pt x="3783" y="65128"/>
                    <a:pt x="5258" y="66482"/>
                  </a:cubicBezTo>
                  <a:cubicBezTo>
                    <a:pt x="6323" y="67464"/>
                    <a:pt x="7770" y="67991"/>
                    <a:pt x="9213" y="67991"/>
                  </a:cubicBezTo>
                  <a:cubicBezTo>
                    <a:pt x="9747" y="67991"/>
                    <a:pt x="10280" y="67919"/>
                    <a:pt x="10793" y="67771"/>
                  </a:cubicBezTo>
                  <a:lnTo>
                    <a:pt x="10793" y="67771"/>
                  </a:lnTo>
                  <a:cubicBezTo>
                    <a:pt x="10645" y="68476"/>
                    <a:pt x="10756" y="69065"/>
                    <a:pt x="11131" y="69533"/>
                  </a:cubicBezTo>
                  <a:cubicBezTo>
                    <a:pt x="11905" y="70499"/>
                    <a:pt x="13580" y="70647"/>
                    <a:pt x="14525" y="70647"/>
                  </a:cubicBezTo>
                  <a:cubicBezTo>
                    <a:pt x="14700" y="70647"/>
                    <a:pt x="14851" y="70642"/>
                    <a:pt x="14965" y="70636"/>
                  </a:cubicBezTo>
                  <a:cubicBezTo>
                    <a:pt x="15012" y="71226"/>
                    <a:pt x="15248" y="72718"/>
                    <a:pt x="16421" y="73691"/>
                  </a:cubicBezTo>
                  <a:cubicBezTo>
                    <a:pt x="17112" y="74257"/>
                    <a:pt x="17997" y="74544"/>
                    <a:pt x="19068" y="74544"/>
                  </a:cubicBezTo>
                  <a:cubicBezTo>
                    <a:pt x="19504" y="74544"/>
                    <a:pt x="19972" y="74493"/>
                    <a:pt x="20468" y="74401"/>
                  </a:cubicBezTo>
                  <a:lnTo>
                    <a:pt x="20524" y="74382"/>
                  </a:lnTo>
                  <a:cubicBezTo>
                    <a:pt x="21724" y="73812"/>
                    <a:pt x="21483" y="72583"/>
                    <a:pt x="21293" y="71596"/>
                  </a:cubicBezTo>
                  <a:cubicBezTo>
                    <a:pt x="21247" y="71359"/>
                    <a:pt x="21200" y="71132"/>
                    <a:pt x="21177" y="70920"/>
                  </a:cubicBezTo>
                  <a:lnTo>
                    <a:pt x="21177" y="70920"/>
                  </a:lnTo>
                  <a:cubicBezTo>
                    <a:pt x="21668" y="70998"/>
                    <a:pt x="22165" y="71037"/>
                    <a:pt x="22663" y="71037"/>
                  </a:cubicBezTo>
                  <a:cubicBezTo>
                    <a:pt x="24135" y="71037"/>
                    <a:pt x="25612" y="70698"/>
                    <a:pt x="26949" y="70043"/>
                  </a:cubicBezTo>
                  <a:cubicBezTo>
                    <a:pt x="28321" y="69371"/>
                    <a:pt x="29759" y="68040"/>
                    <a:pt x="29684" y="66315"/>
                  </a:cubicBezTo>
                  <a:cubicBezTo>
                    <a:pt x="29629" y="65078"/>
                    <a:pt x="28845" y="64146"/>
                    <a:pt x="28090" y="63242"/>
                  </a:cubicBezTo>
                  <a:cubicBezTo>
                    <a:pt x="27863" y="62973"/>
                    <a:pt x="27626" y="62695"/>
                    <a:pt x="27422" y="62417"/>
                  </a:cubicBezTo>
                  <a:cubicBezTo>
                    <a:pt x="26138" y="60683"/>
                    <a:pt x="25679" y="58347"/>
                    <a:pt x="26231" y="56316"/>
                  </a:cubicBezTo>
                  <a:cubicBezTo>
                    <a:pt x="26449" y="55510"/>
                    <a:pt x="26824" y="54740"/>
                    <a:pt x="27190" y="53993"/>
                  </a:cubicBezTo>
                  <a:cubicBezTo>
                    <a:pt x="27422" y="53516"/>
                    <a:pt x="27663" y="53024"/>
                    <a:pt x="27867" y="52514"/>
                  </a:cubicBezTo>
                  <a:cubicBezTo>
                    <a:pt x="28247" y="51554"/>
                    <a:pt x="28766" y="49728"/>
                    <a:pt x="27941" y="48244"/>
                  </a:cubicBezTo>
                  <a:cubicBezTo>
                    <a:pt x="27640" y="47707"/>
                    <a:pt x="27200" y="47294"/>
                    <a:pt x="26772" y="46900"/>
                  </a:cubicBezTo>
                  <a:cubicBezTo>
                    <a:pt x="26351" y="46506"/>
                    <a:pt x="25952" y="46136"/>
                    <a:pt x="25688" y="45648"/>
                  </a:cubicBezTo>
                  <a:cubicBezTo>
                    <a:pt x="25053" y="44489"/>
                    <a:pt x="25322" y="43006"/>
                    <a:pt x="25623" y="41699"/>
                  </a:cubicBezTo>
                  <a:cubicBezTo>
                    <a:pt x="25855" y="40693"/>
                    <a:pt x="26115" y="39673"/>
                    <a:pt x="26361" y="38681"/>
                  </a:cubicBezTo>
                  <a:cubicBezTo>
                    <a:pt x="27209" y="35297"/>
                    <a:pt x="28090" y="31796"/>
                    <a:pt x="28187" y="28231"/>
                  </a:cubicBezTo>
                  <a:cubicBezTo>
                    <a:pt x="28289" y="24523"/>
                    <a:pt x="25837" y="20818"/>
                    <a:pt x="20899" y="17216"/>
                  </a:cubicBezTo>
                  <a:cubicBezTo>
                    <a:pt x="21154" y="14148"/>
                    <a:pt x="19842" y="11041"/>
                    <a:pt x="17538" y="9266"/>
                  </a:cubicBezTo>
                  <a:cubicBezTo>
                    <a:pt x="17399" y="9159"/>
                    <a:pt x="17255" y="9058"/>
                    <a:pt x="17116" y="8955"/>
                  </a:cubicBezTo>
                  <a:cubicBezTo>
                    <a:pt x="16792" y="8724"/>
                    <a:pt x="16481" y="8501"/>
                    <a:pt x="16213" y="8228"/>
                  </a:cubicBezTo>
                  <a:cubicBezTo>
                    <a:pt x="15897" y="7903"/>
                    <a:pt x="15419" y="7021"/>
                    <a:pt x="15034" y="6317"/>
                  </a:cubicBezTo>
                  <a:cubicBezTo>
                    <a:pt x="14822" y="5932"/>
                    <a:pt x="14640" y="5598"/>
                    <a:pt x="14501" y="5380"/>
                  </a:cubicBezTo>
                  <a:cubicBezTo>
                    <a:pt x="12781" y="2692"/>
                    <a:pt x="10130" y="745"/>
                    <a:pt x="7399" y="174"/>
                  </a:cubicBezTo>
                  <a:cubicBezTo>
                    <a:pt x="6840" y="58"/>
                    <a:pt x="6287" y="0"/>
                    <a:pt x="5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59"/>
          <p:cNvGrpSpPr/>
          <p:nvPr/>
        </p:nvGrpSpPr>
        <p:grpSpPr>
          <a:xfrm>
            <a:off x="713225" y="1477811"/>
            <a:ext cx="1011761" cy="1290797"/>
            <a:chOff x="713225" y="1477811"/>
            <a:chExt cx="1011761" cy="1290797"/>
          </a:xfrm>
        </p:grpSpPr>
        <p:sp>
          <p:nvSpPr>
            <p:cNvPr id="1964" name="Google Shape;1964;p59"/>
            <p:cNvSpPr/>
            <p:nvPr/>
          </p:nvSpPr>
          <p:spPr>
            <a:xfrm>
              <a:off x="713225" y="1477811"/>
              <a:ext cx="719899" cy="1235265"/>
            </a:xfrm>
            <a:custGeom>
              <a:avLst/>
              <a:gdLst/>
              <a:ahLst/>
              <a:cxnLst/>
              <a:rect l="l" t="t" r="r" b="b"/>
              <a:pathLst>
                <a:path w="38840" h="66645" extrusionOk="0">
                  <a:moveTo>
                    <a:pt x="26894" y="1"/>
                  </a:moveTo>
                  <a:cubicBezTo>
                    <a:pt x="26004" y="1"/>
                    <a:pt x="25121" y="85"/>
                    <a:pt x="24265" y="262"/>
                  </a:cubicBezTo>
                  <a:cubicBezTo>
                    <a:pt x="19679" y="1207"/>
                    <a:pt x="15216" y="4504"/>
                    <a:pt x="12017" y="9306"/>
                  </a:cubicBezTo>
                  <a:cubicBezTo>
                    <a:pt x="9490" y="13099"/>
                    <a:pt x="7617" y="17832"/>
                    <a:pt x="6120" y="24198"/>
                  </a:cubicBezTo>
                  <a:cubicBezTo>
                    <a:pt x="5531" y="26687"/>
                    <a:pt x="5039" y="29241"/>
                    <a:pt x="4562" y="31712"/>
                  </a:cubicBezTo>
                  <a:cubicBezTo>
                    <a:pt x="4038" y="34443"/>
                    <a:pt x="3491" y="37271"/>
                    <a:pt x="2819" y="40010"/>
                  </a:cubicBezTo>
                  <a:cubicBezTo>
                    <a:pt x="2611" y="40877"/>
                    <a:pt x="2384" y="41745"/>
                    <a:pt x="2156" y="42616"/>
                  </a:cubicBezTo>
                  <a:cubicBezTo>
                    <a:pt x="1094" y="46677"/>
                    <a:pt x="0" y="50877"/>
                    <a:pt x="339" y="55124"/>
                  </a:cubicBezTo>
                  <a:cubicBezTo>
                    <a:pt x="756" y="60358"/>
                    <a:pt x="6300" y="66278"/>
                    <a:pt x="11127" y="66644"/>
                  </a:cubicBezTo>
                  <a:lnTo>
                    <a:pt x="11159" y="66185"/>
                  </a:lnTo>
                  <a:cubicBezTo>
                    <a:pt x="6528" y="65833"/>
                    <a:pt x="1201" y="60131"/>
                    <a:pt x="798" y="55091"/>
                  </a:cubicBezTo>
                  <a:cubicBezTo>
                    <a:pt x="464" y="50918"/>
                    <a:pt x="1549" y="46756"/>
                    <a:pt x="2601" y="42732"/>
                  </a:cubicBezTo>
                  <a:cubicBezTo>
                    <a:pt x="2829" y="41861"/>
                    <a:pt x="3056" y="40988"/>
                    <a:pt x="3268" y="40117"/>
                  </a:cubicBezTo>
                  <a:cubicBezTo>
                    <a:pt x="3941" y="37368"/>
                    <a:pt x="4488" y="34535"/>
                    <a:pt x="5016" y="31800"/>
                  </a:cubicBezTo>
                  <a:cubicBezTo>
                    <a:pt x="5489" y="29333"/>
                    <a:pt x="5985" y="26784"/>
                    <a:pt x="6565" y="24304"/>
                  </a:cubicBezTo>
                  <a:cubicBezTo>
                    <a:pt x="8048" y="17995"/>
                    <a:pt x="9903" y="13307"/>
                    <a:pt x="12402" y="9562"/>
                  </a:cubicBezTo>
                  <a:cubicBezTo>
                    <a:pt x="15530" y="4861"/>
                    <a:pt x="19889" y="1635"/>
                    <a:pt x="24358" y="711"/>
                  </a:cubicBezTo>
                  <a:cubicBezTo>
                    <a:pt x="25154" y="548"/>
                    <a:pt x="25979" y="470"/>
                    <a:pt x="26816" y="470"/>
                  </a:cubicBezTo>
                  <a:cubicBezTo>
                    <a:pt x="31340" y="470"/>
                    <a:pt x="36198" y="2752"/>
                    <a:pt x="38455" y="6186"/>
                  </a:cubicBezTo>
                  <a:lnTo>
                    <a:pt x="38840" y="5936"/>
                  </a:lnTo>
                  <a:cubicBezTo>
                    <a:pt x="36472" y="2334"/>
                    <a:pt x="31575" y="1"/>
                    <a:pt x="26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1427149" y="1574243"/>
              <a:ext cx="256932" cy="1109079"/>
            </a:xfrm>
            <a:custGeom>
              <a:avLst/>
              <a:gdLst/>
              <a:ahLst/>
              <a:cxnLst/>
              <a:rect l="l" t="t" r="r" b="b"/>
              <a:pathLst>
                <a:path w="13862" h="59837" extrusionOk="0">
                  <a:moveTo>
                    <a:pt x="2239" y="1"/>
                  </a:moveTo>
                  <a:cubicBezTo>
                    <a:pt x="1466" y="1"/>
                    <a:pt x="700" y="205"/>
                    <a:pt x="1" y="669"/>
                  </a:cubicBezTo>
                  <a:lnTo>
                    <a:pt x="255" y="1054"/>
                  </a:lnTo>
                  <a:cubicBezTo>
                    <a:pt x="877" y="640"/>
                    <a:pt x="1560" y="458"/>
                    <a:pt x="2250" y="458"/>
                  </a:cubicBezTo>
                  <a:cubicBezTo>
                    <a:pt x="3961" y="458"/>
                    <a:pt x="5724" y="1574"/>
                    <a:pt x="6750" y="3056"/>
                  </a:cubicBezTo>
                  <a:cubicBezTo>
                    <a:pt x="8303" y="5299"/>
                    <a:pt x="8711" y="8243"/>
                    <a:pt x="9068" y="10845"/>
                  </a:cubicBezTo>
                  <a:lnTo>
                    <a:pt x="12137" y="33042"/>
                  </a:lnTo>
                  <a:cubicBezTo>
                    <a:pt x="12758" y="37529"/>
                    <a:pt x="13398" y="42165"/>
                    <a:pt x="12865" y="46745"/>
                  </a:cubicBezTo>
                  <a:cubicBezTo>
                    <a:pt x="12323" y="51423"/>
                    <a:pt x="9426" y="56893"/>
                    <a:pt x="6129" y="59471"/>
                  </a:cubicBezTo>
                  <a:lnTo>
                    <a:pt x="6412" y="59837"/>
                  </a:lnTo>
                  <a:cubicBezTo>
                    <a:pt x="9796" y="57190"/>
                    <a:pt x="12768" y="51585"/>
                    <a:pt x="13324" y="46796"/>
                  </a:cubicBezTo>
                  <a:cubicBezTo>
                    <a:pt x="13862" y="42161"/>
                    <a:pt x="13217" y="37492"/>
                    <a:pt x="12597" y="32976"/>
                  </a:cubicBezTo>
                  <a:lnTo>
                    <a:pt x="9527" y="10779"/>
                  </a:lnTo>
                  <a:cubicBezTo>
                    <a:pt x="9161" y="8132"/>
                    <a:pt x="8744" y="5128"/>
                    <a:pt x="7126" y="2796"/>
                  </a:cubicBezTo>
                  <a:cubicBezTo>
                    <a:pt x="6021" y="1195"/>
                    <a:pt x="4110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888592" y="1543477"/>
              <a:ext cx="685980" cy="826902"/>
            </a:xfrm>
            <a:custGeom>
              <a:avLst/>
              <a:gdLst/>
              <a:ahLst/>
              <a:cxnLst/>
              <a:rect l="l" t="t" r="r" b="b"/>
              <a:pathLst>
                <a:path w="37010" h="44613" extrusionOk="0">
                  <a:moveTo>
                    <a:pt x="18506" y="1"/>
                  </a:moveTo>
                  <a:cubicBezTo>
                    <a:pt x="8285" y="1"/>
                    <a:pt x="0" y="8934"/>
                    <a:pt x="0" y="19949"/>
                  </a:cubicBezTo>
                  <a:cubicBezTo>
                    <a:pt x="0" y="36597"/>
                    <a:pt x="8285" y="44613"/>
                    <a:pt x="18506" y="44613"/>
                  </a:cubicBezTo>
                  <a:cubicBezTo>
                    <a:pt x="28725" y="44613"/>
                    <a:pt x="37009" y="37488"/>
                    <a:pt x="37009" y="19949"/>
                  </a:cubicBezTo>
                  <a:cubicBezTo>
                    <a:pt x="37009" y="8934"/>
                    <a:pt x="28725" y="1"/>
                    <a:pt x="18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1113871" y="2213516"/>
              <a:ext cx="235469" cy="466341"/>
            </a:xfrm>
            <a:custGeom>
              <a:avLst/>
              <a:gdLst/>
              <a:ahLst/>
              <a:cxnLst/>
              <a:rect l="l" t="t" r="r" b="b"/>
              <a:pathLst>
                <a:path w="12704" h="25160" extrusionOk="0">
                  <a:moveTo>
                    <a:pt x="1" y="0"/>
                  </a:moveTo>
                  <a:lnTo>
                    <a:pt x="1" y="25159"/>
                  </a:lnTo>
                  <a:lnTo>
                    <a:pt x="12703" y="25159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877509" y="2413627"/>
              <a:ext cx="718620" cy="354982"/>
            </a:xfrm>
            <a:custGeom>
              <a:avLst/>
              <a:gdLst/>
              <a:ahLst/>
              <a:cxnLst/>
              <a:rect l="l" t="t" r="r" b="b"/>
              <a:pathLst>
                <a:path w="38771" h="19152" extrusionOk="0">
                  <a:moveTo>
                    <a:pt x="19104" y="0"/>
                  </a:moveTo>
                  <a:cubicBezTo>
                    <a:pt x="8701" y="0"/>
                    <a:pt x="1" y="13361"/>
                    <a:pt x="1" y="18943"/>
                  </a:cubicBezTo>
                  <a:lnTo>
                    <a:pt x="19104" y="19152"/>
                  </a:lnTo>
                  <a:lnTo>
                    <a:pt x="38205" y="19152"/>
                  </a:lnTo>
                  <a:cubicBezTo>
                    <a:pt x="38770" y="14362"/>
                    <a:pt x="29582" y="0"/>
                    <a:pt x="19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739673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6281" y="1"/>
                  </a:moveTo>
                  <a:cubicBezTo>
                    <a:pt x="5659" y="1"/>
                    <a:pt x="5038" y="119"/>
                    <a:pt x="4438" y="367"/>
                  </a:cubicBezTo>
                  <a:cubicBezTo>
                    <a:pt x="1364" y="1638"/>
                    <a:pt x="1" y="5838"/>
                    <a:pt x="1396" y="9750"/>
                  </a:cubicBezTo>
                  <a:cubicBezTo>
                    <a:pt x="2515" y="12899"/>
                    <a:pt x="5075" y="14900"/>
                    <a:pt x="7634" y="14900"/>
                  </a:cubicBezTo>
                  <a:cubicBezTo>
                    <a:pt x="8255" y="14900"/>
                    <a:pt x="8877" y="14782"/>
                    <a:pt x="9477" y="14534"/>
                  </a:cubicBezTo>
                  <a:cubicBezTo>
                    <a:pt x="12546" y="13265"/>
                    <a:pt x="13909" y="9065"/>
                    <a:pt x="12518" y="5151"/>
                  </a:cubicBezTo>
                  <a:cubicBezTo>
                    <a:pt x="11399" y="2003"/>
                    <a:pt x="8839" y="1"/>
                    <a:pt x="62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1467182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3" y="1"/>
                  </a:moveTo>
                  <a:cubicBezTo>
                    <a:pt x="5074" y="1"/>
                    <a:pt x="2510" y="2003"/>
                    <a:pt x="1391" y="5151"/>
                  </a:cubicBezTo>
                  <a:cubicBezTo>
                    <a:pt x="0" y="9065"/>
                    <a:pt x="1363" y="13265"/>
                    <a:pt x="4437" y="14534"/>
                  </a:cubicBezTo>
                  <a:cubicBezTo>
                    <a:pt x="5037" y="14782"/>
                    <a:pt x="5657" y="14900"/>
                    <a:pt x="6278" y="14900"/>
                  </a:cubicBezTo>
                  <a:cubicBezTo>
                    <a:pt x="8835" y="14900"/>
                    <a:pt x="11398" y="12899"/>
                    <a:pt x="12517" y="9750"/>
                  </a:cubicBezTo>
                  <a:cubicBezTo>
                    <a:pt x="13908" y="5838"/>
                    <a:pt x="12545" y="1638"/>
                    <a:pt x="9476" y="367"/>
                  </a:cubicBezTo>
                  <a:cubicBezTo>
                    <a:pt x="8876" y="119"/>
                    <a:pt x="8255" y="1"/>
                    <a:pt x="76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1061365" y="1870935"/>
              <a:ext cx="34494" cy="70229"/>
            </a:xfrm>
            <a:custGeom>
              <a:avLst/>
              <a:gdLst/>
              <a:ahLst/>
              <a:cxnLst/>
              <a:rect l="l" t="t" r="r" b="b"/>
              <a:pathLst>
                <a:path w="1861" h="3789" extrusionOk="0">
                  <a:moveTo>
                    <a:pt x="933" y="0"/>
                  </a:moveTo>
                  <a:cubicBezTo>
                    <a:pt x="418" y="0"/>
                    <a:pt x="1" y="849"/>
                    <a:pt x="1" y="1892"/>
                  </a:cubicBezTo>
                  <a:cubicBezTo>
                    <a:pt x="1" y="2940"/>
                    <a:pt x="418" y="3789"/>
                    <a:pt x="933" y="3789"/>
                  </a:cubicBezTo>
                  <a:cubicBezTo>
                    <a:pt x="1443" y="3789"/>
                    <a:pt x="1860" y="2940"/>
                    <a:pt x="1860" y="1892"/>
                  </a:cubicBezTo>
                  <a:cubicBezTo>
                    <a:pt x="1860" y="849"/>
                    <a:pt x="1443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1346545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3" y="0"/>
                  </a:moveTo>
                  <a:cubicBezTo>
                    <a:pt x="418" y="0"/>
                    <a:pt x="0" y="849"/>
                    <a:pt x="0" y="1892"/>
                  </a:cubicBezTo>
                  <a:cubicBezTo>
                    <a:pt x="0" y="2940"/>
                    <a:pt x="418" y="3789"/>
                    <a:pt x="933" y="3789"/>
                  </a:cubicBezTo>
                  <a:cubicBezTo>
                    <a:pt x="1447" y="3789"/>
                    <a:pt x="1860" y="2940"/>
                    <a:pt x="1860" y="1892"/>
                  </a:cubicBezTo>
                  <a:cubicBezTo>
                    <a:pt x="1860" y="849"/>
                    <a:pt x="1447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919785" y="1924553"/>
              <a:ext cx="623666" cy="463097"/>
            </a:xfrm>
            <a:custGeom>
              <a:avLst/>
              <a:gdLst/>
              <a:ahLst/>
              <a:cxnLst/>
              <a:rect l="l" t="t" r="r" b="b"/>
              <a:pathLst>
                <a:path w="33648" h="24985" extrusionOk="0">
                  <a:moveTo>
                    <a:pt x="16823" y="0"/>
                  </a:moveTo>
                  <a:cubicBezTo>
                    <a:pt x="13731" y="0"/>
                    <a:pt x="3718" y="1748"/>
                    <a:pt x="1" y="11581"/>
                  </a:cubicBezTo>
                  <a:cubicBezTo>
                    <a:pt x="1859" y="18707"/>
                    <a:pt x="10394" y="24984"/>
                    <a:pt x="16823" y="24984"/>
                  </a:cubicBezTo>
                  <a:cubicBezTo>
                    <a:pt x="23249" y="24984"/>
                    <a:pt x="31788" y="18707"/>
                    <a:pt x="33647" y="11581"/>
                  </a:cubicBezTo>
                  <a:cubicBezTo>
                    <a:pt x="29930" y="1748"/>
                    <a:pt x="19911" y="0"/>
                    <a:pt x="16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1163635" y="1936841"/>
              <a:ext cx="135862" cy="39220"/>
            </a:xfrm>
            <a:custGeom>
              <a:avLst/>
              <a:gdLst/>
              <a:ahLst/>
              <a:cxnLst/>
              <a:rect l="l" t="t" r="r" b="b"/>
              <a:pathLst>
                <a:path w="7330" h="2116" extrusionOk="0">
                  <a:moveTo>
                    <a:pt x="3666" y="464"/>
                  </a:moveTo>
                  <a:cubicBezTo>
                    <a:pt x="4854" y="608"/>
                    <a:pt x="6610" y="978"/>
                    <a:pt x="6837" y="1373"/>
                  </a:cubicBezTo>
                  <a:cubicBezTo>
                    <a:pt x="6852" y="1396"/>
                    <a:pt x="6847" y="1406"/>
                    <a:pt x="6843" y="1419"/>
                  </a:cubicBezTo>
                  <a:cubicBezTo>
                    <a:pt x="6776" y="1580"/>
                    <a:pt x="6466" y="1650"/>
                    <a:pt x="6028" y="1650"/>
                  </a:cubicBezTo>
                  <a:cubicBezTo>
                    <a:pt x="5408" y="1650"/>
                    <a:pt x="4532" y="1510"/>
                    <a:pt x="3728" y="1290"/>
                  </a:cubicBezTo>
                  <a:lnTo>
                    <a:pt x="3666" y="1271"/>
                  </a:lnTo>
                  <a:lnTo>
                    <a:pt x="3606" y="1290"/>
                  </a:lnTo>
                  <a:cubicBezTo>
                    <a:pt x="2797" y="1510"/>
                    <a:pt x="1918" y="1651"/>
                    <a:pt x="1299" y="1651"/>
                  </a:cubicBezTo>
                  <a:cubicBezTo>
                    <a:pt x="865" y="1651"/>
                    <a:pt x="558" y="1582"/>
                    <a:pt x="491" y="1423"/>
                  </a:cubicBezTo>
                  <a:cubicBezTo>
                    <a:pt x="482" y="1406"/>
                    <a:pt x="478" y="1396"/>
                    <a:pt x="495" y="1373"/>
                  </a:cubicBezTo>
                  <a:cubicBezTo>
                    <a:pt x="724" y="978"/>
                    <a:pt x="2476" y="608"/>
                    <a:pt x="3666" y="464"/>
                  </a:cubicBezTo>
                  <a:close/>
                  <a:moveTo>
                    <a:pt x="3639" y="0"/>
                  </a:moveTo>
                  <a:cubicBezTo>
                    <a:pt x="3120" y="66"/>
                    <a:pt x="523" y="409"/>
                    <a:pt x="97" y="1141"/>
                  </a:cubicBezTo>
                  <a:cubicBezTo>
                    <a:pt x="9" y="1284"/>
                    <a:pt x="0" y="1447"/>
                    <a:pt x="65" y="1600"/>
                  </a:cubicBezTo>
                  <a:cubicBezTo>
                    <a:pt x="227" y="1990"/>
                    <a:pt x="746" y="2114"/>
                    <a:pt x="1358" y="2114"/>
                  </a:cubicBezTo>
                  <a:cubicBezTo>
                    <a:pt x="2188" y="2114"/>
                    <a:pt x="3189" y="1878"/>
                    <a:pt x="3666" y="1748"/>
                  </a:cubicBezTo>
                  <a:cubicBezTo>
                    <a:pt x="4141" y="1877"/>
                    <a:pt x="5141" y="2116"/>
                    <a:pt x="5974" y="2116"/>
                  </a:cubicBezTo>
                  <a:cubicBezTo>
                    <a:pt x="6581" y="2116"/>
                    <a:pt x="7101" y="1989"/>
                    <a:pt x="7265" y="1600"/>
                  </a:cubicBezTo>
                  <a:cubicBezTo>
                    <a:pt x="7329" y="1447"/>
                    <a:pt x="7320" y="1284"/>
                    <a:pt x="7232" y="1141"/>
                  </a:cubicBezTo>
                  <a:cubicBezTo>
                    <a:pt x="6810" y="409"/>
                    <a:pt x="4209" y="66"/>
                    <a:pt x="3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885330" y="1933505"/>
              <a:ext cx="94695" cy="111970"/>
            </a:xfrm>
            <a:custGeom>
              <a:avLst/>
              <a:gdLst/>
              <a:ahLst/>
              <a:cxnLst/>
              <a:rect l="l" t="t" r="r" b="b"/>
              <a:pathLst>
                <a:path w="5109" h="6041" extrusionOk="0">
                  <a:moveTo>
                    <a:pt x="352" y="0"/>
                  </a:moveTo>
                  <a:lnTo>
                    <a:pt x="0" y="292"/>
                  </a:lnTo>
                  <a:lnTo>
                    <a:pt x="4752" y="6040"/>
                  </a:lnTo>
                  <a:lnTo>
                    <a:pt x="5108" y="5748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1483084" y="1933505"/>
              <a:ext cx="94788" cy="111970"/>
            </a:xfrm>
            <a:custGeom>
              <a:avLst/>
              <a:gdLst/>
              <a:ahLst/>
              <a:cxnLst/>
              <a:rect l="l" t="t" r="r" b="b"/>
              <a:pathLst>
                <a:path w="5114" h="6041" extrusionOk="0">
                  <a:moveTo>
                    <a:pt x="4757" y="0"/>
                  </a:moveTo>
                  <a:lnTo>
                    <a:pt x="0" y="5748"/>
                  </a:lnTo>
                  <a:lnTo>
                    <a:pt x="357" y="6040"/>
                  </a:lnTo>
                  <a:lnTo>
                    <a:pt x="5114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1116967" y="2091247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0" y="1"/>
                  </a:moveTo>
                  <a:lnTo>
                    <a:pt x="0" y="459"/>
                  </a:lnTo>
                  <a:lnTo>
                    <a:pt x="12387" y="459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1069798" y="2161287"/>
              <a:ext cx="324047" cy="7562"/>
            </a:xfrm>
            <a:custGeom>
              <a:avLst/>
              <a:gdLst/>
              <a:ahLst/>
              <a:cxnLst/>
              <a:rect l="l" t="t" r="r" b="b"/>
              <a:pathLst>
                <a:path w="17483" h="408" extrusionOk="0">
                  <a:moveTo>
                    <a:pt x="1" y="0"/>
                  </a:moveTo>
                  <a:lnTo>
                    <a:pt x="1" y="407"/>
                  </a:lnTo>
                  <a:lnTo>
                    <a:pt x="17482" y="407"/>
                  </a:lnTo>
                  <a:lnTo>
                    <a:pt x="17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1116967" y="2228195"/>
              <a:ext cx="229612" cy="8545"/>
            </a:xfrm>
            <a:custGeom>
              <a:avLst/>
              <a:gdLst/>
              <a:ahLst/>
              <a:cxnLst/>
              <a:rect l="l" t="t" r="r" b="b"/>
              <a:pathLst>
                <a:path w="12388" h="461" extrusionOk="0">
                  <a:moveTo>
                    <a:pt x="0" y="1"/>
                  </a:moveTo>
                  <a:lnTo>
                    <a:pt x="0" y="460"/>
                  </a:lnTo>
                  <a:lnTo>
                    <a:pt x="12387" y="460"/>
                  </a:lnTo>
                  <a:lnTo>
                    <a:pt x="12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783580" y="1998355"/>
              <a:ext cx="111822" cy="116882"/>
            </a:xfrm>
            <a:custGeom>
              <a:avLst/>
              <a:gdLst/>
              <a:ahLst/>
              <a:cxnLst/>
              <a:rect l="l" t="t" r="r" b="b"/>
              <a:pathLst>
                <a:path w="6033" h="6306" extrusionOk="0">
                  <a:moveTo>
                    <a:pt x="2844" y="1"/>
                  </a:moveTo>
                  <a:cubicBezTo>
                    <a:pt x="2823" y="1"/>
                    <a:pt x="2803" y="1"/>
                    <a:pt x="2782" y="1"/>
                  </a:cubicBezTo>
                  <a:cubicBezTo>
                    <a:pt x="2092" y="24"/>
                    <a:pt x="1401" y="367"/>
                    <a:pt x="877" y="952"/>
                  </a:cubicBezTo>
                  <a:cubicBezTo>
                    <a:pt x="298" y="1600"/>
                    <a:pt x="1" y="2449"/>
                    <a:pt x="71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0" y="1258"/>
                  </a:cubicBezTo>
                  <a:cubicBezTo>
                    <a:pt x="1661" y="770"/>
                    <a:pt x="2231" y="479"/>
                    <a:pt x="2797" y="460"/>
                  </a:cubicBezTo>
                  <a:cubicBezTo>
                    <a:pt x="2816" y="459"/>
                    <a:pt x="2835" y="459"/>
                    <a:pt x="2855" y="459"/>
                  </a:cubicBezTo>
                  <a:cubicBezTo>
                    <a:pt x="3394" y="459"/>
                    <a:pt x="3966" y="713"/>
                    <a:pt x="4410" y="1155"/>
                  </a:cubicBezTo>
                  <a:cubicBezTo>
                    <a:pt x="4878" y="1624"/>
                    <a:pt x="5161" y="2231"/>
                    <a:pt x="5202" y="2852"/>
                  </a:cubicBezTo>
                  <a:cubicBezTo>
                    <a:pt x="4832" y="2875"/>
                    <a:pt x="4466" y="3051"/>
                    <a:pt x="4164" y="3357"/>
                  </a:cubicBezTo>
                  <a:cubicBezTo>
                    <a:pt x="3751" y="3784"/>
                    <a:pt x="3561" y="4358"/>
                    <a:pt x="3655" y="4897"/>
                  </a:cubicBezTo>
                  <a:cubicBezTo>
                    <a:pt x="3742" y="5434"/>
                    <a:pt x="4108" y="5898"/>
                    <a:pt x="4628" y="6143"/>
                  </a:cubicBezTo>
                  <a:cubicBezTo>
                    <a:pt x="4855" y="6250"/>
                    <a:pt x="5096" y="6305"/>
                    <a:pt x="5328" y="6305"/>
                  </a:cubicBezTo>
                  <a:cubicBezTo>
                    <a:pt x="5578" y="6305"/>
                    <a:pt x="5820" y="6241"/>
                    <a:pt x="6032" y="6115"/>
                  </a:cubicBezTo>
                  <a:lnTo>
                    <a:pt x="5805" y="5717"/>
                  </a:lnTo>
                  <a:cubicBezTo>
                    <a:pt x="5660" y="5802"/>
                    <a:pt x="5496" y="5843"/>
                    <a:pt x="5326" y="5843"/>
                  </a:cubicBezTo>
                  <a:cubicBezTo>
                    <a:pt x="5161" y="5843"/>
                    <a:pt x="4990" y="5804"/>
                    <a:pt x="4823" y="5726"/>
                  </a:cubicBezTo>
                  <a:cubicBezTo>
                    <a:pt x="4438" y="5546"/>
                    <a:pt x="4173" y="5207"/>
                    <a:pt x="4104" y="4822"/>
                  </a:cubicBezTo>
                  <a:cubicBezTo>
                    <a:pt x="4040" y="4433"/>
                    <a:pt x="4187" y="3992"/>
                    <a:pt x="4493" y="3682"/>
                  </a:cubicBezTo>
                  <a:cubicBezTo>
                    <a:pt x="4727" y="3444"/>
                    <a:pt x="5010" y="3311"/>
                    <a:pt x="5284" y="3311"/>
                  </a:cubicBezTo>
                  <a:cubicBezTo>
                    <a:pt x="5325" y="3311"/>
                    <a:pt x="5366" y="3314"/>
                    <a:pt x="5407" y="3320"/>
                  </a:cubicBezTo>
                  <a:lnTo>
                    <a:pt x="5662" y="3357"/>
                  </a:lnTo>
                  <a:lnTo>
                    <a:pt x="5671" y="3098"/>
                  </a:lnTo>
                  <a:cubicBezTo>
                    <a:pt x="5694" y="2272"/>
                    <a:pt x="5351" y="1448"/>
                    <a:pt x="4735" y="830"/>
                  </a:cubicBezTo>
                  <a:cubicBezTo>
                    <a:pt x="4204" y="300"/>
                    <a:pt x="3515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1567710" y="1998355"/>
              <a:ext cx="111803" cy="116882"/>
            </a:xfrm>
            <a:custGeom>
              <a:avLst/>
              <a:gdLst/>
              <a:ahLst/>
              <a:cxnLst/>
              <a:rect l="l" t="t" r="r" b="b"/>
              <a:pathLst>
                <a:path w="6032" h="6306" extrusionOk="0">
                  <a:moveTo>
                    <a:pt x="3189" y="1"/>
                  </a:moveTo>
                  <a:cubicBezTo>
                    <a:pt x="2523" y="1"/>
                    <a:pt x="1834" y="300"/>
                    <a:pt x="1299" y="830"/>
                  </a:cubicBezTo>
                  <a:cubicBezTo>
                    <a:pt x="682" y="1448"/>
                    <a:pt x="344" y="2272"/>
                    <a:pt x="367" y="3098"/>
                  </a:cubicBezTo>
                  <a:lnTo>
                    <a:pt x="372" y="3357"/>
                  </a:lnTo>
                  <a:lnTo>
                    <a:pt x="627" y="3320"/>
                  </a:lnTo>
                  <a:cubicBezTo>
                    <a:pt x="668" y="3314"/>
                    <a:pt x="709" y="3311"/>
                    <a:pt x="751" y="3311"/>
                  </a:cubicBezTo>
                  <a:cubicBezTo>
                    <a:pt x="1028" y="3311"/>
                    <a:pt x="1310" y="3444"/>
                    <a:pt x="1540" y="3682"/>
                  </a:cubicBezTo>
                  <a:cubicBezTo>
                    <a:pt x="1846" y="3992"/>
                    <a:pt x="1994" y="4433"/>
                    <a:pt x="1930" y="4822"/>
                  </a:cubicBezTo>
                  <a:cubicBezTo>
                    <a:pt x="1864" y="5207"/>
                    <a:pt x="1596" y="5546"/>
                    <a:pt x="1215" y="5726"/>
                  </a:cubicBezTo>
                  <a:cubicBezTo>
                    <a:pt x="1046" y="5804"/>
                    <a:pt x="874" y="5843"/>
                    <a:pt x="708" y="5843"/>
                  </a:cubicBezTo>
                  <a:cubicBezTo>
                    <a:pt x="538" y="5843"/>
                    <a:pt x="376" y="5802"/>
                    <a:pt x="233" y="5717"/>
                  </a:cubicBezTo>
                  <a:lnTo>
                    <a:pt x="0" y="6115"/>
                  </a:lnTo>
                  <a:cubicBezTo>
                    <a:pt x="218" y="6241"/>
                    <a:pt x="460" y="6305"/>
                    <a:pt x="706" y="6305"/>
                  </a:cubicBezTo>
                  <a:cubicBezTo>
                    <a:pt x="942" y="6305"/>
                    <a:pt x="1179" y="6250"/>
                    <a:pt x="1410" y="6143"/>
                  </a:cubicBezTo>
                  <a:cubicBezTo>
                    <a:pt x="1930" y="5898"/>
                    <a:pt x="2291" y="5434"/>
                    <a:pt x="2383" y="4897"/>
                  </a:cubicBezTo>
                  <a:cubicBezTo>
                    <a:pt x="2471" y="4358"/>
                    <a:pt x="2281" y="3784"/>
                    <a:pt x="1869" y="3357"/>
                  </a:cubicBezTo>
                  <a:cubicBezTo>
                    <a:pt x="1572" y="3051"/>
                    <a:pt x="1202" y="2875"/>
                    <a:pt x="830" y="2852"/>
                  </a:cubicBezTo>
                  <a:cubicBezTo>
                    <a:pt x="873" y="2231"/>
                    <a:pt x="1155" y="1624"/>
                    <a:pt x="1624" y="1155"/>
                  </a:cubicBezTo>
                  <a:cubicBezTo>
                    <a:pt x="2070" y="713"/>
                    <a:pt x="2640" y="459"/>
                    <a:pt x="3179" y="459"/>
                  </a:cubicBezTo>
                  <a:cubicBezTo>
                    <a:pt x="3198" y="459"/>
                    <a:pt x="3218" y="459"/>
                    <a:pt x="3237" y="460"/>
                  </a:cubicBezTo>
                  <a:cubicBezTo>
                    <a:pt x="3802" y="479"/>
                    <a:pt x="4377" y="770"/>
                    <a:pt x="4812" y="1258"/>
                  </a:cubicBezTo>
                  <a:cubicBezTo>
                    <a:pt x="5309" y="1814"/>
                    <a:pt x="5563" y="2533"/>
                    <a:pt x="5508" y="3232"/>
                  </a:cubicBezTo>
                  <a:lnTo>
                    <a:pt x="5967" y="3269"/>
                  </a:lnTo>
                  <a:cubicBezTo>
                    <a:pt x="6032" y="2449"/>
                    <a:pt x="5740" y="1600"/>
                    <a:pt x="5156" y="952"/>
                  </a:cubicBezTo>
                  <a:cubicBezTo>
                    <a:pt x="4637" y="367"/>
                    <a:pt x="3941" y="24"/>
                    <a:pt x="3250" y="1"/>
                  </a:cubicBezTo>
                  <a:cubicBezTo>
                    <a:pt x="3230" y="1"/>
                    <a:pt x="3210" y="1"/>
                    <a:pt x="3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1005967" y="1781323"/>
              <a:ext cx="119625" cy="64038"/>
            </a:xfrm>
            <a:custGeom>
              <a:avLst/>
              <a:gdLst/>
              <a:ahLst/>
              <a:cxnLst/>
              <a:rect l="l" t="t" r="r" b="b"/>
              <a:pathLst>
                <a:path w="6454" h="3455" extrusionOk="0">
                  <a:moveTo>
                    <a:pt x="4839" y="0"/>
                  </a:moveTo>
                  <a:cubicBezTo>
                    <a:pt x="2879" y="0"/>
                    <a:pt x="910" y="1170"/>
                    <a:pt x="0" y="3051"/>
                  </a:cubicBezTo>
                  <a:lnTo>
                    <a:pt x="830" y="3455"/>
                  </a:lnTo>
                  <a:cubicBezTo>
                    <a:pt x="1586" y="1891"/>
                    <a:pt x="3215" y="917"/>
                    <a:pt x="4829" y="917"/>
                  </a:cubicBezTo>
                  <a:cubicBezTo>
                    <a:pt x="5273" y="917"/>
                    <a:pt x="5715" y="991"/>
                    <a:pt x="6137" y="1146"/>
                  </a:cubicBezTo>
                  <a:lnTo>
                    <a:pt x="6453" y="284"/>
                  </a:lnTo>
                  <a:cubicBezTo>
                    <a:pt x="5931" y="91"/>
                    <a:pt x="5385" y="0"/>
                    <a:pt x="4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1304455" y="1770870"/>
              <a:ext cx="140328" cy="84964"/>
            </a:xfrm>
            <a:custGeom>
              <a:avLst/>
              <a:gdLst/>
              <a:ahLst/>
              <a:cxnLst/>
              <a:rect l="l" t="t" r="r" b="b"/>
              <a:pathLst>
                <a:path w="7571" h="4584" extrusionOk="0">
                  <a:moveTo>
                    <a:pt x="2233" y="0"/>
                  </a:moveTo>
                  <a:cubicBezTo>
                    <a:pt x="1467" y="0"/>
                    <a:pt x="702" y="166"/>
                    <a:pt x="0" y="499"/>
                  </a:cubicBezTo>
                  <a:lnTo>
                    <a:pt x="394" y="1334"/>
                  </a:lnTo>
                  <a:cubicBezTo>
                    <a:pt x="973" y="1059"/>
                    <a:pt x="1604" y="922"/>
                    <a:pt x="2235" y="922"/>
                  </a:cubicBezTo>
                  <a:cubicBezTo>
                    <a:pt x="2913" y="922"/>
                    <a:pt x="3590" y="1080"/>
                    <a:pt x="4205" y="1394"/>
                  </a:cubicBezTo>
                  <a:cubicBezTo>
                    <a:pt x="5401" y="2006"/>
                    <a:pt x="6324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2" y="574"/>
                  </a:cubicBezTo>
                  <a:cubicBezTo>
                    <a:pt x="3878" y="192"/>
                    <a:pt x="3055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1241051" y="1588255"/>
              <a:ext cx="192319" cy="124277"/>
            </a:xfrm>
            <a:custGeom>
              <a:avLst/>
              <a:gdLst/>
              <a:ahLst/>
              <a:cxnLst/>
              <a:rect l="l" t="t" r="r" b="b"/>
              <a:pathLst>
                <a:path w="10376" h="6705" extrusionOk="0">
                  <a:moveTo>
                    <a:pt x="9963" y="0"/>
                  </a:moveTo>
                  <a:cubicBezTo>
                    <a:pt x="8404" y="3156"/>
                    <a:pt x="4468" y="6247"/>
                    <a:pt x="800" y="6247"/>
                  </a:cubicBezTo>
                  <a:cubicBezTo>
                    <a:pt x="550" y="6247"/>
                    <a:pt x="302" y="6233"/>
                    <a:pt x="56" y="6203"/>
                  </a:cubicBezTo>
                  <a:lnTo>
                    <a:pt x="0" y="6657"/>
                  </a:lnTo>
                  <a:cubicBezTo>
                    <a:pt x="264" y="6691"/>
                    <a:pt x="529" y="6704"/>
                    <a:pt x="792" y="6704"/>
                  </a:cubicBezTo>
                  <a:cubicBezTo>
                    <a:pt x="4641" y="6704"/>
                    <a:pt x="8752" y="3492"/>
                    <a:pt x="10375" y="204"/>
                  </a:cubicBez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1060605" y="1622802"/>
              <a:ext cx="234857" cy="154953"/>
            </a:xfrm>
            <a:custGeom>
              <a:avLst/>
              <a:gdLst/>
              <a:ahLst/>
              <a:cxnLst/>
              <a:rect l="l" t="t" r="r" b="b"/>
              <a:pathLst>
                <a:path w="12671" h="8360" extrusionOk="0">
                  <a:moveTo>
                    <a:pt x="12216" y="0"/>
                  </a:moveTo>
                  <a:cubicBezTo>
                    <a:pt x="12021" y="1716"/>
                    <a:pt x="10357" y="2763"/>
                    <a:pt x="8758" y="3565"/>
                  </a:cubicBezTo>
                  <a:lnTo>
                    <a:pt x="1" y="7946"/>
                  </a:lnTo>
                  <a:lnTo>
                    <a:pt x="209" y="8359"/>
                  </a:lnTo>
                  <a:lnTo>
                    <a:pt x="8966" y="3978"/>
                  </a:lnTo>
                  <a:cubicBezTo>
                    <a:pt x="10677" y="3120"/>
                    <a:pt x="12452" y="1984"/>
                    <a:pt x="12670" y="51"/>
                  </a:cubicBezTo>
                  <a:lnTo>
                    <a:pt x="122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910407" y="1674438"/>
              <a:ext cx="237174" cy="294391"/>
            </a:xfrm>
            <a:custGeom>
              <a:avLst/>
              <a:gdLst/>
              <a:ahLst/>
              <a:cxnLst/>
              <a:rect l="l" t="t" r="r" b="b"/>
              <a:pathLst>
                <a:path w="12796" h="15883" extrusionOk="0">
                  <a:moveTo>
                    <a:pt x="12490" y="0"/>
                  </a:moveTo>
                  <a:lnTo>
                    <a:pt x="8332" y="3700"/>
                  </a:lnTo>
                  <a:cubicBezTo>
                    <a:pt x="6579" y="5262"/>
                    <a:pt x="4762" y="6881"/>
                    <a:pt x="3278" y="8813"/>
                  </a:cubicBezTo>
                  <a:cubicBezTo>
                    <a:pt x="1480" y="11154"/>
                    <a:pt x="469" y="14288"/>
                    <a:pt x="89" y="15470"/>
                  </a:cubicBezTo>
                  <a:lnTo>
                    <a:pt x="0" y="15739"/>
                  </a:lnTo>
                  <a:lnTo>
                    <a:pt x="436" y="15883"/>
                  </a:lnTo>
                  <a:lnTo>
                    <a:pt x="529" y="15609"/>
                  </a:lnTo>
                  <a:cubicBezTo>
                    <a:pt x="900" y="14451"/>
                    <a:pt x="1892" y="11372"/>
                    <a:pt x="3644" y="9091"/>
                  </a:cubicBezTo>
                  <a:cubicBezTo>
                    <a:pt x="5101" y="7195"/>
                    <a:pt x="6899" y="5591"/>
                    <a:pt x="8638" y="4048"/>
                  </a:cubicBezTo>
                  <a:lnTo>
                    <a:pt x="12796" y="344"/>
                  </a:lnTo>
                  <a:lnTo>
                    <a:pt x="12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1406261" y="1633015"/>
              <a:ext cx="173673" cy="213634"/>
            </a:xfrm>
            <a:custGeom>
              <a:avLst/>
              <a:gdLst/>
              <a:ahLst/>
              <a:cxnLst/>
              <a:rect l="l" t="t" r="r" b="b"/>
              <a:pathLst>
                <a:path w="9370" h="11526" extrusionOk="0">
                  <a:moveTo>
                    <a:pt x="446" y="1"/>
                  </a:moveTo>
                  <a:lnTo>
                    <a:pt x="1" y="117"/>
                  </a:lnTo>
                  <a:cubicBezTo>
                    <a:pt x="1485" y="5838"/>
                    <a:pt x="5782" y="9477"/>
                    <a:pt x="9128" y="11526"/>
                  </a:cubicBezTo>
                  <a:lnTo>
                    <a:pt x="9370" y="11132"/>
                  </a:lnTo>
                  <a:cubicBezTo>
                    <a:pt x="6097" y="9129"/>
                    <a:pt x="1892" y="5573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1539353" y="1814406"/>
              <a:ext cx="29508" cy="126149"/>
            </a:xfrm>
            <a:custGeom>
              <a:avLst/>
              <a:gdLst/>
              <a:ahLst/>
              <a:cxnLst/>
              <a:rect l="l" t="t" r="r" b="b"/>
              <a:pathLst>
                <a:path w="1592" h="6806" extrusionOk="0">
                  <a:moveTo>
                    <a:pt x="437" y="1"/>
                  </a:moveTo>
                  <a:lnTo>
                    <a:pt x="0" y="144"/>
                  </a:lnTo>
                  <a:cubicBezTo>
                    <a:pt x="312" y="1094"/>
                    <a:pt x="441" y="2282"/>
                    <a:pt x="567" y="3426"/>
                  </a:cubicBezTo>
                  <a:cubicBezTo>
                    <a:pt x="696" y="4599"/>
                    <a:pt x="826" y="5810"/>
                    <a:pt x="1155" y="6805"/>
                  </a:cubicBezTo>
                  <a:lnTo>
                    <a:pt x="1591" y="6662"/>
                  </a:lnTo>
                  <a:cubicBezTo>
                    <a:pt x="1280" y="5707"/>
                    <a:pt x="1151" y="4525"/>
                    <a:pt x="1025" y="3375"/>
                  </a:cubicBezTo>
                  <a:cubicBezTo>
                    <a:pt x="896" y="2207"/>
                    <a:pt x="766" y="998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1042386" y="2491821"/>
              <a:ext cx="370978" cy="80442"/>
            </a:xfrm>
            <a:custGeom>
              <a:avLst/>
              <a:gdLst/>
              <a:ahLst/>
              <a:cxnLst/>
              <a:rect l="l" t="t" r="r" b="b"/>
              <a:pathLst>
                <a:path w="20015" h="4340" extrusionOk="0">
                  <a:moveTo>
                    <a:pt x="19699" y="0"/>
                  </a:moveTo>
                  <a:cubicBezTo>
                    <a:pt x="17042" y="2457"/>
                    <a:pt x="13514" y="3871"/>
                    <a:pt x="10014" y="3880"/>
                  </a:cubicBezTo>
                  <a:lnTo>
                    <a:pt x="9981" y="3880"/>
                  </a:lnTo>
                  <a:cubicBezTo>
                    <a:pt x="6496" y="3880"/>
                    <a:pt x="2972" y="2485"/>
                    <a:pt x="312" y="52"/>
                  </a:cubicBezTo>
                  <a:lnTo>
                    <a:pt x="0" y="390"/>
                  </a:lnTo>
                  <a:cubicBezTo>
                    <a:pt x="2745" y="2902"/>
                    <a:pt x="6380" y="4340"/>
                    <a:pt x="9981" y="4340"/>
                  </a:cubicBezTo>
                  <a:lnTo>
                    <a:pt x="10014" y="4340"/>
                  </a:lnTo>
                  <a:cubicBezTo>
                    <a:pt x="13630" y="4330"/>
                    <a:pt x="17274" y="2874"/>
                    <a:pt x="20014" y="339"/>
                  </a:cubicBezTo>
                  <a:lnTo>
                    <a:pt x="19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1176423" y="2562361"/>
              <a:ext cx="110858" cy="92990"/>
            </a:xfrm>
            <a:custGeom>
              <a:avLst/>
              <a:gdLst/>
              <a:ahLst/>
              <a:cxnLst/>
              <a:rect l="l" t="t" r="r" b="b"/>
              <a:pathLst>
                <a:path w="5981" h="5017" extrusionOk="0">
                  <a:moveTo>
                    <a:pt x="5569" y="1"/>
                  </a:moveTo>
                  <a:lnTo>
                    <a:pt x="3464" y="4163"/>
                  </a:lnTo>
                  <a:lnTo>
                    <a:pt x="362" y="200"/>
                  </a:lnTo>
                  <a:lnTo>
                    <a:pt x="0" y="482"/>
                  </a:lnTo>
                  <a:lnTo>
                    <a:pt x="3547" y="5016"/>
                  </a:lnTo>
                  <a:lnTo>
                    <a:pt x="5981" y="209"/>
                  </a:lnTo>
                  <a:lnTo>
                    <a:pt x="5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844333" y="2137471"/>
              <a:ext cx="48562" cy="48580"/>
            </a:xfrm>
            <a:custGeom>
              <a:avLst/>
              <a:gdLst/>
              <a:ahLst/>
              <a:cxnLst/>
              <a:rect l="l" t="t" r="r" b="b"/>
              <a:pathLst>
                <a:path w="2620" h="2621" extrusionOk="0">
                  <a:moveTo>
                    <a:pt x="1308" y="464"/>
                  </a:moveTo>
                  <a:cubicBezTo>
                    <a:pt x="1776" y="464"/>
                    <a:pt x="2157" y="844"/>
                    <a:pt x="2157" y="1313"/>
                  </a:cubicBezTo>
                  <a:cubicBezTo>
                    <a:pt x="2157" y="1776"/>
                    <a:pt x="1776" y="2161"/>
                    <a:pt x="1308" y="2161"/>
                  </a:cubicBezTo>
                  <a:cubicBezTo>
                    <a:pt x="839" y="2161"/>
                    <a:pt x="460" y="1776"/>
                    <a:pt x="460" y="1313"/>
                  </a:cubicBezTo>
                  <a:cubicBezTo>
                    <a:pt x="460" y="844"/>
                    <a:pt x="839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89" y="0"/>
                    <a:pt x="0" y="590"/>
                    <a:pt x="0" y="1313"/>
                  </a:cubicBezTo>
                  <a:cubicBezTo>
                    <a:pt x="0" y="2031"/>
                    <a:pt x="589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1561779" y="2137471"/>
              <a:ext cx="48580" cy="48580"/>
            </a:xfrm>
            <a:custGeom>
              <a:avLst/>
              <a:gdLst/>
              <a:ahLst/>
              <a:cxnLst/>
              <a:rect l="l" t="t" r="r" b="b"/>
              <a:pathLst>
                <a:path w="2621" h="2621" extrusionOk="0">
                  <a:moveTo>
                    <a:pt x="1308" y="464"/>
                  </a:moveTo>
                  <a:cubicBezTo>
                    <a:pt x="1777" y="464"/>
                    <a:pt x="2156" y="844"/>
                    <a:pt x="2156" y="1313"/>
                  </a:cubicBezTo>
                  <a:cubicBezTo>
                    <a:pt x="2156" y="1776"/>
                    <a:pt x="1777" y="2161"/>
                    <a:pt x="1308" y="2161"/>
                  </a:cubicBezTo>
                  <a:cubicBezTo>
                    <a:pt x="840" y="2161"/>
                    <a:pt x="459" y="1776"/>
                    <a:pt x="459" y="1313"/>
                  </a:cubicBezTo>
                  <a:cubicBezTo>
                    <a:pt x="459" y="844"/>
                    <a:pt x="840" y="464"/>
                    <a:pt x="1308" y="464"/>
                  </a:cubicBezTo>
                  <a:close/>
                  <a:moveTo>
                    <a:pt x="1308" y="0"/>
                  </a:moveTo>
                  <a:cubicBezTo>
                    <a:pt x="590" y="0"/>
                    <a:pt x="1" y="590"/>
                    <a:pt x="1" y="1313"/>
                  </a:cubicBezTo>
                  <a:cubicBezTo>
                    <a:pt x="1" y="2031"/>
                    <a:pt x="590" y="2620"/>
                    <a:pt x="1308" y="2620"/>
                  </a:cubicBezTo>
                  <a:cubicBezTo>
                    <a:pt x="2031" y="2620"/>
                    <a:pt x="2620" y="2031"/>
                    <a:pt x="2620" y="1313"/>
                  </a:cubicBezTo>
                  <a:cubicBezTo>
                    <a:pt x="2620" y="590"/>
                    <a:pt x="2031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3" name="Google Shape;1993;p59"/>
          <p:cNvGrpSpPr/>
          <p:nvPr/>
        </p:nvGrpSpPr>
        <p:grpSpPr>
          <a:xfrm>
            <a:off x="739172" y="3116822"/>
            <a:ext cx="985294" cy="1349682"/>
            <a:chOff x="739172" y="3116822"/>
            <a:chExt cx="985294" cy="1349682"/>
          </a:xfrm>
        </p:grpSpPr>
        <p:sp>
          <p:nvSpPr>
            <p:cNvPr id="1994" name="Google Shape;1994;p59"/>
            <p:cNvSpPr/>
            <p:nvPr/>
          </p:nvSpPr>
          <p:spPr>
            <a:xfrm>
              <a:off x="888073" y="3237367"/>
              <a:ext cx="685980" cy="826809"/>
            </a:xfrm>
            <a:custGeom>
              <a:avLst/>
              <a:gdLst/>
              <a:ahLst/>
              <a:cxnLst/>
              <a:rect l="l" t="t" r="r" b="b"/>
              <a:pathLst>
                <a:path w="37010" h="44608" extrusionOk="0">
                  <a:moveTo>
                    <a:pt x="18502" y="0"/>
                  </a:moveTo>
                  <a:cubicBezTo>
                    <a:pt x="8285" y="0"/>
                    <a:pt x="0" y="8929"/>
                    <a:pt x="0" y="19948"/>
                  </a:cubicBezTo>
                  <a:cubicBezTo>
                    <a:pt x="0" y="36591"/>
                    <a:pt x="8285" y="44608"/>
                    <a:pt x="18502" y="44608"/>
                  </a:cubicBezTo>
                  <a:cubicBezTo>
                    <a:pt x="28725" y="44608"/>
                    <a:pt x="37010" y="37481"/>
                    <a:pt x="37010" y="19948"/>
                  </a:cubicBezTo>
                  <a:cubicBezTo>
                    <a:pt x="37010" y="8929"/>
                    <a:pt x="28725" y="0"/>
                    <a:pt x="18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1113278" y="3907294"/>
              <a:ext cx="235469" cy="466433"/>
            </a:xfrm>
            <a:custGeom>
              <a:avLst/>
              <a:gdLst/>
              <a:ahLst/>
              <a:cxnLst/>
              <a:rect l="l" t="t" r="r" b="b"/>
              <a:pathLst>
                <a:path w="12704" h="25165" extrusionOk="0">
                  <a:moveTo>
                    <a:pt x="0" y="0"/>
                  </a:moveTo>
                  <a:lnTo>
                    <a:pt x="0" y="25164"/>
                  </a:lnTo>
                  <a:lnTo>
                    <a:pt x="12703" y="25164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876990" y="4107424"/>
              <a:ext cx="718620" cy="354964"/>
            </a:xfrm>
            <a:custGeom>
              <a:avLst/>
              <a:gdLst/>
              <a:ahLst/>
              <a:cxnLst/>
              <a:rect l="l" t="t" r="r" b="b"/>
              <a:pathLst>
                <a:path w="38771" h="19151" extrusionOk="0">
                  <a:moveTo>
                    <a:pt x="19100" y="0"/>
                  </a:moveTo>
                  <a:cubicBezTo>
                    <a:pt x="8702" y="0"/>
                    <a:pt x="1" y="13361"/>
                    <a:pt x="1" y="18943"/>
                  </a:cubicBezTo>
                  <a:lnTo>
                    <a:pt x="19100" y="19151"/>
                  </a:lnTo>
                  <a:lnTo>
                    <a:pt x="38205" y="19151"/>
                  </a:lnTo>
                  <a:cubicBezTo>
                    <a:pt x="38770" y="14366"/>
                    <a:pt x="29582" y="0"/>
                    <a:pt x="19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739172" y="3624281"/>
              <a:ext cx="257785" cy="276134"/>
            </a:xfrm>
            <a:custGeom>
              <a:avLst/>
              <a:gdLst/>
              <a:ahLst/>
              <a:cxnLst/>
              <a:rect l="l" t="t" r="r" b="b"/>
              <a:pathLst>
                <a:path w="13908" h="14898" extrusionOk="0">
                  <a:moveTo>
                    <a:pt x="6278" y="0"/>
                  </a:moveTo>
                  <a:cubicBezTo>
                    <a:pt x="5657" y="0"/>
                    <a:pt x="5037" y="118"/>
                    <a:pt x="4437" y="366"/>
                  </a:cubicBezTo>
                  <a:cubicBezTo>
                    <a:pt x="1363" y="1636"/>
                    <a:pt x="0" y="5836"/>
                    <a:pt x="1391" y="9749"/>
                  </a:cubicBezTo>
                  <a:cubicBezTo>
                    <a:pt x="2511" y="12896"/>
                    <a:pt x="5076" y="14897"/>
                    <a:pt x="7636" y="14897"/>
                  </a:cubicBezTo>
                  <a:cubicBezTo>
                    <a:pt x="8255" y="14897"/>
                    <a:pt x="8874" y="14780"/>
                    <a:pt x="9472" y="14534"/>
                  </a:cubicBezTo>
                  <a:cubicBezTo>
                    <a:pt x="12545" y="13263"/>
                    <a:pt x="13908" y="9063"/>
                    <a:pt x="12517" y="5151"/>
                  </a:cubicBezTo>
                  <a:cubicBezTo>
                    <a:pt x="11398" y="2002"/>
                    <a:pt x="8835" y="0"/>
                    <a:pt x="6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1466663" y="3624281"/>
              <a:ext cx="257803" cy="276134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1" y="0"/>
                  </a:moveTo>
                  <a:cubicBezTo>
                    <a:pt x="5074" y="0"/>
                    <a:pt x="2510" y="2002"/>
                    <a:pt x="1391" y="5151"/>
                  </a:cubicBezTo>
                  <a:cubicBezTo>
                    <a:pt x="0" y="9063"/>
                    <a:pt x="1363" y="13263"/>
                    <a:pt x="4433" y="14534"/>
                  </a:cubicBezTo>
                  <a:cubicBezTo>
                    <a:pt x="5032" y="14780"/>
                    <a:pt x="5651" y="14897"/>
                    <a:pt x="6270" y="14897"/>
                  </a:cubicBezTo>
                  <a:cubicBezTo>
                    <a:pt x="8831" y="14897"/>
                    <a:pt x="11394" y="12896"/>
                    <a:pt x="12517" y="9749"/>
                  </a:cubicBezTo>
                  <a:cubicBezTo>
                    <a:pt x="13908" y="5836"/>
                    <a:pt x="12545" y="1636"/>
                    <a:pt x="9472" y="366"/>
                  </a:cubicBezTo>
                  <a:cubicBezTo>
                    <a:pt x="8873" y="118"/>
                    <a:pt x="8252" y="0"/>
                    <a:pt x="7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919952" y="3618072"/>
              <a:ext cx="623684" cy="462986"/>
            </a:xfrm>
            <a:custGeom>
              <a:avLst/>
              <a:gdLst/>
              <a:ahLst/>
              <a:cxnLst/>
              <a:rect l="l" t="t" r="r" b="b"/>
              <a:pathLst>
                <a:path w="33649" h="24979" extrusionOk="0">
                  <a:moveTo>
                    <a:pt x="16824" y="1"/>
                  </a:moveTo>
                  <a:cubicBezTo>
                    <a:pt x="13737" y="1"/>
                    <a:pt x="3719" y="1744"/>
                    <a:pt x="0" y="11577"/>
                  </a:cubicBezTo>
                  <a:cubicBezTo>
                    <a:pt x="1860" y="18703"/>
                    <a:pt x="10399" y="24979"/>
                    <a:pt x="16824" y="24979"/>
                  </a:cubicBezTo>
                  <a:cubicBezTo>
                    <a:pt x="23254" y="24979"/>
                    <a:pt x="31789" y="18703"/>
                    <a:pt x="33648" y="11577"/>
                  </a:cubicBezTo>
                  <a:cubicBezTo>
                    <a:pt x="29930" y="1744"/>
                    <a:pt x="19916" y="1"/>
                    <a:pt x="168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1163876" y="3630286"/>
              <a:ext cx="135880" cy="39276"/>
            </a:xfrm>
            <a:custGeom>
              <a:avLst/>
              <a:gdLst/>
              <a:ahLst/>
              <a:cxnLst/>
              <a:rect l="l" t="t" r="r" b="b"/>
              <a:pathLst>
                <a:path w="7331" h="2119" extrusionOk="0">
                  <a:moveTo>
                    <a:pt x="3663" y="464"/>
                  </a:moveTo>
                  <a:cubicBezTo>
                    <a:pt x="4855" y="608"/>
                    <a:pt x="6607" y="983"/>
                    <a:pt x="6834" y="1372"/>
                  </a:cubicBezTo>
                  <a:cubicBezTo>
                    <a:pt x="6852" y="1395"/>
                    <a:pt x="6848" y="1405"/>
                    <a:pt x="6843" y="1423"/>
                  </a:cubicBezTo>
                  <a:cubicBezTo>
                    <a:pt x="6774" y="1582"/>
                    <a:pt x="6464" y="1652"/>
                    <a:pt x="6027" y="1652"/>
                  </a:cubicBezTo>
                  <a:cubicBezTo>
                    <a:pt x="5407" y="1652"/>
                    <a:pt x="4531" y="1512"/>
                    <a:pt x="3724" y="1289"/>
                  </a:cubicBezTo>
                  <a:lnTo>
                    <a:pt x="3663" y="1275"/>
                  </a:lnTo>
                  <a:lnTo>
                    <a:pt x="3603" y="1289"/>
                  </a:lnTo>
                  <a:cubicBezTo>
                    <a:pt x="2796" y="1510"/>
                    <a:pt x="1916" y="1651"/>
                    <a:pt x="1295" y="1651"/>
                  </a:cubicBezTo>
                  <a:cubicBezTo>
                    <a:pt x="861" y="1651"/>
                    <a:pt x="554" y="1582"/>
                    <a:pt x="488" y="1423"/>
                  </a:cubicBezTo>
                  <a:cubicBezTo>
                    <a:pt x="482" y="1405"/>
                    <a:pt x="478" y="1395"/>
                    <a:pt x="492" y="1372"/>
                  </a:cubicBezTo>
                  <a:cubicBezTo>
                    <a:pt x="719" y="983"/>
                    <a:pt x="2476" y="608"/>
                    <a:pt x="3663" y="464"/>
                  </a:cubicBezTo>
                  <a:close/>
                  <a:moveTo>
                    <a:pt x="3663" y="0"/>
                  </a:moveTo>
                  <a:lnTo>
                    <a:pt x="3636" y="5"/>
                  </a:lnTo>
                  <a:cubicBezTo>
                    <a:pt x="3121" y="65"/>
                    <a:pt x="520" y="409"/>
                    <a:pt x="99" y="1141"/>
                  </a:cubicBezTo>
                  <a:cubicBezTo>
                    <a:pt x="10" y="1289"/>
                    <a:pt x="1" y="1447"/>
                    <a:pt x="65" y="1600"/>
                  </a:cubicBezTo>
                  <a:cubicBezTo>
                    <a:pt x="228" y="1990"/>
                    <a:pt x="747" y="2119"/>
                    <a:pt x="1355" y="2119"/>
                  </a:cubicBezTo>
                  <a:cubicBezTo>
                    <a:pt x="2189" y="2119"/>
                    <a:pt x="3191" y="1878"/>
                    <a:pt x="3663" y="1748"/>
                  </a:cubicBezTo>
                  <a:cubicBezTo>
                    <a:pt x="4140" y="1877"/>
                    <a:pt x="5140" y="2116"/>
                    <a:pt x="5974" y="2116"/>
                  </a:cubicBezTo>
                  <a:cubicBezTo>
                    <a:pt x="6582" y="2116"/>
                    <a:pt x="7101" y="1989"/>
                    <a:pt x="7265" y="1600"/>
                  </a:cubicBezTo>
                  <a:cubicBezTo>
                    <a:pt x="7331" y="1447"/>
                    <a:pt x="7321" y="1289"/>
                    <a:pt x="7233" y="1141"/>
                  </a:cubicBezTo>
                  <a:cubicBezTo>
                    <a:pt x="6807" y="409"/>
                    <a:pt x="4210" y="65"/>
                    <a:pt x="3691" y="5"/>
                  </a:cubicBezTo>
                  <a:lnTo>
                    <a:pt x="36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885497" y="3626932"/>
              <a:ext cx="94788" cy="112063"/>
            </a:xfrm>
            <a:custGeom>
              <a:avLst/>
              <a:gdLst/>
              <a:ahLst/>
              <a:cxnLst/>
              <a:rect l="l" t="t" r="r" b="b"/>
              <a:pathLst>
                <a:path w="5114" h="6046" extrusionOk="0">
                  <a:moveTo>
                    <a:pt x="357" y="1"/>
                  </a:moveTo>
                  <a:lnTo>
                    <a:pt x="0" y="292"/>
                  </a:lnTo>
                  <a:lnTo>
                    <a:pt x="4757" y="6046"/>
                  </a:lnTo>
                  <a:lnTo>
                    <a:pt x="5114" y="574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1483344" y="3626932"/>
              <a:ext cx="94695" cy="112063"/>
            </a:xfrm>
            <a:custGeom>
              <a:avLst/>
              <a:gdLst/>
              <a:ahLst/>
              <a:cxnLst/>
              <a:rect l="l" t="t" r="r" b="b"/>
              <a:pathLst>
                <a:path w="5109" h="6046" extrusionOk="0">
                  <a:moveTo>
                    <a:pt x="4757" y="1"/>
                  </a:moveTo>
                  <a:lnTo>
                    <a:pt x="1" y="5749"/>
                  </a:lnTo>
                  <a:lnTo>
                    <a:pt x="358" y="6046"/>
                  </a:lnTo>
                  <a:lnTo>
                    <a:pt x="5109" y="292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1117226" y="3784692"/>
              <a:ext cx="229612" cy="8508"/>
            </a:xfrm>
            <a:custGeom>
              <a:avLst/>
              <a:gdLst/>
              <a:ahLst/>
              <a:cxnLst/>
              <a:rect l="l" t="t" r="r" b="b"/>
              <a:pathLst>
                <a:path w="12388" h="459" extrusionOk="0">
                  <a:moveTo>
                    <a:pt x="1" y="1"/>
                  </a:moveTo>
                  <a:lnTo>
                    <a:pt x="1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1069965" y="3854695"/>
              <a:ext cx="324140" cy="7599"/>
            </a:xfrm>
            <a:custGeom>
              <a:avLst/>
              <a:gdLst/>
              <a:ahLst/>
              <a:cxnLst/>
              <a:rect l="l" t="t" r="r" b="b"/>
              <a:pathLst>
                <a:path w="17488" h="410" extrusionOk="0">
                  <a:moveTo>
                    <a:pt x="1" y="1"/>
                  </a:moveTo>
                  <a:lnTo>
                    <a:pt x="1" y="409"/>
                  </a:lnTo>
                  <a:lnTo>
                    <a:pt x="17488" y="409"/>
                  </a:lnTo>
                  <a:lnTo>
                    <a:pt x="174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1117226" y="3921640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1" y="0"/>
                  </a:moveTo>
                  <a:lnTo>
                    <a:pt x="1" y="460"/>
                  </a:lnTo>
                  <a:lnTo>
                    <a:pt x="12388" y="460"/>
                  </a:lnTo>
                  <a:lnTo>
                    <a:pt x="12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1060865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8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28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1346026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3" y="0"/>
                  </a:moveTo>
                  <a:cubicBezTo>
                    <a:pt x="418" y="0"/>
                    <a:pt x="1" y="848"/>
                    <a:pt x="1" y="1896"/>
                  </a:cubicBezTo>
                  <a:cubicBezTo>
                    <a:pt x="1" y="2940"/>
                    <a:pt x="418" y="3788"/>
                    <a:pt x="933" y="3788"/>
                  </a:cubicBezTo>
                  <a:cubicBezTo>
                    <a:pt x="1442" y="3788"/>
                    <a:pt x="1860" y="2940"/>
                    <a:pt x="1860" y="1896"/>
                  </a:cubicBezTo>
                  <a:cubicBezTo>
                    <a:pt x="1860" y="848"/>
                    <a:pt x="1442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83061" y="3692190"/>
              <a:ext cx="111822" cy="116845"/>
            </a:xfrm>
            <a:custGeom>
              <a:avLst/>
              <a:gdLst/>
              <a:ahLst/>
              <a:cxnLst/>
              <a:rect l="l" t="t" r="r" b="b"/>
              <a:pathLst>
                <a:path w="6033" h="6304" extrusionOk="0">
                  <a:moveTo>
                    <a:pt x="2870" y="1"/>
                  </a:moveTo>
                  <a:cubicBezTo>
                    <a:pt x="2841" y="1"/>
                    <a:pt x="2812" y="1"/>
                    <a:pt x="2782" y="3"/>
                  </a:cubicBezTo>
                  <a:cubicBezTo>
                    <a:pt x="2093" y="21"/>
                    <a:pt x="1397" y="369"/>
                    <a:pt x="878" y="948"/>
                  </a:cubicBezTo>
                  <a:cubicBezTo>
                    <a:pt x="293" y="1602"/>
                    <a:pt x="1" y="2446"/>
                    <a:pt x="67" y="3267"/>
                  </a:cubicBezTo>
                  <a:lnTo>
                    <a:pt x="525" y="3229"/>
                  </a:lnTo>
                  <a:cubicBezTo>
                    <a:pt x="469" y="2534"/>
                    <a:pt x="724" y="1815"/>
                    <a:pt x="1220" y="1254"/>
                  </a:cubicBezTo>
                  <a:cubicBezTo>
                    <a:pt x="1656" y="768"/>
                    <a:pt x="2232" y="475"/>
                    <a:pt x="2797" y="462"/>
                  </a:cubicBezTo>
                  <a:cubicBezTo>
                    <a:pt x="2816" y="461"/>
                    <a:pt x="2836" y="461"/>
                    <a:pt x="2855" y="461"/>
                  </a:cubicBezTo>
                  <a:cubicBezTo>
                    <a:pt x="3394" y="461"/>
                    <a:pt x="3962" y="714"/>
                    <a:pt x="4410" y="1157"/>
                  </a:cubicBezTo>
                  <a:cubicBezTo>
                    <a:pt x="4879" y="1626"/>
                    <a:pt x="5161" y="2232"/>
                    <a:pt x="5202" y="2854"/>
                  </a:cubicBezTo>
                  <a:cubicBezTo>
                    <a:pt x="4832" y="2878"/>
                    <a:pt x="4461" y="3053"/>
                    <a:pt x="4164" y="3359"/>
                  </a:cubicBezTo>
                  <a:cubicBezTo>
                    <a:pt x="3752" y="3781"/>
                    <a:pt x="3561" y="4356"/>
                    <a:pt x="3650" y="4898"/>
                  </a:cubicBezTo>
                  <a:cubicBezTo>
                    <a:pt x="3743" y="5431"/>
                    <a:pt x="4104" y="5899"/>
                    <a:pt x="4624" y="6141"/>
                  </a:cubicBezTo>
                  <a:cubicBezTo>
                    <a:pt x="4855" y="6252"/>
                    <a:pt x="5091" y="6303"/>
                    <a:pt x="5328" y="6303"/>
                  </a:cubicBezTo>
                  <a:cubicBezTo>
                    <a:pt x="5574" y="6303"/>
                    <a:pt x="5814" y="6243"/>
                    <a:pt x="6032" y="6117"/>
                  </a:cubicBezTo>
                  <a:lnTo>
                    <a:pt x="5801" y="5719"/>
                  </a:lnTo>
                  <a:cubicBezTo>
                    <a:pt x="5658" y="5802"/>
                    <a:pt x="5495" y="5843"/>
                    <a:pt x="5325" y="5843"/>
                  </a:cubicBezTo>
                  <a:cubicBezTo>
                    <a:pt x="5160" y="5843"/>
                    <a:pt x="4988" y="5804"/>
                    <a:pt x="4819" y="5724"/>
                  </a:cubicBezTo>
                  <a:cubicBezTo>
                    <a:pt x="4438" y="5548"/>
                    <a:pt x="4169" y="5208"/>
                    <a:pt x="4104" y="4819"/>
                  </a:cubicBezTo>
                  <a:cubicBezTo>
                    <a:pt x="4040" y="4430"/>
                    <a:pt x="4188" y="3995"/>
                    <a:pt x="4494" y="3679"/>
                  </a:cubicBezTo>
                  <a:cubicBezTo>
                    <a:pt x="4725" y="3439"/>
                    <a:pt x="5011" y="3310"/>
                    <a:pt x="5291" y="3310"/>
                  </a:cubicBezTo>
                  <a:cubicBezTo>
                    <a:pt x="5330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66" y="3100"/>
                  </a:lnTo>
                  <a:cubicBezTo>
                    <a:pt x="5690" y="2270"/>
                    <a:pt x="5351" y="1444"/>
                    <a:pt x="4735" y="833"/>
                  </a:cubicBezTo>
                  <a:cubicBezTo>
                    <a:pt x="4206" y="304"/>
                    <a:pt x="3537" y="1"/>
                    <a:pt x="2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1567191" y="3692190"/>
              <a:ext cx="111803" cy="116845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51" y="0"/>
                  </a:moveTo>
                  <a:cubicBezTo>
                    <a:pt x="2488" y="0"/>
                    <a:pt x="1820" y="307"/>
                    <a:pt x="1299" y="833"/>
                  </a:cubicBezTo>
                  <a:cubicBezTo>
                    <a:pt x="682" y="1444"/>
                    <a:pt x="340" y="2270"/>
                    <a:pt x="362" y="3100"/>
                  </a:cubicBezTo>
                  <a:lnTo>
                    <a:pt x="372" y="3355"/>
                  </a:lnTo>
                  <a:lnTo>
                    <a:pt x="627" y="3317"/>
                  </a:lnTo>
                  <a:cubicBezTo>
                    <a:pt x="667" y="3311"/>
                    <a:pt x="708" y="3308"/>
                    <a:pt x="749" y="3308"/>
                  </a:cubicBezTo>
                  <a:cubicBezTo>
                    <a:pt x="1025" y="3308"/>
                    <a:pt x="1306" y="3441"/>
                    <a:pt x="1540" y="3679"/>
                  </a:cubicBezTo>
                  <a:cubicBezTo>
                    <a:pt x="1846" y="3995"/>
                    <a:pt x="1994" y="4430"/>
                    <a:pt x="1925" y="4819"/>
                  </a:cubicBezTo>
                  <a:cubicBezTo>
                    <a:pt x="1860" y="5208"/>
                    <a:pt x="1596" y="5548"/>
                    <a:pt x="1211" y="5724"/>
                  </a:cubicBezTo>
                  <a:cubicBezTo>
                    <a:pt x="1044" y="5804"/>
                    <a:pt x="873" y="5843"/>
                    <a:pt x="707" y="5843"/>
                  </a:cubicBezTo>
                  <a:cubicBezTo>
                    <a:pt x="538" y="5843"/>
                    <a:pt x="374" y="5802"/>
                    <a:pt x="229" y="5719"/>
                  </a:cubicBezTo>
                  <a:lnTo>
                    <a:pt x="0" y="6117"/>
                  </a:lnTo>
                  <a:cubicBezTo>
                    <a:pt x="214" y="6243"/>
                    <a:pt x="455" y="6303"/>
                    <a:pt x="706" y="6303"/>
                  </a:cubicBezTo>
                  <a:cubicBezTo>
                    <a:pt x="937" y="6303"/>
                    <a:pt x="1179" y="6252"/>
                    <a:pt x="1406" y="6141"/>
                  </a:cubicBezTo>
                  <a:cubicBezTo>
                    <a:pt x="1925" y="5899"/>
                    <a:pt x="2291" y="5431"/>
                    <a:pt x="2379" y="4898"/>
                  </a:cubicBezTo>
                  <a:cubicBezTo>
                    <a:pt x="2472" y="4356"/>
                    <a:pt x="2281" y="3781"/>
                    <a:pt x="1870" y="3359"/>
                  </a:cubicBezTo>
                  <a:cubicBezTo>
                    <a:pt x="1573" y="3053"/>
                    <a:pt x="1202" y="2878"/>
                    <a:pt x="830" y="2854"/>
                  </a:cubicBezTo>
                  <a:cubicBezTo>
                    <a:pt x="873" y="2232"/>
                    <a:pt x="1155" y="1626"/>
                    <a:pt x="1624" y="1157"/>
                  </a:cubicBezTo>
                  <a:cubicBezTo>
                    <a:pt x="2070" y="710"/>
                    <a:pt x="2639" y="461"/>
                    <a:pt x="3190" y="461"/>
                  </a:cubicBezTo>
                  <a:cubicBezTo>
                    <a:pt x="3206" y="461"/>
                    <a:pt x="3222" y="462"/>
                    <a:pt x="3237" y="462"/>
                  </a:cubicBezTo>
                  <a:cubicBezTo>
                    <a:pt x="3802" y="475"/>
                    <a:pt x="4373" y="768"/>
                    <a:pt x="4813" y="1254"/>
                  </a:cubicBezTo>
                  <a:cubicBezTo>
                    <a:pt x="5309" y="1815"/>
                    <a:pt x="5564" y="2534"/>
                    <a:pt x="5508" y="3229"/>
                  </a:cubicBezTo>
                  <a:lnTo>
                    <a:pt x="5963" y="3267"/>
                  </a:lnTo>
                  <a:cubicBezTo>
                    <a:pt x="6032" y="2446"/>
                    <a:pt x="5736" y="1602"/>
                    <a:pt x="5156" y="948"/>
                  </a:cubicBezTo>
                  <a:cubicBezTo>
                    <a:pt x="4632" y="369"/>
                    <a:pt x="3941" y="21"/>
                    <a:pt x="3250" y="3"/>
                  </a:cubicBezTo>
                  <a:cubicBezTo>
                    <a:pt x="3217" y="1"/>
                    <a:pt x="3184" y="0"/>
                    <a:pt x="3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1005448" y="3475139"/>
              <a:ext cx="119625" cy="64001"/>
            </a:xfrm>
            <a:custGeom>
              <a:avLst/>
              <a:gdLst/>
              <a:ahLst/>
              <a:cxnLst/>
              <a:rect l="l" t="t" r="r" b="b"/>
              <a:pathLst>
                <a:path w="6454" h="3453" extrusionOk="0">
                  <a:moveTo>
                    <a:pt x="4845" y="1"/>
                  </a:moveTo>
                  <a:cubicBezTo>
                    <a:pt x="2884" y="1"/>
                    <a:pt x="911" y="1171"/>
                    <a:pt x="0" y="3054"/>
                  </a:cubicBezTo>
                  <a:lnTo>
                    <a:pt x="825" y="3452"/>
                  </a:lnTo>
                  <a:cubicBezTo>
                    <a:pt x="1581" y="1893"/>
                    <a:pt x="3210" y="918"/>
                    <a:pt x="4825" y="918"/>
                  </a:cubicBezTo>
                  <a:cubicBezTo>
                    <a:pt x="5270" y="918"/>
                    <a:pt x="5713" y="992"/>
                    <a:pt x="6138" y="1148"/>
                  </a:cubicBezTo>
                  <a:lnTo>
                    <a:pt x="6454" y="281"/>
                  </a:lnTo>
                  <a:cubicBezTo>
                    <a:pt x="5934" y="91"/>
                    <a:pt x="5390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1303862" y="3464741"/>
              <a:ext cx="140403" cy="84890"/>
            </a:xfrm>
            <a:custGeom>
              <a:avLst/>
              <a:gdLst/>
              <a:ahLst/>
              <a:cxnLst/>
              <a:rect l="l" t="t" r="r" b="b"/>
              <a:pathLst>
                <a:path w="7575" h="4580" extrusionOk="0">
                  <a:moveTo>
                    <a:pt x="2236" y="0"/>
                  </a:moveTo>
                  <a:cubicBezTo>
                    <a:pt x="1470" y="0"/>
                    <a:pt x="704" y="167"/>
                    <a:pt x="0" y="500"/>
                  </a:cubicBezTo>
                  <a:lnTo>
                    <a:pt x="394" y="1330"/>
                  </a:lnTo>
                  <a:cubicBezTo>
                    <a:pt x="971" y="1055"/>
                    <a:pt x="1600" y="919"/>
                    <a:pt x="2229" y="919"/>
                  </a:cubicBezTo>
                  <a:cubicBezTo>
                    <a:pt x="2910" y="919"/>
                    <a:pt x="3590" y="1079"/>
                    <a:pt x="4205" y="1394"/>
                  </a:cubicBezTo>
                  <a:cubicBezTo>
                    <a:pt x="5401" y="2006"/>
                    <a:pt x="6328" y="3198"/>
                    <a:pt x="6680" y="4580"/>
                  </a:cubicBezTo>
                  <a:lnTo>
                    <a:pt x="7575" y="4352"/>
                  </a:lnTo>
                  <a:cubicBezTo>
                    <a:pt x="7153" y="2716"/>
                    <a:pt x="6054" y="1306"/>
                    <a:pt x="4627" y="574"/>
                  </a:cubicBezTo>
                  <a:cubicBezTo>
                    <a:pt x="3882" y="192"/>
                    <a:pt x="3059" y="0"/>
                    <a:pt x="2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1062829" y="3116822"/>
              <a:ext cx="326809" cy="160179"/>
            </a:xfrm>
            <a:custGeom>
              <a:avLst/>
              <a:gdLst/>
              <a:ahLst/>
              <a:cxnLst/>
              <a:rect l="l" t="t" r="r" b="b"/>
              <a:pathLst>
                <a:path w="17632" h="8642" extrusionOk="0">
                  <a:moveTo>
                    <a:pt x="12205" y="0"/>
                  </a:moveTo>
                  <a:cubicBezTo>
                    <a:pt x="9333" y="0"/>
                    <a:pt x="6637" y="447"/>
                    <a:pt x="4182" y="1326"/>
                  </a:cubicBezTo>
                  <a:cubicBezTo>
                    <a:pt x="3000" y="1752"/>
                    <a:pt x="1340" y="2490"/>
                    <a:pt x="520" y="3959"/>
                  </a:cubicBezTo>
                  <a:cubicBezTo>
                    <a:pt x="56" y="4793"/>
                    <a:pt x="1" y="6115"/>
                    <a:pt x="386" y="7172"/>
                  </a:cubicBezTo>
                  <a:cubicBezTo>
                    <a:pt x="655" y="7908"/>
                    <a:pt x="1109" y="8428"/>
                    <a:pt x="1670" y="8642"/>
                  </a:cubicBezTo>
                  <a:lnTo>
                    <a:pt x="1832" y="8214"/>
                  </a:lnTo>
                  <a:cubicBezTo>
                    <a:pt x="1401" y="8047"/>
                    <a:pt x="1039" y="7621"/>
                    <a:pt x="816" y="7014"/>
                  </a:cubicBezTo>
                  <a:cubicBezTo>
                    <a:pt x="478" y="6087"/>
                    <a:pt x="525" y="4900"/>
                    <a:pt x="919" y="4187"/>
                  </a:cubicBezTo>
                  <a:cubicBezTo>
                    <a:pt x="1665" y="2846"/>
                    <a:pt x="3227" y="2161"/>
                    <a:pt x="4336" y="1761"/>
                  </a:cubicBezTo>
                  <a:cubicBezTo>
                    <a:pt x="6736" y="897"/>
                    <a:pt x="9371" y="459"/>
                    <a:pt x="12183" y="459"/>
                  </a:cubicBezTo>
                  <a:cubicBezTo>
                    <a:pt x="12417" y="459"/>
                    <a:pt x="12652" y="462"/>
                    <a:pt x="12888" y="468"/>
                  </a:cubicBezTo>
                  <a:cubicBezTo>
                    <a:pt x="13830" y="492"/>
                    <a:pt x="14808" y="579"/>
                    <a:pt x="15573" y="1061"/>
                  </a:cubicBezTo>
                  <a:cubicBezTo>
                    <a:pt x="16774" y="1812"/>
                    <a:pt x="17168" y="3314"/>
                    <a:pt x="17135" y="4469"/>
                  </a:cubicBezTo>
                  <a:cubicBezTo>
                    <a:pt x="17099" y="5892"/>
                    <a:pt x="16514" y="7065"/>
                    <a:pt x="16014" y="7927"/>
                  </a:cubicBezTo>
                  <a:lnTo>
                    <a:pt x="16408" y="8159"/>
                  </a:lnTo>
                  <a:cubicBezTo>
                    <a:pt x="16941" y="7251"/>
                    <a:pt x="17557" y="6008"/>
                    <a:pt x="17595" y="4483"/>
                  </a:cubicBezTo>
                  <a:cubicBezTo>
                    <a:pt x="17632" y="3199"/>
                    <a:pt x="17182" y="1525"/>
                    <a:pt x="15819" y="672"/>
                  </a:cubicBezTo>
                  <a:cubicBezTo>
                    <a:pt x="14961" y="130"/>
                    <a:pt x="13909" y="32"/>
                    <a:pt x="12903" y="9"/>
                  </a:cubicBezTo>
                  <a:cubicBezTo>
                    <a:pt x="12669" y="3"/>
                    <a:pt x="12437" y="0"/>
                    <a:pt x="12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1299636" y="3117601"/>
              <a:ext cx="43502" cy="134305"/>
            </a:xfrm>
            <a:custGeom>
              <a:avLst/>
              <a:gdLst/>
              <a:ahLst/>
              <a:cxnLst/>
              <a:rect l="l" t="t" r="r" b="b"/>
              <a:pathLst>
                <a:path w="2347" h="7246" extrusionOk="0">
                  <a:moveTo>
                    <a:pt x="237" y="0"/>
                  </a:moveTo>
                  <a:lnTo>
                    <a:pt x="0" y="394"/>
                  </a:lnTo>
                  <a:cubicBezTo>
                    <a:pt x="181" y="505"/>
                    <a:pt x="640" y="1307"/>
                    <a:pt x="956" y="1984"/>
                  </a:cubicBezTo>
                  <a:cubicBezTo>
                    <a:pt x="1855" y="3889"/>
                    <a:pt x="1818" y="5525"/>
                    <a:pt x="845" y="6995"/>
                  </a:cubicBezTo>
                  <a:lnTo>
                    <a:pt x="1230" y="7246"/>
                  </a:lnTo>
                  <a:cubicBezTo>
                    <a:pt x="2295" y="5637"/>
                    <a:pt x="2347" y="3852"/>
                    <a:pt x="1373" y="1785"/>
                  </a:cubicBezTo>
                  <a:cubicBezTo>
                    <a:pt x="1252" y="1530"/>
                    <a:pt x="631" y="24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1103214" y="3154353"/>
              <a:ext cx="41370" cy="99088"/>
            </a:xfrm>
            <a:custGeom>
              <a:avLst/>
              <a:gdLst/>
              <a:ahLst/>
              <a:cxnLst/>
              <a:rect l="l" t="t" r="r" b="b"/>
              <a:pathLst>
                <a:path w="2232" h="5346" extrusionOk="0">
                  <a:moveTo>
                    <a:pt x="507" y="1"/>
                  </a:moveTo>
                  <a:cubicBezTo>
                    <a:pt x="43" y="942"/>
                    <a:pt x="0" y="2226"/>
                    <a:pt x="395" y="3352"/>
                  </a:cubicBezTo>
                  <a:cubicBezTo>
                    <a:pt x="719" y="4289"/>
                    <a:pt x="1303" y="4999"/>
                    <a:pt x="2036" y="5346"/>
                  </a:cubicBezTo>
                  <a:lnTo>
                    <a:pt x="2231" y="4929"/>
                  </a:lnTo>
                  <a:cubicBezTo>
                    <a:pt x="1614" y="4637"/>
                    <a:pt x="1113" y="4020"/>
                    <a:pt x="826" y="3200"/>
                  </a:cubicBezTo>
                  <a:cubicBezTo>
                    <a:pt x="473" y="2184"/>
                    <a:pt x="511" y="1039"/>
                    <a:pt x="918" y="205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1160947" y="3136672"/>
              <a:ext cx="41889" cy="105427"/>
            </a:xfrm>
            <a:custGeom>
              <a:avLst/>
              <a:gdLst/>
              <a:ahLst/>
              <a:cxnLst/>
              <a:rect l="l" t="t" r="r" b="b"/>
              <a:pathLst>
                <a:path w="2260" h="5688" extrusionOk="0">
                  <a:moveTo>
                    <a:pt x="585" y="0"/>
                  </a:moveTo>
                  <a:cubicBezTo>
                    <a:pt x="1" y="1961"/>
                    <a:pt x="529" y="4195"/>
                    <a:pt x="1926" y="5688"/>
                  </a:cubicBezTo>
                  <a:lnTo>
                    <a:pt x="2259" y="5373"/>
                  </a:lnTo>
                  <a:cubicBezTo>
                    <a:pt x="974" y="3996"/>
                    <a:pt x="488" y="1937"/>
                    <a:pt x="1025" y="134"/>
                  </a:cubicBezTo>
                  <a:lnTo>
                    <a:pt x="5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1221775" y="3128239"/>
              <a:ext cx="18072" cy="111636"/>
            </a:xfrm>
            <a:custGeom>
              <a:avLst/>
              <a:gdLst/>
              <a:ahLst/>
              <a:cxnLst/>
              <a:rect l="l" t="t" r="r" b="b"/>
              <a:pathLst>
                <a:path w="975" h="6023" extrusionOk="0">
                  <a:moveTo>
                    <a:pt x="446" y="0"/>
                  </a:moveTo>
                  <a:lnTo>
                    <a:pt x="1" y="111"/>
                  </a:lnTo>
                  <a:cubicBezTo>
                    <a:pt x="484" y="2007"/>
                    <a:pt x="512" y="4016"/>
                    <a:pt x="76" y="5916"/>
                  </a:cubicBezTo>
                  <a:lnTo>
                    <a:pt x="525" y="6023"/>
                  </a:lnTo>
                  <a:cubicBezTo>
                    <a:pt x="975" y="4043"/>
                    <a:pt x="947" y="1962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1313129" y="4012048"/>
              <a:ext cx="220770" cy="399300"/>
            </a:xfrm>
            <a:custGeom>
              <a:avLst/>
              <a:gdLst/>
              <a:ahLst/>
              <a:cxnLst/>
              <a:rect l="l" t="t" r="r" b="b"/>
              <a:pathLst>
                <a:path w="11911" h="21543" extrusionOk="0">
                  <a:moveTo>
                    <a:pt x="4807" y="0"/>
                  </a:moveTo>
                  <a:lnTo>
                    <a:pt x="4668" y="440"/>
                  </a:lnTo>
                  <a:cubicBezTo>
                    <a:pt x="8633" y="1683"/>
                    <a:pt x="11433" y="6133"/>
                    <a:pt x="11048" y="10575"/>
                  </a:cubicBezTo>
                  <a:cubicBezTo>
                    <a:pt x="10691" y="14687"/>
                    <a:pt x="7817" y="18637"/>
                    <a:pt x="3723" y="20644"/>
                  </a:cubicBezTo>
                  <a:cubicBezTo>
                    <a:pt x="3284" y="20859"/>
                    <a:pt x="2746" y="21083"/>
                    <a:pt x="2229" y="21083"/>
                  </a:cubicBezTo>
                  <a:cubicBezTo>
                    <a:pt x="2057" y="21083"/>
                    <a:pt x="1888" y="21059"/>
                    <a:pt x="1725" y="21001"/>
                  </a:cubicBezTo>
                  <a:cubicBezTo>
                    <a:pt x="478" y="20556"/>
                    <a:pt x="506" y="18646"/>
                    <a:pt x="635" y="17552"/>
                  </a:cubicBezTo>
                  <a:lnTo>
                    <a:pt x="1878" y="7019"/>
                  </a:lnTo>
                  <a:lnTo>
                    <a:pt x="1424" y="6963"/>
                  </a:lnTo>
                  <a:lnTo>
                    <a:pt x="181" y="17496"/>
                  </a:lnTo>
                  <a:cubicBezTo>
                    <a:pt x="1" y="19003"/>
                    <a:pt x="98" y="20908"/>
                    <a:pt x="1572" y="21432"/>
                  </a:cubicBezTo>
                  <a:cubicBezTo>
                    <a:pt x="1790" y="21511"/>
                    <a:pt x="2013" y="21543"/>
                    <a:pt x="2231" y="21543"/>
                  </a:cubicBezTo>
                  <a:cubicBezTo>
                    <a:pt x="2838" y="21543"/>
                    <a:pt x="3436" y="21297"/>
                    <a:pt x="3927" y="21057"/>
                  </a:cubicBezTo>
                  <a:cubicBezTo>
                    <a:pt x="8160" y="18979"/>
                    <a:pt x="11136" y="14882"/>
                    <a:pt x="11507" y="10616"/>
                  </a:cubicBezTo>
                  <a:cubicBezTo>
                    <a:pt x="11910" y="5966"/>
                    <a:pt x="8966" y="1308"/>
                    <a:pt x="4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938597" y="4004913"/>
              <a:ext cx="254189" cy="427751"/>
            </a:xfrm>
            <a:custGeom>
              <a:avLst/>
              <a:gdLst/>
              <a:ahLst/>
              <a:cxnLst/>
              <a:rect l="l" t="t" r="r" b="b"/>
              <a:pathLst>
                <a:path w="13714" h="23078" extrusionOk="0">
                  <a:moveTo>
                    <a:pt x="6212" y="0"/>
                  </a:moveTo>
                  <a:cubicBezTo>
                    <a:pt x="2388" y="2355"/>
                    <a:pt x="0" y="6773"/>
                    <a:pt x="126" y="11261"/>
                  </a:cubicBezTo>
                  <a:cubicBezTo>
                    <a:pt x="251" y="15748"/>
                    <a:pt x="2884" y="20028"/>
                    <a:pt x="6834" y="22159"/>
                  </a:cubicBezTo>
                  <a:cubicBezTo>
                    <a:pt x="7979" y="22777"/>
                    <a:pt x="9004" y="23077"/>
                    <a:pt x="9958" y="23077"/>
                  </a:cubicBezTo>
                  <a:lnTo>
                    <a:pt x="10037" y="23077"/>
                  </a:lnTo>
                  <a:cubicBezTo>
                    <a:pt x="11298" y="23059"/>
                    <a:pt x="12429" y="22456"/>
                    <a:pt x="12986" y="21515"/>
                  </a:cubicBezTo>
                  <a:cubicBezTo>
                    <a:pt x="13713" y="20278"/>
                    <a:pt x="13384" y="18776"/>
                    <a:pt x="12981" y="17347"/>
                  </a:cubicBezTo>
                  <a:lnTo>
                    <a:pt x="9851" y="6161"/>
                  </a:lnTo>
                  <a:lnTo>
                    <a:pt x="9406" y="6287"/>
                  </a:lnTo>
                  <a:lnTo>
                    <a:pt x="12541" y="17468"/>
                  </a:lnTo>
                  <a:cubicBezTo>
                    <a:pt x="12911" y="18804"/>
                    <a:pt x="13227" y="20199"/>
                    <a:pt x="12587" y="21284"/>
                  </a:cubicBezTo>
                  <a:cubicBezTo>
                    <a:pt x="12119" y="22076"/>
                    <a:pt x="11118" y="22600"/>
                    <a:pt x="10028" y="22619"/>
                  </a:cubicBezTo>
                  <a:cubicBezTo>
                    <a:pt x="10014" y="22619"/>
                    <a:pt x="10001" y="22619"/>
                    <a:pt x="9987" y="22619"/>
                  </a:cubicBezTo>
                  <a:cubicBezTo>
                    <a:pt x="9103" y="22619"/>
                    <a:pt x="8142" y="22340"/>
                    <a:pt x="7052" y="21752"/>
                  </a:cubicBezTo>
                  <a:cubicBezTo>
                    <a:pt x="3246" y="19698"/>
                    <a:pt x="705" y="15573"/>
                    <a:pt x="584" y="11247"/>
                  </a:cubicBezTo>
                  <a:cubicBezTo>
                    <a:pt x="464" y="6922"/>
                    <a:pt x="2768" y="2661"/>
                    <a:pt x="6454" y="394"/>
                  </a:cubicBezTo>
                  <a:lnTo>
                    <a:pt x="6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1163005" y="4414327"/>
              <a:ext cx="22464" cy="49748"/>
            </a:xfrm>
            <a:custGeom>
              <a:avLst/>
              <a:gdLst/>
              <a:ahLst/>
              <a:cxnLst/>
              <a:rect l="l" t="t" r="r" b="b"/>
              <a:pathLst>
                <a:path w="1212" h="2684" extrusionOk="0">
                  <a:moveTo>
                    <a:pt x="460" y="0"/>
                  </a:moveTo>
                  <a:lnTo>
                    <a:pt x="1" y="24"/>
                  </a:lnTo>
                  <a:cubicBezTo>
                    <a:pt x="48" y="959"/>
                    <a:pt x="330" y="1883"/>
                    <a:pt x="818" y="2684"/>
                  </a:cubicBezTo>
                  <a:lnTo>
                    <a:pt x="1212" y="2448"/>
                  </a:lnTo>
                  <a:cubicBezTo>
                    <a:pt x="762" y="1710"/>
                    <a:pt x="502" y="863"/>
                    <a:pt x="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1312443" y="4399018"/>
              <a:ext cx="22872" cy="67486"/>
            </a:xfrm>
            <a:custGeom>
              <a:avLst/>
              <a:gdLst/>
              <a:ahLst/>
              <a:cxnLst/>
              <a:rect l="l" t="t" r="r" b="b"/>
              <a:pathLst>
                <a:path w="1234" h="3641" extrusionOk="0">
                  <a:moveTo>
                    <a:pt x="783" y="1"/>
                  </a:moveTo>
                  <a:lnTo>
                    <a:pt x="0" y="3538"/>
                  </a:lnTo>
                  <a:lnTo>
                    <a:pt x="450" y="3640"/>
                  </a:lnTo>
                  <a:lnTo>
                    <a:pt x="1234" y="103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59"/>
          <p:cNvGrpSpPr/>
          <p:nvPr/>
        </p:nvGrpSpPr>
        <p:grpSpPr>
          <a:xfrm>
            <a:off x="3803573" y="1401625"/>
            <a:ext cx="985313" cy="1366983"/>
            <a:chOff x="3803573" y="1401625"/>
            <a:chExt cx="985313" cy="1366983"/>
          </a:xfrm>
        </p:grpSpPr>
        <p:grpSp>
          <p:nvGrpSpPr>
            <p:cNvPr id="2022" name="Google Shape;2022;p59"/>
            <p:cNvGrpSpPr/>
            <p:nvPr/>
          </p:nvGrpSpPr>
          <p:grpSpPr>
            <a:xfrm>
              <a:off x="3803573" y="1543477"/>
              <a:ext cx="985313" cy="1225132"/>
              <a:chOff x="739673" y="1543477"/>
              <a:chExt cx="985313" cy="1225132"/>
            </a:xfrm>
          </p:grpSpPr>
          <p:sp>
            <p:nvSpPr>
              <p:cNvPr id="2023" name="Google Shape;2023;p59"/>
              <p:cNvSpPr/>
              <p:nvPr/>
            </p:nvSpPr>
            <p:spPr>
              <a:xfrm>
                <a:off x="888592" y="1543477"/>
                <a:ext cx="685980" cy="826902"/>
              </a:xfrm>
              <a:custGeom>
                <a:avLst/>
                <a:gdLst/>
                <a:ahLst/>
                <a:cxnLst/>
                <a:rect l="l" t="t" r="r" b="b"/>
                <a:pathLst>
                  <a:path w="37010" h="44613" extrusionOk="0">
                    <a:moveTo>
                      <a:pt x="18506" y="1"/>
                    </a:moveTo>
                    <a:cubicBezTo>
                      <a:pt x="8285" y="1"/>
                      <a:pt x="0" y="8934"/>
                      <a:pt x="0" y="19949"/>
                    </a:cubicBezTo>
                    <a:cubicBezTo>
                      <a:pt x="0" y="36597"/>
                      <a:pt x="8285" y="44613"/>
                      <a:pt x="18506" y="44613"/>
                    </a:cubicBezTo>
                    <a:cubicBezTo>
                      <a:pt x="28725" y="44613"/>
                      <a:pt x="37009" y="37488"/>
                      <a:pt x="37009" y="19949"/>
                    </a:cubicBezTo>
                    <a:cubicBezTo>
                      <a:pt x="37009" y="8934"/>
                      <a:pt x="28725" y="1"/>
                      <a:pt x="185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59"/>
              <p:cNvSpPr/>
              <p:nvPr/>
            </p:nvSpPr>
            <p:spPr>
              <a:xfrm>
                <a:off x="1113871" y="2213516"/>
                <a:ext cx="235469" cy="466341"/>
              </a:xfrm>
              <a:custGeom>
                <a:avLst/>
                <a:gdLst/>
                <a:ahLst/>
                <a:cxnLst/>
                <a:rect l="l" t="t" r="r" b="b"/>
                <a:pathLst>
                  <a:path w="12704" h="25160" extrusionOk="0">
                    <a:moveTo>
                      <a:pt x="1" y="0"/>
                    </a:moveTo>
                    <a:lnTo>
                      <a:pt x="1" y="25159"/>
                    </a:lnTo>
                    <a:lnTo>
                      <a:pt x="12703" y="25159"/>
                    </a:lnTo>
                    <a:lnTo>
                      <a:pt x="127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59"/>
              <p:cNvSpPr/>
              <p:nvPr/>
            </p:nvSpPr>
            <p:spPr>
              <a:xfrm>
                <a:off x="877509" y="2413627"/>
                <a:ext cx="718620" cy="354982"/>
              </a:xfrm>
              <a:custGeom>
                <a:avLst/>
                <a:gdLst/>
                <a:ahLst/>
                <a:cxnLst/>
                <a:rect l="l" t="t" r="r" b="b"/>
                <a:pathLst>
                  <a:path w="38771" h="19152" extrusionOk="0">
                    <a:moveTo>
                      <a:pt x="19104" y="0"/>
                    </a:moveTo>
                    <a:cubicBezTo>
                      <a:pt x="8701" y="0"/>
                      <a:pt x="1" y="13361"/>
                      <a:pt x="1" y="18943"/>
                    </a:cubicBezTo>
                    <a:lnTo>
                      <a:pt x="19104" y="19152"/>
                    </a:lnTo>
                    <a:lnTo>
                      <a:pt x="38205" y="19152"/>
                    </a:lnTo>
                    <a:cubicBezTo>
                      <a:pt x="38770" y="14362"/>
                      <a:pt x="29582" y="0"/>
                      <a:pt x="191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59"/>
              <p:cNvSpPr/>
              <p:nvPr/>
            </p:nvSpPr>
            <p:spPr>
              <a:xfrm>
                <a:off x="739673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6281" y="1"/>
                    </a:moveTo>
                    <a:cubicBezTo>
                      <a:pt x="5659" y="1"/>
                      <a:pt x="5038" y="119"/>
                      <a:pt x="4438" y="367"/>
                    </a:cubicBezTo>
                    <a:cubicBezTo>
                      <a:pt x="1364" y="1638"/>
                      <a:pt x="1" y="5838"/>
                      <a:pt x="1396" y="9750"/>
                    </a:cubicBezTo>
                    <a:cubicBezTo>
                      <a:pt x="2515" y="12899"/>
                      <a:pt x="5075" y="14900"/>
                      <a:pt x="7634" y="14900"/>
                    </a:cubicBezTo>
                    <a:cubicBezTo>
                      <a:pt x="8255" y="14900"/>
                      <a:pt x="8877" y="14782"/>
                      <a:pt x="9477" y="14534"/>
                    </a:cubicBezTo>
                    <a:cubicBezTo>
                      <a:pt x="12546" y="13265"/>
                      <a:pt x="13909" y="9065"/>
                      <a:pt x="12518" y="5151"/>
                    </a:cubicBezTo>
                    <a:cubicBezTo>
                      <a:pt x="11399" y="2003"/>
                      <a:pt x="8839" y="1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9"/>
              <p:cNvSpPr/>
              <p:nvPr/>
            </p:nvSpPr>
            <p:spPr>
              <a:xfrm>
                <a:off x="1467182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7633" y="1"/>
                    </a:moveTo>
                    <a:cubicBezTo>
                      <a:pt x="5074" y="1"/>
                      <a:pt x="2510" y="2003"/>
                      <a:pt x="1391" y="5151"/>
                    </a:cubicBezTo>
                    <a:cubicBezTo>
                      <a:pt x="0" y="9065"/>
                      <a:pt x="1363" y="13265"/>
                      <a:pt x="4437" y="14534"/>
                    </a:cubicBezTo>
                    <a:cubicBezTo>
                      <a:pt x="5037" y="14782"/>
                      <a:pt x="5657" y="14900"/>
                      <a:pt x="6278" y="14900"/>
                    </a:cubicBezTo>
                    <a:cubicBezTo>
                      <a:pt x="8835" y="14900"/>
                      <a:pt x="11398" y="12899"/>
                      <a:pt x="12517" y="9750"/>
                    </a:cubicBezTo>
                    <a:cubicBezTo>
                      <a:pt x="13908" y="5838"/>
                      <a:pt x="12545" y="1638"/>
                      <a:pt x="9476" y="367"/>
                    </a:cubicBezTo>
                    <a:cubicBezTo>
                      <a:pt x="8876" y="119"/>
                      <a:pt x="8255" y="1"/>
                      <a:pt x="76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9"/>
              <p:cNvSpPr/>
              <p:nvPr/>
            </p:nvSpPr>
            <p:spPr>
              <a:xfrm>
                <a:off x="1061365" y="1870935"/>
                <a:ext cx="34494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3789" extrusionOk="0">
                    <a:moveTo>
                      <a:pt x="933" y="0"/>
                    </a:moveTo>
                    <a:cubicBezTo>
                      <a:pt x="418" y="0"/>
                      <a:pt x="1" y="849"/>
                      <a:pt x="1" y="1892"/>
                    </a:cubicBezTo>
                    <a:cubicBezTo>
                      <a:pt x="1" y="2940"/>
                      <a:pt x="418" y="3789"/>
                      <a:pt x="933" y="3789"/>
                    </a:cubicBezTo>
                    <a:cubicBezTo>
                      <a:pt x="1443" y="3789"/>
                      <a:pt x="1860" y="2940"/>
                      <a:pt x="1860" y="1892"/>
                    </a:cubicBezTo>
                    <a:cubicBezTo>
                      <a:pt x="1860" y="849"/>
                      <a:pt x="1443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9"/>
              <p:cNvSpPr/>
              <p:nvPr/>
            </p:nvSpPr>
            <p:spPr>
              <a:xfrm>
                <a:off x="1346545" y="1870935"/>
                <a:ext cx="34475" cy="70229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9" extrusionOk="0">
                    <a:moveTo>
                      <a:pt x="933" y="0"/>
                    </a:moveTo>
                    <a:cubicBezTo>
                      <a:pt x="418" y="0"/>
                      <a:pt x="0" y="849"/>
                      <a:pt x="0" y="1892"/>
                    </a:cubicBezTo>
                    <a:cubicBezTo>
                      <a:pt x="0" y="2940"/>
                      <a:pt x="418" y="3789"/>
                      <a:pt x="933" y="3789"/>
                    </a:cubicBezTo>
                    <a:cubicBezTo>
                      <a:pt x="1447" y="3789"/>
                      <a:pt x="1860" y="2940"/>
                      <a:pt x="1860" y="1892"/>
                    </a:cubicBezTo>
                    <a:cubicBezTo>
                      <a:pt x="1860" y="849"/>
                      <a:pt x="1447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9"/>
              <p:cNvSpPr/>
              <p:nvPr/>
            </p:nvSpPr>
            <p:spPr>
              <a:xfrm>
                <a:off x="919785" y="1924553"/>
                <a:ext cx="623666" cy="463097"/>
              </a:xfrm>
              <a:custGeom>
                <a:avLst/>
                <a:gdLst/>
                <a:ahLst/>
                <a:cxnLst/>
                <a:rect l="l" t="t" r="r" b="b"/>
                <a:pathLst>
                  <a:path w="33648" h="24985" extrusionOk="0">
                    <a:moveTo>
                      <a:pt x="16823" y="0"/>
                    </a:moveTo>
                    <a:cubicBezTo>
                      <a:pt x="13731" y="0"/>
                      <a:pt x="3718" y="1748"/>
                      <a:pt x="1" y="11581"/>
                    </a:cubicBezTo>
                    <a:cubicBezTo>
                      <a:pt x="1859" y="18707"/>
                      <a:pt x="10394" y="24984"/>
                      <a:pt x="16823" y="24984"/>
                    </a:cubicBezTo>
                    <a:cubicBezTo>
                      <a:pt x="23249" y="24984"/>
                      <a:pt x="31788" y="18707"/>
                      <a:pt x="33647" y="11581"/>
                    </a:cubicBezTo>
                    <a:cubicBezTo>
                      <a:pt x="29930" y="1748"/>
                      <a:pt x="19911" y="0"/>
                      <a:pt x="168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9"/>
              <p:cNvSpPr/>
              <p:nvPr/>
            </p:nvSpPr>
            <p:spPr>
              <a:xfrm>
                <a:off x="1163635" y="1936841"/>
                <a:ext cx="135862" cy="39220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2116" extrusionOk="0">
                    <a:moveTo>
                      <a:pt x="3666" y="464"/>
                    </a:moveTo>
                    <a:cubicBezTo>
                      <a:pt x="4854" y="608"/>
                      <a:pt x="6610" y="978"/>
                      <a:pt x="6837" y="1373"/>
                    </a:cubicBezTo>
                    <a:cubicBezTo>
                      <a:pt x="6852" y="1396"/>
                      <a:pt x="6847" y="1406"/>
                      <a:pt x="6843" y="1419"/>
                    </a:cubicBezTo>
                    <a:cubicBezTo>
                      <a:pt x="6776" y="1580"/>
                      <a:pt x="6466" y="1650"/>
                      <a:pt x="6028" y="1650"/>
                    </a:cubicBezTo>
                    <a:cubicBezTo>
                      <a:pt x="5408" y="1650"/>
                      <a:pt x="4532" y="1510"/>
                      <a:pt x="3728" y="1290"/>
                    </a:cubicBezTo>
                    <a:lnTo>
                      <a:pt x="3666" y="1271"/>
                    </a:lnTo>
                    <a:lnTo>
                      <a:pt x="3606" y="1290"/>
                    </a:lnTo>
                    <a:cubicBezTo>
                      <a:pt x="2797" y="1510"/>
                      <a:pt x="1918" y="1651"/>
                      <a:pt x="1299" y="1651"/>
                    </a:cubicBezTo>
                    <a:cubicBezTo>
                      <a:pt x="865" y="1651"/>
                      <a:pt x="558" y="1582"/>
                      <a:pt x="491" y="1423"/>
                    </a:cubicBezTo>
                    <a:cubicBezTo>
                      <a:pt x="482" y="1406"/>
                      <a:pt x="478" y="1396"/>
                      <a:pt x="495" y="1373"/>
                    </a:cubicBezTo>
                    <a:cubicBezTo>
                      <a:pt x="724" y="978"/>
                      <a:pt x="2476" y="608"/>
                      <a:pt x="3666" y="464"/>
                    </a:cubicBezTo>
                    <a:close/>
                    <a:moveTo>
                      <a:pt x="3639" y="0"/>
                    </a:moveTo>
                    <a:cubicBezTo>
                      <a:pt x="3120" y="66"/>
                      <a:pt x="523" y="409"/>
                      <a:pt x="97" y="1141"/>
                    </a:cubicBezTo>
                    <a:cubicBezTo>
                      <a:pt x="9" y="1284"/>
                      <a:pt x="0" y="1447"/>
                      <a:pt x="65" y="1600"/>
                    </a:cubicBezTo>
                    <a:cubicBezTo>
                      <a:pt x="227" y="1990"/>
                      <a:pt x="746" y="2114"/>
                      <a:pt x="1358" y="2114"/>
                    </a:cubicBezTo>
                    <a:cubicBezTo>
                      <a:pt x="2188" y="2114"/>
                      <a:pt x="3189" y="1878"/>
                      <a:pt x="3666" y="1748"/>
                    </a:cubicBezTo>
                    <a:cubicBezTo>
                      <a:pt x="4141" y="1877"/>
                      <a:pt x="5141" y="2116"/>
                      <a:pt x="5974" y="2116"/>
                    </a:cubicBezTo>
                    <a:cubicBezTo>
                      <a:pt x="6581" y="2116"/>
                      <a:pt x="7101" y="1989"/>
                      <a:pt x="7265" y="1600"/>
                    </a:cubicBezTo>
                    <a:cubicBezTo>
                      <a:pt x="7329" y="1447"/>
                      <a:pt x="7320" y="1284"/>
                      <a:pt x="7232" y="1141"/>
                    </a:cubicBezTo>
                    <a:cubicBezTo>
                      <a:pt x="6810" y="409"/>
                      <a:pt x="4209" y="66"/>
                      <a:pt x="3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59"/>
              <p:cNvSpPr/>
              <p:nvPr/>
            </p:nvSpPr>
            <p:spPr>
              <a:xfrm>
                <a:off x="885330" y="1933505"/>
                <a:ext cx="94695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041" extrusionOk="0">
                    <a:moveTo>
                      <a:pt x="352" y="0"/>
                    </a:moveTo>
                    <a:lnTo>
                      <a:pt x="0" y="292"/>
                    </a:lnTo>
                    <a:lnTo>
                      <a:pt x="4752" y="6040"/>
                    </a:lnTo>
                    <a:lnTo>
                      <a:pt x="5108" y="5748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9"/>
              <p:cNvSpPr/>
              <p:nvPr/>
            </p:nvSpPr>
            <p:spPr>
              <a:xfrm>
                <a:off x="1483084" y="1933505"/>
                <a:ext cx="94788" cy="11197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6041" extrusionOk="0">
                    <a:moveTo>
                      <a:pt x="4757" y="0"/>
                    </a:moveTo>
                    <a:lnTo>
                      <a:pt x="0" y="5748"/>
                    </a:lnTo>
                    <a:lnTo>
                      <a:pt x="357" y="6040"/>
                    </a:lnTo>
                    <a:lnTo>
                      <a:pt x="5114" y="292"/>
                    </a:lnTo>
                    <a:lnTo>
                      <a:pt x="4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9"/>
              <p:cNvSpPr/>
              <p:nvPr/>
            </p:nvSpPr>
            <p:spPr>
              <a:xfrm>
                <a:off x="1116967" y="2091247"/>
                <a:ext cx="229612" cy="8526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12387" y="459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9"/>
              <p:cNvSpPr/>
              <p:nvPr/>
            </p:nvSpPr>
            <p:spPr>
              <a:xfrm>
                <a:off x="1069798" y="2161287"/>
                <a:ext cx="324047" cy="7562"/>
              </a:xfrm>
              <a:custGeom>
                <a:avLst/>
                <a:gdLst/>
                <a:ahLst/>
                <a:cxnLst/>
                <a:rect l="l" t="t" r="r" b="b"/>
                <a:pathLst>
                  <a:path w="17483" h="408" extrusionOk="0">
                    <a:moveTo>
                      <a:pt x="1" y="0"/>
                    </a:moveTo>
                    <a:lnTo>
                      <a:pt x="1" y="407"/>
                    </a:lnTo>
                    <a:lnTo>
                      <a:pt x="17482" y="407"/>
                    </a:lnTo>
                    <a:lnTo>
                      <a:pt x="174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9"/>
              <p:cNvSpPr/>
              <p:nvPr/>
            </p:nvSpPr>
            <p:spPr>
              <a:xfrm>
                <a:off x="1116967" y="2228195"/>
                <a:ext cx="229612" cy="8545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1" extrusionOk="0">
                    <a:moveTo>
                      <a:pt x="0" y="1"/>
                    </a:moveTo>
                    <a:lnTo>
                      <a:pt x="0" y="460"/>
                    </a:lnTo>
                    <a:lnTo>
                      <a:pt x="12387" y="460"/>
                    </a:lnTo>
                    <a:lnTo>
                      <a:pt x="12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59"/>
              <p:cNvSpPr/>
              <p:nvPr/>
            </p:nvSpPr>
            <p:spPr>
              <a:xfrm>
                <a:off x="783580" y="1998355"/>
                <a:ext cx="111822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3" h="6306" extrusionOk="0">
                    <a:moveTo>
                      <a:pt x="2844" y="1"/>
                    </a:moveTo>
                    <a:cubicBezTo>
                      <a:pt x="2823" y="1"/>
                      <a:pt x="2803" y="1"/>
                      <a:pt x="2782" y="1"/>
                    </a:cubicBezTo>
                    <a:cubicBezTo>
                      <a:pt x="2092" y="24"/>
                      <a:pt x="1401" y="367"/>
                      <a:pt x="877" y="952"/>
                    </a:cubicBezTo>
                    <a:cubicBezTo>
                      <a:pt x="298" y="1600"/>
                      <a:pt x="1" y="2449"/>
                      <a:pt x="71" y="3269"/>
                    </a:cubicBezTo>
                    <a:lnTo>
                      <a:pt x="529" y="3232"/>
                    </a:lnTo>
                    <a:cubicBezTo>
                      <a:pt x="469" y="2533"/>
                      <a:pt x="724" y="1814"/>
                      <a:pt x="1220" y="1258"/>
                    </a:cubicBezTo>
                    <a:cubicBezTo>
                      <a:pt x="1661" y="770"/>
                      <a:pt x="2231" y="479"/>
                      <a:pt x="2797" y="460"/>
                    </a:cubicBezTo>
                    <a:cubicBezTo>
                      <a:pt x="2816" y="459"/>
                      <a:pt x="2835" y="459"/>
                      <a:pt x="2855" y="459"/>
                    </a:cubicBezTo>
                    <a:cubicBezTo>
                      <a:pt x="3394" y="459"/>
                      <a:pt x="3966" y="713"/>
                      <a:pt x="4410" y="1155"/>
                    </a:cubicBezTo>
                    <a:cubicBezTo>
                      <a:pt x="4878" y="1624"/>
                      <a:pt x="5161" y="2231"/>
                      <a:pt x="5202" y="2852"/>
                    </a:cubicBezTo>
                    <a:cubicBezTo>
                      <a:pt x="4832" y="2875"/>
                      <a:pt x="4466" y="3051"/>
                      <a:pt x="4164" y="3357"/>
                    </a:cubicBezTo>
                    <a:cubicBezTo>
                      <a:pt x="3751" y="3784"/>
                      <a:pt x="3561" y="4358"/>
                      <a:pt x="3655" y="4897"/>
                    </a:cubicBezTo>
                    <a:cubicBezTo>
                      <a:pt x="3742" y="5434"/>
                      <a:pt x="4108" y="5898"/>
                      <a:pt x="4628" y="6143"/>
                    </a:cubicBezTo>
                    <a:cubicBezTo>
                      <a:pt x="4855" y="6250"/>
                      <a:pt x="5096" y="6305"/>
                      <a:pt x="5328" y="6305"/>
                    </a:cubicBezTo>
                    <a:cubicBezTo>
                      <a:pt x="5578" y="6305"/>
                      <a:pt x="5820" y="6241"/>
                      <a:pt x="6032" y="6115"/>
                    </a:cubicBezTo>
                    <a:lnTo>
                      <a:pt x="5805" y="5717"/>
                    </a:lnTo>
                    <a:cubicBezTo>
                      <a:pt x="5660" y="5802"/>
                      <a:pt x="5496" y="5843"/>
                      <a:pt x="5326" y="5843"/>
                    </a:cubicBezTo>
                    <a:cubicBezTo>
                      <a:pt x="5161" y="5843"/>
                      <a:pt x="4990" y="5804"/>
                      <a:pt x="4823" y="5726"/>
                    </a:cubicBezTo>
                    <a:cubicBezTo>
                      <a:pt x="4438" y="5546"/>
                      <a:pt x="4173" y="5207"/>
                      <a:pt x="4104" y="4822"/>
                    </a:cubicBezTo>
                    <a:cubicBezTo>
                      <a:pt x="4040" y="4433"/>
                      <a:pt x="4187" y="3992"/>
                      <a:pt x="4493" y="3682"/>
                    </a:cubicBezTo>
                    <a:cubicBezTo>
                      <a:pt x="4727" y="3444"/>
                      <a:pt x="5010" y="3311"/>
                      <a:pt x="5284" y="3311"/>
                    </a:cubicBezTo>
                    <a:cubicBezTo>
                      <a:pt x="5325" y="3311"/>
                      <a:pt x="5366" y="3314"/>
                      <a:pt x="5407" y="3320"/>
                    </a:cubicBezTo>
                    <a:lnTo>
                      <a:pt x="5662" y="3357"/>
                    </a:lnTo>
                    <a:lnTo>
                      <a:pt x="5671" y="3098"/>
                    </a:lnTo>
                    <a:cubicBezTo>
                      <a:pt x="5694" y="2272"/>
                      <a:pt x="5351" y="1448"/>
                      <a:pt x="4735" y="830"/>
                    </a:cubicBezTo>
                    <a:cubicBezTo>
                      <a:pt x="4204" y="300"/>
                      <a:pt x="3515" y="1"/>
                      <a:pt x="28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59"/>
              <p:cNvSpPr/>
              <p:nvPr/>
            </p:nvSpPr>
            <p:spPr>
              <a:xfrm>
                <a:off x="1567710" y="1998355"/>
                <a:ext cx="111803" cy="116882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6306" extrusionOk="0">
                    <a:moveTo>
                      <a:pt x="3189" y="1"/>
                    </a:moveTo>
                    <a:cubicBezTo>
                      <a:pt x="2523" y="1"/>
                      <a:pt x="1834" y="300"/>
                      <a:pt x="1299" y="830"/>
                    </a:cubicBezTo>
                    <a:cubicBezTo>
                      <a:pt x="682" y="1448"/>
                      <a:pt x="344" y="2272"/>
                      <a:pt x="367" y="3098"/>
                    </a:cubicBezTo>
                    <a:lnTo>
                      <a:pt x="372" y="3357"/>
                    </a:lnTo>
                    <a:lnTo>
                      <a:pt x="627" y="3320"/>
                    </a:lnTo>
                    <a:cubicBezTo>
                      <a:pt x="668" y="3314"/>
                      <a:pt x="709" y="3311"/>
                      <a:pt x="751" y="3311"/>
                    </a:cubicBezTo>
                    <a:cubicBezTo>
                      <a:pt x="1028" y="3311"/>
                      <a:pt x="1310" y="3444"/>
                      <a:pt x="1540" y="3682"/>
                    </a:cubicBezTo>
                    <a:cubicBezTo>
                      <a:pt x="1846" y="3992"/>
                      <a:pt x="1994" y="4433"/>
                      <a:pt x="1930" y="4822"/>
                    </a:cubicBezTo>
                    <a:cubicBezTo>
                      <a:pt x="1864" y="5207"/>
                      <a:pt x="1596" y="5546"/>
                      <a:pt x="1215" y="5726"/>
                    </a:cubicBezTo>
                    <a:cubicBezTo>
                      <a:pt x="1046" y="5804"/>
                      <a:pt x="874" y="5843"/>
                      <a:pt x="708" y="5843"/>
                    </a:cubicBezTo>
                    <a:cubicBezTo>
                      <a:pt x="538" y="5843"/>
                      <a:pt x="376" y="5802"/>
                      <a:pt x="233" y="5717"/>
                    </a:cubicBezTo>
                    <a:lnTo>
                      <a:pt x="0" y="6115"/>
                    </a:lnTo>
                    <a:cubicBezTo>
                      <a:pt x="218" y="6241"/>
                      <a:pt x="460" y="6305"/>
                      <a:pt x="706" y="6305"/>
                    </a:cubicBezTo>
                    <a:cubicBezTo>
                      <a:pt x="942" y="6305"/>
                      <a:pt x="1179" y="6250"/>
                      <a:pt x="1410" y="6143"/>
                    </a:cubicBezTo>
                    <a:cubicBezTo>
                      <a:pt x="1930" y="5898"/>
                      <a:pt x="2291" y="5434"/>
                      <a:pt x="2383" y="4897"/>
                    </a:cubicBezTo>
                    <a:cubicBezTo>
                      <a:pt x="2471" y="4358"/>
                      <a:pt x="2281" y="3784"/>
                      <a:pt x="1869" y="3357"/>
                    </a:cubicBezTo>
                    <a:cubicBezTo>
                      <a:pt x="1572" y="3051"/>
                      <a:pt x="1202" y="2875"/>
                      <a:pt x="830" y="2852"/>
                    </a:cubicBezTo>
                    <a:cubicBezTo>
                      <a:pt x="873" y="2231"/>
                      <a:pt x="1155" y="1624"/>
                      <a:pt x="1624" y="1155"/>
                    </a:cubicBezTo>
                    <a:cubicBezTo>
                      <a:pt x="2070" y="713"/>
                      <a:pt x="2640" y="459"/>
                      <a:pt x="3179" y="459"/>
                    </a:cubicBezTo>
                    <a:cubicBezTo>
                      <a:pt x="3198" y="459"/>
                      <a:pt x="3218" y="459"/>
                      <a:pt x="3237" y="460"/>
                    </a:cubicBezTo>
                    <a:cubicBezTo>
                      <a:pt x="3802" y="479"/>
                      <a:pt x="4377" y="770"/>
                      <a:pt x="4812" y="1258"/>
                    </a:cubicBezTo>
                    <a:cubicBezTo>
                      <a:pt x="5309" y="1814"/>
                      <a:pt x="5563" y="2533"/>
                      <a:pt x="5508" y="3232"/>
                    </a:cubicBezTo>
                    <a:lnTo>
                      <a:pt x="5967" y="3269"/>
                    </a:lnTo>
                    <a:cubicBezTo>
                      <a:pt x="6032" y="2449"/>
                      <a:pt x="5740" y="1600"/>
                      <a:pt x="5156" y="952"/>
                    </a:cubicBezTo>
                    <a:cubicBezTo>
                      <a:pt x="4637" y="367"/>
                      <a:pt x="3941" y="24"/>
                      <a:pt x="3250" y="1"/>
                    </a:cubicBezTo>
                    <a:cubicBezTo>
                      <a:pt x="3230" y="1"/>
                      <a:pt x="3210" y="1"/>
                      <a:pt x="3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59"/>
              <p:cNvSpPr/>
              <p:nvPr/>
            </p:nvSpPr>
            <p:spPr>
              <a:xfrm>
                <a:off x="1005967" y="1781323"/>
                <a:ext cx="119625" cy="64038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3455" extrusionOk="0">
                    <a:moveTo>
                      <a:pt x="4839" y="0"/>
                    </a:moveTo>
                    <a:cubicBezTo>
                      <a:pt x="2879" y="0"/>
                      <a:pt x="910" y="1170"/>
                      <a:pt x="0" y="3051"/>
                    </a:cubicBezTo>
                    <a:lnTo>
                      <a:pt x="830" y="3455"/>
                    </a:lnTo>
                    <a:cubicBezTo>
                      <a:pt x="1586" y="1891"/>
                      <a:pt x="3215" y="917"/>
                      <a:pt x="4829" y="917"/>
                    </a:cubicBezTo>
                    <a:cubicBezTo>
                      <a:pt x="5273" y="917"/>
                      <a:pt x="5715" y="991"/>
                      <a:pt x="6137" y="1146"/>
                    </a:cubicBezTo>
                    <a:lnTo>
                      <a:pt x="6453" y="284"/>
                    </a:lnTo>
                    <a:cubicBezTo>
                      <a:pt x="5931" y="91"/>
                      <a:pt x="5385" y="0"/>
                      <a:pt x="48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59"/>
              <p:cNvSpPr/>
              <p:nvPr/>
            </p:nvSpPr>
            <p:spPr>
              <a:xfrm>
                <a:off x="1304455" y="1770870"/>
                <a:ext cx="140328" cy="84964"/>
              </a:xfrm>
              <a:custGeom>
                <a:avLst/>
                <a:gdLst/>
                <a:ahLst/>
                <a:cxnLst/>
                <a:rect l="l" t="t" r="r" b="b"/>
                <a:pathLst>
                  <a:path w="7571" h="4584" extrusionOk="0">
                    <a:moveTo>
                      <a:pt x="2233" y="0"/>
                    </a:moveTo>
                    <a:cubicBezTo>
                      <a:pt x="1467" y="0"/>
                      <a:pt x="702" y="166"/>
                      <a:pt x="0" y="499"/>
                    </a:cubicBezTo>
                    <a:lnTo>
                      <a:pt x="394" y="1334"/>
                    </a:lnTo>
                    <a:cubicBezTo>
                      <a:pt x="973" y="1059"/>
                      <a:pt x="1604" y="922"/>
                      <a:pt x="2235" y="922"/>
                    </a:cubicBezTo>
                    <a:cubicBezTo>
                      <a:pt x="2913" y="922"/>
                      <a:pt x="3590" y="1080"/>
                      <a:pt x="4205" y="1394"/>
                    </a:cubicBezTo>
                    <a:cubicBezTo>
                      <a:pt x="5401" y="2006"/>
                      <a:pt x="6324" y="3202"/>
                      <a:pt x="6681" y="4584"/>
                    </a:cubicBezTo>
                    <a:lnTo>
                      <a:pt x="7571" y="4357"/>
                    </a:lnTo>
                    <a:cubicBezTo>
                      <a:pt x="7154" y="2720"/>
                      <a:pt x="6050" y="1306"/>
                      <a:pt x="4622" y="574"/>
                    </a:cubicBezTo>
                    <a:cubicBezTo>
                      <a:pt x="3878" y="192"/>
                      <a:pt x="3055" y="0"/>
                      <a:pt x="2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59"/>
              <p:cNvSpPr/>
              <p:nvPr/>
            </p:nvSpPr>
            <p:spPr>
              <a:xfrm>
                <a:off x="1042386" y="2491821"/>
                <a:ext cx="370978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4340" extrusionOk="0">
                    <a:moveTo>
                      <a:pt x="19699" y="0"/>
                    </a:moveTo>
                    <a:cubicBezTo>
                      <a:pt x="17042" y="2457"/>
                      <a:pt x="13514" y="3871"/>
                      <a:pt x="10014" y="3880"/>
                    </a:cubicBezTo>
                    <a:lnTo>
                      <a:pt x="9981" y="3880"/>
                    </a:lnTo>
                    <a:cubicBezTo>
                      <a:pt x="6496" y="3880"/>
                      <a:pt x="2972" y="2485"/>
                      <a:pt x="312" y="52"/>
                    </a:cubicBezTo>
                    <a:lnTo>
                      <a:pt x="0" y="390"/>
                    </a:lnTo>
                    <a:cubicBezTo>
                      <a:pt x="2745" y="2902"/>
                      <a:pt x="6380" y="4340"/>
                      <a:pt x="9981" y="4340"/>
                    </a:cubicBezTo>
                    <a:lnTo>
                      <a:pt x="10014" y="4340"/>
                    </a:lnTo>
                    <a:cubicBezTo>
                      <a:pt x="13630" y="4330"/>
                      <a:pt x="17274" y="2874"/>
                      <a:pt x="20014" y="339"/>
                    </a:cubicBezTo>
                    <a:lnTo>
                      <a:pt x="19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59"/>
              <p:cNvSpPr/>
              <p:nvPr/>
            </p:nvSpPr>
            <p:spPr>
              <a:xfrm>
                <a:off x="1176423" y="2562361"/>
                <a:ext cx="110858" cy="9299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017" extrusionOk="0">
                    <a:moveTo>
                      <a:pt x="5569" y="1"/>
                    </a:moveTo>
                    <a:lnTo>
                      <a:pt x="3464" y="4163"/>
                    </a:lnTo>
                    <a:lnTo>
                      <a:pt x="362" y="200"/>
                    </a:lnTo>
                    <a:lnTo>
                      <a:pt x="0" y="482"/>
                    </a:lnTo>
                    <a:lnTo>
                      <a:pt x="3547" y="5016"/>
                    </a:lnTo>
                    <a:lnTo>
                      <a:pt x="5981" y="209"/>
                    </a:lnTo>
                    <a:lnTo>
                      <a:pt x="5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3" name="Google Shape;2043;p59"/>
            <p:cNvSpPr/>
            <p:nvPr/>
          </p:nvSpPr>
          <p:spPr>
            <a:xfrm>
              <a:off x="3950074" y="1401625"/>
              <a:ext cx="513382" cy="218953"/>
            </a:xfrm>
            <a:custGeom>
              <a:avLst/>
              <a:gdLst/>
              <a:ahLst/>
              <a:cxnLst/>
              <a:rect l="l" t="t" r="r" b="b"/>
              <a:pathLst>
                <a:path w="25698" h="10960" extrusionOk="0">
                  <a:moveTo>
                    <a:pt x="16521" y="1"/>
                  </a:moveTo>
                  <a:cubicBezTo>
                    <a:pt x="15775" y="1"/>
                    <a:pt x="14997" y="81"/>
                    <a:pt x="14195" y="257"/>
                  </a:cubicBezTo>
                  <a:cubicBezTo>
                    <a:pt x="10888" y="977"/>
                    <a:pt x="8997" y="2924"/>
                    <a:pt x="7325" y="4640"/>
                  </a:cubicBezTo>
                  <a:cubicBezTo>
                    <a:pt x="5580" y="6435"/>
                    <a:pt x="4048" y="8012"/>
                    <a:pt x="1292" y="8012"/>
                  </a:cubicBezTo>
                  <a:cubicBezTo>
                    <a:pt x="951" y="8012"/>
                    <a:pt x="592" y="7988"/>
                    <a:pt x="211" y="7937"/>
                  </a:cubicBezTo>
                  <a:cubicBezTo>
                    <a:pt x="203" y="7936"/>
                    <a:pt x="195" y="7935"/>
                    <a:pt x="187" y="7935"/>
                  </a:cubicBezTo>
                  <a:cubicBezTo>
                    <a:pt x="130" y="7935"/>
                    <a:pt x="76" y="7964"/>
                    <a:pt x="40" y="8013"/>
                  </a:cubicBezTo>
                  <a:cubicBezTo>
                    <a:pt x="6" y="8068"/>
                    <a:pt x="1" y="8138"/>
                    <a:pt x="36" y="8193"/>
                  </a:cubicBezTo>
                  <a:cubicBezTo>
                    <a:pt x="1151" y="10149"/>
                    <a:pt x="4813" y="10959"/>
                    <a:pt x="6535" y="10959"/>
                  </a:cubicBezTo>
                  <a:cubicBezTo>
                    <a:pt x="6685" y="10959"/>
                    <a:pt x="6825" y="10955"/>
                    <a:pt x="6945" y="10944"/>
                  </a:cubicBezTo>
                  <a:cubicBezTo>
                    <a:pt x="7041" y="10934"/>
                    <a:pt x="7106" y="10849"/>
                    <a:pt x="7095" y="10754"/>
                  </a:cubicBezTo>
                  <a:cubicBezTo>
                    <a:pt x="7086" y="10663"/>
                    <a:pt x="7006" y="10599"/>
                    <a:pt x="6915" y="10599"/>
                  </a:cubicBezTo>
                  <a:cubicBezTo>
                    <a:pt x="6912" y="10599"/>
                    <a:pt x="6908" y="10599"/>
                    <a:pt x="6905" y="10599"/>
                  </a:cubicBezTo>
                  <a:cubicBezTo>
                    <a:pt x="6789" y="10612"/>
                    <a:pt x="6654" y="10618"/>
                    <a:pt x="6504" y="10618"/>
                  </a:cubicBezTo>
                  <a:cubicBezTo>
                    <a:pt x="4951" y="10618"/>
                    <a:pt x="1768" y="9942"/>
                    <a:pt x="536" y="8323"/>
                  </a:cubicBezTo>
                  <a:lnTo>
                    <a:pt x="536" y="8323"/>
                  </a:lnTo>
                  <a:cubicBezTo>
                    <a:pt x="795" y="8347"/>
                    <a:pt x="1045" y="8358"/>
                    <a:pt x="1286" y="8358"/>
                  </a:cubicBezTo>
                  <a:cubicBezTo>
                    <a:pt x="4196" y="8358"/>
                    <a:pt x="5843" y="6664"/>
                    <a:pt x="7575" y="4880"/>
                  </a:cubicBezTo>
                  <a:cubicBezTo>
                    <a:pt x="9292" y="3120"/>
                    <a:pt x="11063" y="1293"/>
                    <a:pt x="14269" y="593"/>
                  </a:cubicBezTo>
                  <a:cubicBezTo>
                    <a:pt x="15046" y="423"/>
                    <a:pt x="15799" y="345"/>
                    <a:pt x="16521" y="345"/>
                  </a:cubicBezTo>
                  <a:cubicBezTo>
                    <a:pt x="19918" y="345"/>
                    <a:pt x="22633" y="2076"/>
                    <a:pt x="23991" y="4085"/>
                  </a:cubicBezTo>
                  <a:cubicBezTo>
                    <a:pt x="25166" y="5821"/>
                    <a:pt x="25332" y="7653"/>
                    <a:pt x="24427" y="8978"/>
                  </a:cubicBezTo>
                  <a:cubicBezTo>
                    <a:pt x="24371" y="9059"/>
                    <a:pt x="24392" y="9168"/>
                    <a:pt x="24471" y="9218"/>
                  </a:cubicBezTo>
                  <a:cubicBezTo>
                    <a:pt x="24502" y="9239"/>
                    <a:pt x="24537" y="9249"/>
                    <a:pt x="24571" y="9249"/>
                  </a:cubicBezTo>
                  <a:cubicBezTo>
                    <a:pt x="24627" y="9249"/>
                    <a:pt x="24681" y="9223"/>
                    <a:pt x="24711" y="9173"/>
                  </a:cubicBezTo>
                  <a:cubicBezTo>
                    <a:pt x="25697" y="7727"/>
                    <a:pt x="25537" y="5751"/>
                    <a:pt x="24281" y="3889"/>
                  </a:cubicBezTo>
                  <a:cubicBezTo>
                    <a:pt x="22869" y="1800"/>
                    <a:pt x="20046" y="1"/>
                    <a:pt x="16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4064423" y="1489782"/>
              <a:ext cx="287376" cy="103104"/>
            </a:xfrm>
            <a:custGeom>
              <a:avLst/>
              <a:gdLst/>
              <a:ahLst/>
              <a:cxnLst/>
              <a:rect l="l" t="t" r="r" b="b"/>
              <a:pathLst>
                <a:path w="14385" h="5161" extrusionOk="0">
                  <a:moveTo>
                    <a:pt x="4576" y="1"/>
                  </a:moveTo>
                  <a:cubicBezTo>
                    <a:pt x="2211" y="1"/>
                    <a:pt x="674" y="1239"/>
                    <a:pt x="86" y="1713"/>
                  </a:cubicBezTo>
                  <a:cubicBezTo>
                    <a:pt x="10" y="1773"/>
                    <a:pt x="1" y="1884"/>
                    <a:pt x="61" y="1958"/>
                  </a:cubicBezTo>
                  <a:cubicBezTo>
                    <a:pt x="96" y="1999"/>
                    <a:pt x="147" y="2021"/>
                    <a:pt x="198" y="2021"/>
                  </a:cubicBezTo>
                  <a:cubicBezTo>
                    <a:pt x="236" y="2021"/>
                    <a:pt x="274" y="2009"/>
                    <a:pt x="306" y="1984"/>
                  </a:cubicBezTo>
                  <a:cubicBezTo>
                    <a:pt x="862" y="1530"/>
                    <a:pt x="2326" y="349"/>
                    <a:pt x="4577" y="349"/>
                  </a:cubicBezTo>
                  <a:cubicBezTo>
                    <a:pt x="5178" y="349"/>
                    <a:pt x="5835" y="433"/>
                    <a:pt x="6545" y="637"/>
                  </a:cubicBezTo>
                  <a:cubicBezTo>
                    <a:pt x="9842" y="1584"/>
                    <a:pt x="14034" y="5085"/>
                    <a:pt x="14080" y="5120"/>
                  </a:cubicBezTo>
                  <a:cubicBezTo>
                    <a:pt x="14110" y="5145"/>
                    <a:pt x="14149" y="5161"/>
                    <a:pt x="14189" y="5161"/>
                  </a:cubicBezTo>
                  <a:cubicBezTo>
                    <a:pt x="14239" y="5161"/>
                    <a:pt x="14285" y="5140"/>
                    <a:pt x="14320" y="5096"/>
                  </a:cubicBezTo>
                  <a:cubicBezTo>
                    <a:pt x="14385" y="5025"/>
                    <a:pt x="14375" y="4916"/>
                    <a:pt x="14300" y="4856"/>
                  </a:cubicBezTo>
                  <a:cubicBezTo>
                    <a:pt x="14124" y="4710"/>
                    <a:pt x="10012" y="1268"/>
                    <a:pt x="6640" y="302"/>
                  </a:cubicBezTo>
                  <a:cubicBezTo>
                    <a:pt x="5895" y="89"/>
                    <a:pt x="5206" y="1"/>
                    <a:pt x="4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4020434" y="1552209"/>
              <a:ext cx="245703" cy="40674"/>
            </a:xfrm>
            <a:custGeom>
              <a:avLst/>
              <a:gdLst/>
              <a:ahLst/>
              <a:cxnLst/>
              <a:rect l="l" t="t" r="r" b="b"/>
              <a:pathLst>
                <a:path w="12299" h="2036" extrusionOk="0">
                  <a:moveTo>
                    <a:pt x="196" y="0"/>
                  </a:moveTo>
                  <a:cubicBezTo>
                    <a:pt x="145" y="0"/>
                    <a:pt x="95" y="22"/>
                    <a:pt x="61" y="64"/>
                  </a:cubicBezTo>
                  <a:cubicBezTo>
                    <a:pt x="1" y="140"/>
                    <a:pt x="11" y="249"/>
                    <a:pt x="86" y="309"/>
                  </a:cubicBezTo>
                  <a:cubicBezTo>
                    <a:pt x="1892" y="1761"/>
                    <a:pt x="8641" y="1935"/>
                    <a:pt x="11179" y="2001"/>
                  </a:cubicBezTo>
                  <a:cubicBezTo>
                    <a:pt x="11643" y="2011"/>
                    <a:pt x="12014" y="2020"/>
                    <a:pt x="12089" y="2031"/>
                  </a:cubicBezTo>
                  <a:cubicBezTo>
                    <a:pt x="12098" y="2036"/>
                    <a:pt x="12104" y="2036"/>
                    <a:pt x="12114" y="2036"/>
                  </a:cubicBezTo>
                  <a:cubicBezTo>
                    <a:pt x="12199" y="2036"/>
                    <a:pt x="12274" y="1976"/>
                    <a:pt x="12284" y="1890"/>
                  </a:cubicBezTo>
                  <a:cubicBezTo>
                    <a:pt x="12299" y="1796"/>
                    <a:pt x="12239" y="1706"/>
                    <a:pt x="12144" y="1690"/>
                  </a:cubicBezTo>
                  <a:cubicBezTo>
                    <a:pt x="12049" y="1675"/>
                    <a:pt x="11784" y="1671"/>
                    <a:pt x="11188" y="1655"/>
                  </a:cubicBezTo>
                  <a:cubicBezTo>
                    <a:pt x="8682" y="1590"/>
                    <a:pt x="2018" y="1420"/>
                    <a:pt x="307" y="39"/>
                  </a:cubicBezTo>
                  <a:cubicBezTo>
                    <a:pt x="274" y="13"/>
                    <a:pt x="23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4192557" y="1418666"/>
              <a:ext cx="237812" cy="157343"/>
            </a:xfrm>
            <a:custGeom>
              <a:avLst/>
              <a:gdLst/>
              <a:ahLst/>
              <a:cxnLst/>
              <a:rect l="l" t="t" r="r" b="b"/>
              <a:pathLst>
                <a:path w="11904" h="7876" extrusionOk="0">
                  <a:moveTo>
                    <a:pt x="932" y="1"/>
                  </a:moveTo>
                  <a:cubicBezTo>
                    <a:pt x="684" y="1"/>
                    <a:pt x="432" y="4"/>
                    <a:pt x="175" y="10"/>
                  </a:cubicBezTo>
                  <a:cubicBezTo>
                    <a:pt x="76" y="10"/>
                    <a:pt x="0" y="90"/>
                    <a:pt x="6" y="185"/>
                  </a:cubicBezTo>
                  <a:cubicBezTo>
                    <a:pt x="6" y="281"/>
                    <a:pt x="96" y="355"/>
                    <a:pt x="180" y="355"/>
                  </a:cubicBezTo>
                  <a:cubicBezTo>
                    <a:pt x="430" y="349"/>
                    <a:pt x="676" y="346"/>
                    <a:pt x="918" y="346"/>
                  </a:cubicBezTo>
                  <a:cubicBezTo>
                    <a:pt x="5370" y="346"/>
                    <a:pt x="8421" y="1393"/>
                    <a:pt x="9987" y="3463"/>
                  </a:cubicBezTo>
                  <a:cubicBezTo>
                    <a:pt x="11328" y="5228"/>
                    <a:pt x="11123" y="7250"/>
                    <a:pt x="10998" y="7650"/>
                  </a:cubicBezTo>
                  <a:cubicBezTo>
                    <a:pt x="10968" y="7745"/>
                    <a:pt x="11023" y="7839"/>
                    <a:pt x="11113" y="7869"/>
                  </a:cubicBezTo>
                  <a:cubicBezTo>
                    <a:pt x="11128" y="7875"/>
                    <a:pt x="11148" y="7875"/>
                    <a:pt x="11162" y="7875"/>
                  </a:cubicBezTo>
                  <a:cubicBezTo>
                    <a:pt x="11238" y="7875"/>
                    <a:pt x="11303" y="7830"/>
                    <a:pt x="11328" y="7755"/>
                  </a:cubicBezTo>
                  <a:cubicBezTo>
                    <a:pt x="11333" y="7730"/>
                    <a:pt x="11903" y="5408"/>
                    <a:pt x="10267" y="3252"/>
                  </a:cubicBezTo>
                  <a:cubicBezTo>
                    <a:pt x="8630" y="1098"/>
                    <a:pt x="5490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3958884" y="1596018"/>
              <a:ext cx="133450" cy="383069"/>
            </a:xfrm>
            <a:custGeom>
              <a:avLst/>
              <a:gdLst/>
              <a:ahLst/>
              <a:cxnLst/>
              <a:rect l="l" t="t" r="r" b="b"/>
              <a:pathLst>
                <a:path w="6680" h="19175" extrusionOk="0">
                  <a:moveTo>
                    <a:pt x="2037" y="1"/>
                  </a:moveTo>
                  <a:cubicBezTo>
                    <a:pt x="1790" y="1"/>
                    <a:pt x="1355" y="292"/>
                    <a:pt x="1301" y="328"/>
                  </a:cubicBezTo>
                  <a:cubicBezTo>
                    <a:pt x="911" y="598"/>
                    <a:pt x="0" y="1363"/>
                    <a:pt x="0" y="2654"/>
                  </a:cubicBezTo>
                  <a:cubicBezTo>
                    <a:pt x="0" y="4701"/>
                    <a:pt x="716" y="18554"/>
                    <a:pt x="721" y="18695"/>
                  </a:cubicBezTo>
                  <a:cubicBezTo>
                    <a:pt x="726" y="18760"/>
                    <a:pt x="770" y="18820"/>
                    <a:pt x="830" y="18845"/>
                  </a:cubicBezTo>
                  <a:lnTo>
                    <a:pt x="1622" y="19159"/>
                  </a:lnTo>
                  <a:cubicBezTo>
                    <a:pt x="1647" y="19170"/>
                    <a:pt x="1666" y="19175"/>
                    <a:pt x="1686" y="19175"/>
                  </a:cubicBezTo>
                  <a:cubicBezTo>
                    <a:pt x="1721" y="19175"/>
                    <a:pt x="1756" y="19164"/>
                    <a:pt x="1781" y="19145"/>
                  </a:cubicBezTo>
                  <a:cubicBezTo>
                    <a:pt x="1832" y="19115"/>
                    <a:pt x="1862" y="19060"/>
                    <a:pt x="1862" y="19004"/>
                  </a:cubicBezTo>
                  <a:cubicBezTo>
                    <a:pt x="1866" y="18875"/>
                    <a:pt x="2206" y="6302"/>
                    <a:pt x="2222" y="4761"/>
                  </a:cubicBezTo>
                  <a:cubicBezTo>
                    <a:pt x="2977" y="4221"/>
                    <a:pt x="6404" y="1649"/>
                    <a:pt x="6644" y="1108"/>
                  </a:cubicBezTo>
                  <a:cubicBezTo>
                    <a:pt x="6679" y="1023"/>
                    <a:pt x="6640" y="919"/>
                    <a:pt x="6554" y="883"/>
                  </a:cubicBezTo>
                  <a:cubicBezTo>
                    <a:pt x="6532" y="872"/>
                    <a:pt x="6508" y="867"/>
                    <a:pt x="6484" y="867"/>
                  </a:cubicBezTo>
                  <a:cubicBezTo>
                    <a:pt x="6418" y="867"/>
                    <a:pt x="6354" y="905"/>
                    <a:pt x="6324" y="968"/>
                  </a:cubicBezTo>
                  <a:cubicBezTo>
                    <a:pt x="6154" y="1358"/>
                    <a:pt x="3062" y="3750"/>
                    <a:pt x="1947" y="4526"/>
                  </a:cubicBezTo>
                  <a:cubicBezTo>
                    <a:pt x="1901" y="4561"/>
                    <a:pt x="1876" y="4616"/>
                    <a:pt x="1876" y="4671"/>
                  </a:cubicBezTo>
                  <a:cubicBezTo>
                    <a:pt x="1876" y="5626"/>
                    <a:pt x="1571" y="16924"/>
                    <a:pt x="1521" y="18750"/>
                  </a:cubicBezTo>
                  <a:lnTo>
                    <a:pt x="1061" y="18564"/>
                  </a:lnTo>
                  <a:cubicBezTo>
                    <a:pt x="996" y="17243"/>
                    <a:pt x="345" y="4595"/>
                    <a:pt x="345" y="2654"/>
                  </a:cubicBezTo>
                  <a:cubicBezTo>
                    <a:pt x="345" y="1148"/>
                    <a:pt x="1761" y="383"/>
                    <a:pt x="2021" y="348"/>
                  </a:cubicBezTo>
                  <a:cubicBezTo>
                    <a:pt x="2029" y="349"/>
                    <a:pt x="2036" y="350"/>
                    <a:pt x="2044" y="350"/>
                  </a:cubicBezTo>
                  <a:cubicBezTo>
                    <a:pt x="2113" y="350"/>
                    <a:pt x="2184" y="310"/>
                    <a:pt x="2211" y="238"/>
                  </a:cubicBezTo>
                  <a:cubicBezTo>
                    <a:pt x="2241" y="148"/>
                    <a:pt x="2197" y="48"/>
                    <a:pt x="2111" y="12"/>
                  </a:cubicBezTo>
                  <a:cubicBezTo>
                    <a:pt x="2090" y="4"/>
                    <a:pt x="2065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4497089" y="1629099"/>
              <a:ext cx="151150" cy="75335"/>
            </a:xfrm>
            <a:custGeom>
              <a:avLst/>
              <a:gdLst/>
              <a:ahLst/>
              <a:cxnLst/>
              <a:rect l="l" t="t" r="r" b="b"/>
              <a:pathLst>
                <a:path w="7566" h="3771" extrusionOk="0">
                  <a:moveTo>
                    <a:pt x="2502" y="0"/>
                  </a:moveTo>
                  <a:cubicBezTo>
                    <a:pt x="1482" y="0"/>
                    <a:pt x="586" y="310"/>
                    <a:pt x="66" y="878"/>
                  </a:cubicBezTo>
                  <a:cubicBezTo>
                    <a:pt x="1" y="953"/>
                    <a:pt x="6" y="1058"/>
                    <a:pt x="77" y="1124"/>
                  </a:cubicBezTo>
                  <a:cubicBezTo>
                    <a:pt x="109" y="1154"/>
                    <a:pt x="151" y="1169"/>
                    <a:pt x="193" y="1169"/>
                  </a:cubicBezTo>
                  <a:cubicBezTo>
                    <a:pt x="240" y="1169"/>
                    <a:pt x="287" y="1150"/>
                    <a:pt x="322" y="1113"/>
                  </a:cubicBezTo>
                  <a:cubicBezTo>
                    <a:pt x="772" y="620"/>
                    <a:pt x="1584" y="348"/>
                    <a:pt x="2504" y="348"/>
                  </a:cubicBezTo>
                  <a:cubicBezTo>
                    <a:pt x="2853" y="348"/>
                    <a:pt x="3218" y="387"/>
                    <a:pt x="3584" y="468"/>
                  </a:cubicBezTo>
                  <a:cubicBezTo>
                    <a:pt x="5344" y="854"/>
                    <a:pt x="6695" y="2039"/>
                    <a:pt x="7206" y="3645"/>
                  </a:cubicBezTo>
                  <a:cubicBezTo>
                    <a:pt x="7231" y="3720"/>
                    <a:pt x="7300" y="3770"/>
                    <a:pt x="7371" y="3770"/>
                  </a:cubicBezTo>
                  <a:cubicBezTo>
                    <a:pt x="7390" y="3770"/>
                    <a:pt x="7406" y="3765"/>
                    <a:pt x="7426" y="3759"/>
                  </a:cubicBezTo>
                  <a:cubicBezTo>
                    <a:pt x="7517" y="3729"/>
                    <a:pt x="7566" y="3635"/>
                    <a:pt x="7536" y="3545"/>
                  </a:cubicBezTo>
                  <a:cubicBezTo>
                    <a:pt x="6991" y="1819"/>
                    <a:pt x="5540" y="543"/>
                    <a:pt x="3658" y="127"/>
                  </a:cubicBezTo>
                  <a:cubicBezTo>
                    <a:pt x="3265" y="42"/>
                    <a:pt x="2875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4445748" y="1523763"/>
              <a:ext cx="211801" cy="180677"/>
            </a:xfrm>
            <a:custGeom>
              <a:avLst/>
              <a:gdLst/>
              <a:ahLst/>
              <a:cxnLst/>
              <a:rect l="l" t="t" r="r" b="b"/>
              <a:pathLst>
                <a:path w="10602" h="9044" extrusionOk="0">
                  <a:moveTo>
                    <a:pt x="2583" y="0"/>
                  </a:moveTo>
                  <a:cubicBezTo>
                    <a:pt x="1765" y="0"/>
                    <a:pt x="1077" y="210"/>
                    <a:pt x="610" y="613"/>
                  </a:cubicBezTo>
                  <a:cubicBezTo>
                    <a:pt x="195" y="973"/>
                    <a:pt x="0" y="1453"/>
                    <a:pt x="40" y="1998"/>
                  </a:cubicBezTo>
                  <a:cubicBezTo>
                    <a:pt x="44" y="2087"/>
                    <a:pt x="123" y="2159"/>
                    <a:pt x="207" y="2159"/>
                  </a:cubicBezTo>
                  <a:cubicBezTo>
                    <a:pt x="213" y="2159"/>
                    <a:pt x="219" y="2159"/>
                    <a:pt x="225" y="2158"/>
                  </a:cubicBezTo>
                  <a:cubicBezTo>
                    <a:pt x="320" y="2153"/>
                    <a:pt x="390" y="2068"/>
                    <a:pt x="384" y="1973"/>
                  </a:cubicBezTo>
                  <a:cubicBezTo>
                    <a:pt x="354" y="1539"/>
                    <a:pt x="510" y="1158"/>
                    <a:pt x="835" y="878"/>
                  </a:cubicBezTo>
                  <a:cubicBezTo>
                    <a:pt x="1239" y="531"/>
                    <a:pt x="1862" y="351"/>
                    <a:pt x="2603" y="351"/>
                  </a:cubicBezTo>
                  <a:cubicBezTo>
                    <a:pt x="2974" y="351"/>
                    <a:pt x="3375" y="396"/>
                    <a:pt x="3792" y="488"/>
                  </a:cubicBezTo>
                  <a:cubicBezTo>
                    <a:pt x="5813" y="938"/>
                    <a:pt x="9295" y="3439"/>
                    <a:pt x="9776" y="5676"/>
                  </a:cubicBezTo>
                  <a:cubicBezTo>
                    <a:pt x="10231" y="7832"/>
                    <a:pt x="9791" y="8783"/>
                    <a:pt x="9786" y="8792"/>
                  </a:cubicBezTo>
                  <a:cubicBezTo>
                    <a:pt x="9746" y="8878"/>
                    <a:pt x="9780" y="8978"/>
                    <a:pt x="9866" y="9023"/>
                  </a:cubicBezTo>
                  <a:cubicBezTo>
                    <a:pt x="9891" y="9032"/>
                    <a:pt x="9916" y="9043"/>
                    <a:pt x="9941" y="9043"/>
                  </a:cubicBezTo>
                  <a:cubicBezTo>
                    <a:pt x="10006" y="9043"/>
                    <a:pt x="10066" y="9008"/>
                    <a:pt x="10096" y="8942"/>
                  </a:cubicBezTo>
                  <a:cubicBezTo>
                    <a:pt x="10121" y="8903"/>
                    <a:pt x="10602" y="7898"/>
                    <a:pt x="10111" y="5605"/>
                  </a:cubicBezTo>
                  <a:cubicBezTo>
                    <a:pt x="9630" y="3344"/>
                    <a:pt x="6219" y="673"/>
                    <a:pt x="3867" y="153"/>
                  </a:cubicBezTo>
                  <a:cubicBezTo>
                    <a:pt x="3415" y="51"/>
                    <a:pt x="2983" y="0"/>
                    <a:pt x="2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4506918" y="1637729"/>
              <a:ext cx="128136" cy="343553"/>
            </a:xfrm>
            <a:custGeom>
              <a:avLst/>
              <a:gdLst/>
              <a:ahLst/>
              <a:cxnLst/>
              <a:rect l="l" t="t" r="r" b="b"/>
              <a:pathLst>
                <a:path w="6414" h="17197" extrusionOk="0">
                  <a:moveTo>
                    <a:pt x="193" y="0"/>
                  </a:moveTo>
                  <a:cubicBezTo>
                    <a:pt x="146" y="0"/>
                    <a:pt x="99" y="19"/>
                    <a:pt x="65" y="55"/>
                  </a:cubicBezTo>
                  <a:cubicBezTo>
                    <a:pt x="0" y="126"/>
                    <a:pt x="5" y="235"/>
                    <a:pt x="75" y="302"/>
                  </a:cubicBezTo>
                  <a:cubicBezTo>
                    <a:pt x="109" y="332"/>
                    <a:pt x="3492" y="3433"/>
                    <a:pt x="4102" y="4218"/>
                  </a:cubicBezTo>
                  <a:cubicBezTo>
                    <a:pt x="4527" y="4768"/>
                    <a:pt x="4307" y="12363"/>
                    <a:pt x="4062" y="17016"/>
                  </a:cubicBezTo>
                  <a:cubicBezTo>
                    <a:pt x="4062" y="17082"/>
                    <a:pt x="4092" y="17136"/>
                    <a:pt x="4148" y="17172"/>
                  </a:cubicBezTo>
                  <a:cubicBezTo>
                    <a:pt x="4173" y="17191"/>
                    <a:pt x="4208" y="17196"/>
                    <a:pt x="4238" y="17196"/>
                  </a:cubicBezTo>
                  <a:cubicBezTo>
                    <a:pt x="4268" y="17196"/>
                    <a:pt x="4298" y="17191"/>
                    <a:pt x="4323" y="17177"/>
                  </a:cubicBezTo>
                  <a:lnTo>
                    <a:pt x="5598" y="16471"/>
                  </a:lnTo>
                  <a:cubicBezTo>
                    <a:pt x="5648" y="16441"/>
                    <a:pt x="5683" y="16386"/>
                    <a:pt x="5683" y="16326"/>
                  </a:cubicBezTo>
                  <a:cubicBezTo>
                    <a:pt x="5713" y="15801"/>
                    <a:pt x="6413" y="3393"/>
                    <a:pt x="6284" y="1812"/>
                  </a:cubicBezTo>
                  <a:cubicBezTo>
                    <a:pt x="6279" y="1723"/>
                    <a:pt x="6204" y="1651"/>
                    <a:pt x="6117" y="1651"/>
                  </a:cubicBezTo>
                  <a:cubicBezTo>
                    <a:pt x="6111" y="1651"/>
                    <a:pt x="6105" y="1652"/>
                    <a:pt x="6099" y="1652"/>
                  </a:cubicBezTo>
                  <a:cubicBezTo>
                    <a:pt x="6004" y="1657"/>
                    <a:pt x="5933" y="1742"/>
                    <a:pt x="5938" y="1837"/>
                  </a:cubicBezTo>
                  <a:cubicBezTo>
                    <a:pt x="6064" y="3327"/>
                    <a:pt x="5413" y="15030"/>
                    <a:pt x="5343" y="16212"/>
                  </a:cubicBezTo>
                  <a:lnTo>
                    <a:pt x="4427" y="16722"/>
                  </a:lnTo>
                  <a:cubicBezTo>
                    <a:pt x="4533" y="14550"/>
                    <a:pt x="4983" y="4794"/>
                    <a:pt x="4372" y="4008"/>
                  </a:cubicBezTo>
                  <a:cubicBezTo>
                    <a:pt x="3746" y="3198"/>
                    <a:pt x="450" y="175"/>
                    <a:pt x="310" y="46"/>
                  </a:cubicBezTo>
                  <a:cubicBezTo>
                    <a:pt x="277" y="15"/>
                    <a:pt x="235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4478411" y="1582094"/>
              <a:ext cx="162956" cy="39675"/>
            </a:xfrm>
            <a:custGeom>
              <a:avLst/>
              <a:gdLst/>
              <a:ahLst/>
              <a:cxnLst/>
              <a:rect l="l" t="t" r="r" b="b"/>
              <a:pathLst>
                <a:path w="8157" h="1986" extrusionOk="0">
                  <a:moveTo>
                    <a:pt x="4223" y="1"/>
                  </a:moveTo>
                  <a:cubicBezTo>
                    <a:pt x="1885" y="1"/>
                    <a:pt x="102" y="1604"/>
                    <a:pt x="76" y="1630"/>
                  </a:cubicBezTo>
                  <a:cubicBezTo>
                    <a:pt x="5" y="1695"/>
                    <a:pt x="1" y="1805"/>
                    <a:pt x="65" y="1875"/>
                  </a:cubicBezTo>
                  <a:cubicBezTo>
                    <a:pt x="100" y="1912"/>
                    <a:pt x="147" y="1931"/>
                    <a:pt x="194" y="1931"/>
                  </a:cubicBezTo>
                  <a:cubicBezTo>
                    <a:pt x="236" y="1931"/>
                    <a:pt x="278" y="1916"/>
                    <a:pt x="310" y="1886"/>
                  </a:cubicBezTo>
                  <a:cubicBezTo>
                    <a:pt x="413" y="1790"/>
                    <a:pt x="2041" y="328"/>
                    <a:pt x="4190" y="328"/>
                  </a:cubicBezTo>
                  <a:cubicBezTo>
                    <a:pt x="5314" y="328"/>
                    <a:pt x="6580" y="728"/>
                    <a:pt x="7845" y="1935"/>
                  </a:cubicBezTo>
                  <a:cubicBezTo>
                    <a:pt x="7881" y="1970"/>
                    <a:pt x="7926" y="1985"/>
                    <a:pt x="7965" y="1985"/>
                  </a:cubicBezTo>
                  <a:cubicBezTo>
                    <a:pt x="8011" y="1985"/>
                    <a:pt x="8055" y="1965"/>
                    <a:pt x="8091" y="1930"/>
                  </a:cubicBezTo>
                  <a:cubicBezTo>
                    <a:pt x="8156" y="1861"/>
                    <a:pt x="8156" y="1750"/>
                    <a:pt x="8085" y="1685"/>
                  </a:cubicBezTo>
                  <a:cubicBezTo>
                    <a:pt x="6760" y="420"/>
                    <a:pt x="541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" name="Google Shape;2052;p59"/>
          <p:cNvGrpSpPr/>
          <p:nvPr/>
        </p:nvGrpSpPr>
        <p:grpSpPr>
          <a:xfrm>
            <a:off x="5219652" y="1543477"/>
            <a:ext cx="985220" cy="1225132"/>
            <a:chOff x="5219652" y="1543477"/>
            <a:chExt cx="985220" cy="1225132"/>
          </a:xfrm>
        </p:grpSpPr>
        <p:sp>
          <p:nvSpPr>
            <p:cNvPr id="2053" name="Google Shape;2053;p59"/>
            <p:cNvSpPr/>
            <p:nvPr/>
          </p:nvSpPr>
          <p:spPr>
            <a:xfrm>
              <a:off x="5357470" y="2413627"/>
              <a:ext cx="718546" cy="354982"/>
            </a:xfrm>
            <a:custGeom>
              <a:avLst/>
              <a:gdLst/>
              <a:ahLst/>
              <a:cxnLst/>
              <a:rect l="l" t="t" r="r" b="b"/>
              <a:pathLst>
                <a:path w="38767" h="19152" extrusionOk="0">
                  <a:moveTo>
                    <a:pt x="19101" y="0"/>
                  </a:moveTo>
                  <a:cubicBezTo>
                    <a:pt x="8698" y="0"/>
                    <a:pt x="1" y="13361"/>
                    <a:pt x="1" y="18943"/>
                  </a:cubicBezTo>
                  <a:lnTo>
                    <a:pt x="19101" y="19152"/>
                  </a:lnTo>
                  <a:lnTo>
                    <a:pt x="38202" y="19152"/>
                  </a:lnTo>
                  <a:cubicBezTo>
                    <a:pt x="38767" y="14362"/>
                    <a:pt x="29579" y="0"/>
                    <a:pt x="19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5368479" y="1543477"/>
              <a:ext cx="686054" cy="826902"/>
            </a:xfrm>
            <a:custGeom>
              <a:avLst/>
              <a:gdLst/>
              <a:ahLst/>
              <a:cxnLst/>
              <a:rect l="l" t="t" r="r" b="b"/>
              <a:pathLst>
                <a:path w="37014" h="44613" extrusionOk="0">
                  <a:moveTo>
                    <a:pt x="18507" y="1"/>
                  </a:moveTo>
                  <a:cubicBezTo>
                    <a:pt x="8285" y="1"/>
                    <a:pt x="1" y="8934"/>
                    <a:pt x="1" y="19949"/>
                  </a:cubicBezTo>
                  <a:cubicBezTo>
                    <a:pt x="1" y="36597"/>
                    <a:pt x="8285" y="44613"/>
                    <a:pt x="18507" y="44613"/>
                  </a:cubicBezTo>
                  <a:cubicBezTo>
                    <a:pt x="28724" y="44613"/>
                    <a:pt x="37013" y="37488"/>
                    <a:pt x="37013" y="19949"/>
                  </a:cubicBezTo>
                  <a:cubicBezTo>
                    <a:pt x="37013" y="8934"/>
                    <a:pt x="28724" y="1"/>
                    <a:pt x="18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5593776" y="2213516"/>
              <a:ext cx="235432" cy="466341"/>
            </a:xfrm>
            <a:custGeom>
              <a:avLst/>
              <a:gdLst/>
              <a:ahLst/>
              <a:cxnLst/>
              <a:rect l="l" t="t" r="r" b="b"/>
              <a:pathLst>
                <a:path w="12702" h="25160" extrusionOk="0">
                  <a:moveTo>
                    <a:pt x="0" y="0"/>
                  </a:moveTo>
                  <a:lnTo>
                    <a:pt x="0" y="25159"/>
                  </a:lnTo>
                  <a:lnTo>
                    <a:pt x="12702" y="25159"/>
                  </a:lnTo>
                  <a:lnTo>
                    <a:pt x="12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5219652" y="1930391"/>
              <a:ext cx="257729" cy="276190"/>
            </a:xfrm>
            <a:custGeom>
              <a:avLst/>
              <a:gdLst/>
              <a:ahLst/>
              <a:cxnLst/>
              <a:rect l="l" t="t" r="r" b="b"/>
              <a:pathLst>
                <a:path w="13905" h="14901" extrusionOk="0">
                  <a:moveTo>
                    <a:pt x="6276" y="1"/>
                  </a:moveTo>
                  <a:cubicBezTo>
                    <a:pt x="5654" y="1"/>
                    <a:pt x="5033" y="119"/>
                    <a:pt x="4433" y="367"/>
                  </a:cubicBezTo>
                  <a:cubicBezTo>
                    <a:pt x="1364" y="1638"/>
                    <a:pt x="1" y="5838"/>
                    <a:pt x="1392" y="9750"/>
                  </a:cubicBezTo>
                  <a:cubicBezTo>
                    <a:pt x="2511" y="12899"/>
                    <a:pt x="5071" y="14900"/>
                    <a:pt x="7630" y="14900"/>
                  </a:cubicBezTo>
                  <a:cubicBezTo>
                    <a:pt x="8251" y="14900"/>
                    <a:pt x="8872" y="14782"/>
                    <a:pt x="9473" y="14534"/>
                  </a:cubicBezTo>
                  <a:cubicBezTo>
                    <a:pt x="12546" y="13265"/>
                    <a:pt x="13904" y="9065"/>
                    <a:pt x="12514" y="5151"/>
                  </a:cubicBezTo>
                  <a:cubicBezTo>
                    <a:pt x="11394" y="2003"/>
                    <a:pt x="8835" y="1"/>
                    <a:pt x="6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5947069" y="1930391"/>
              <a:ext cx="257803" cy="276190"/>
            </a:xfrm>
            <a:custGeom>
              <a:avLst/>
              <a:gdLst/>
              <a:ahLst/>
              <a:cxnLst/>
              <a:rect l="l" t="t" r="r" b="b"/>
              <a:pathLst>
                <a:path w="13909" h="14901" extrusionOk="0">
                  <a:moveTo>
                    <a:pt x="7634" y="1"/>
                  </a:moveTo>
                  <a:cubicBezTo>
                    <a:pt x="5075" y="1"/>
                    <a:pt x="2515" y="2003"/>
                    <a:pt x="1396" y="5151"/>
                  </a:cubicBezTo>
                  <a:cubicBezTo>
                    <a:pt x="1" y="9065"/>
                    <a:pt x="1364" y="13265"/>
                    <a:pt x="4438" y="14534"/>
                  </a:cubicBezTo>
                  <a:cubicBezTo>
                    <a:pt x="5038" y="14782"/>
                    <a:pt x="5659" y="14900"/>
                    <a:pt x="6281" y="14900"/>
                  </a:cubicBezTo>
                  <a:cubicBezTo>
                    <a:pt x="8839" y="14900"/>
                    <a:pt x="11399" y="12899"/>
                    <a:pt x="12518" y="9750"/>
                  </a:cubicBezTo>
                  <a:cubicBezTo>
                    <a:pt x="13909" y="5838"/>
                    <a:pt x="12546" y="1638"/>
                    <a:pt x="9477" y="367"/>
                  </a:cubicBezTo>
                  <a:cubicBezTo>
                    <a:pt x="8877" y="119"/>
                    <a:pt x="8255" y="1"/>
                    <a:pt x="7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5395890" y="1924553"/>
              <a:ext cx="623684" cy="463097"/>
            </a:xfrm>
            <a:custGeom>
              <a:avLst/>
              <a:gdLst/>
              <a:ahLst/>
              <a:cxnLst/>
              <a:rect l="l" t="t" r="r" b="b"/>
              <a:pathLst>
                <a:path w="33649" h="24985" extrusionOk="0">
                  <a:moveTo>
                    <a:pt x="16824" y="0"/>
                  </a:moveTo>
                  <a:cubicBezTo>
                    <a:pt x="13737" y="0"/>
                    <a:pt x="3719" y="1748"/>
                    <a:pt x="0" y="11581"/>
                  </a:cubicBezTo>
                  <a:cubicBezTo>
                    <a:pt x="1860" y="18707"/>
                    <a:pt x="10399" y="24984"/>
                    <a:pt x="16824" y="24984"/>
                  </a:cubicBezTo>
                  <a:cubicBezTo>
                    <a:pt x="23250" y="24984"/>
                    <a:pt x="31789" y="18707"/>
                    <a:pt x="33649" y="11581"/>
                  </a:cubicBezTo>
                  <a:cubicBezTo>
                    <a:pt x="29930" y="1748"/>
                    <a:pt x="19912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5639815" y="1936841"/>
              <a:ext cx="135880" cy="39220"/>
            </a:xfrm>
            <a:custGeom>
              <a:avLst/>
              <a:gdLst/>
              <a:ahLst/>
              <a:cxnLst/>
              <a:rect l="l" t="t" r="r" b="b"/>
              <a:pathLst>
                <a:path w="7331" h="2116" extrusionOk="0">
                  <a:moveTo>
                    <a:pt x="3663" y="464"/>
                  </a:moveTo>
                  <a:cubicBezTo>
                    <a:pt x="4855" y="608"/>
                    <a:pt x="6607" y="978"/>
                    <a:pt x="6834" y="1373"/>
                  </a:cubicBezTo>
                  <a:cubicBezTo>
                    <a:pt x="6848" y="1396"/>
                    <a:pt x="6848" y="1406"/>
                    <a:pt x="6839" y="1423"/>
                  </a:cubicBezTo>
                  <a:cubicBezTo>
                    <a:pt x="6772" y="1582"/>
                    <a:pt x="6465" y="1651"/>
                    <a:pt x="6031" y="1651"/>
                  </a:cubicBezTo>
                  <a:cubicBezTo>
                    <a:pt x="5412" y="1651"/>
                    <a:pt x="4533" y="1510"/>
                    <a:pt x="3724" y="1290"/>
                  </a:cubicBezTo>
                  <a:lnTo>
                    <a:pt x="3663" y="1271"/>
                  </a:lnTo>
                  <a:lnTo>
                    <a:pt x="3603" y="1290"/>
                  </a:lnTo>
                  <a:cubicBezTo>
                    <a:pt x="2796" y="1510"/>
                    <a:pt x="1917" y="1651"/>
                    <a:pt x="1296" y="1651"/>
                  </a:cubicBezTo>
                  <a:cubicBezTo>
                    <a:pt x="862" y="1651"/>
                    <a:pt x="555" y="1582"/>
                    <a:pt x="488" y="1423"/>
                  </a:cubicBezTo>
                  <a:cubicBezTo>
                    <a:pt x="482" y="1406"/>
                    <a:pt x="478" y="1396"/>
                    <a:pt x="493" y="1373"/>
                  </a:cubicBezTo>
                  <a:cubicBezTo>
                    <a:pt x="719" y="978"/>
                    <a:pt x="2476" y="608"/>
                    <a:pt x="3663" y="464"/>
                  </a:cubicBezTo>
                  <a:close/>
                  <a:moveTo>
                    <a:pt x="3636" y="0"/>
                  </a:moveTo>
                  <a:cubicBezTo>
                    <a:pt x="3121" y="66"/>
                    <a:pt x="520" y="409"/>
                    <a:pt x="93" y="1141"/>
                  </a:cubicBezTo>
                  <a:cubicBezTo>
                    <a:pt x="10" y="1284"/>
                    <a:pt x="1" y="1447"/>
                    <a:pt x="65" y="1600"/>
                  </a:cubicBezTo>
                  <a:cubicBezTo>
                    <a:pt x="228" y="1989"/>
                    <a:pt x="746" y="2116"/>
                    <a:pt x="1354" y="2116"/>
                  </a:cubicBezTo>
                  <a:cubicBezTo>
                    <a:pt x="2188" y="2116"/>
                    <a:pt x="3188" y="1877"/>
                    <a:pt x="3663" y="1748"/>
                  </a:cubicBezTo>
                  <a:cubicBezTo>
                    <a:pt x="4141" y="1878"/>
                    <a:pt x="5142" y="2114"/>
                    <a:pt x="5972" y="2114"/>
                  </a:cubicBezTo>
                  <a:cubicBezTo>
                    <a:pt x="6580" y="2114"/>
                    <a:pt x="7098" y="1990"/>
                    <a:pt x="7265" y="1600"/>
                  </a:cubicBezTo>
                  <a:cubicBezTo>
                    <a:pt x="7331" y="1447"/>
                    <a:pt x="7316" y="1284"/>
                    <a:pt x="7233" y="1141"/>
                  </a:cubicBezTo>
                  <a:cubicBezTo>
                    <a:pt x="6807" y="409"/>
                    <a:pt x="4210" y="66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5361436" y="1933505"/>
              <a:ext cx="94714" cy="111970"/>
            </a:xfrm>
            <a:custGeom>
              <a:avLst/>
              <a:gdLst/>
              <a:ahLst/>
              <a:cxnLst/>
              <a:rect l="l" t="t" r="r" b="b"/>
              <a:pathLst>
                <a:path w="5110" h="6041" extrusionOk="0">
                  <a:moveTo>
                    <a:pt x="357" y="0"/>
                  </a:moveTo>
                  <a:lnTo>
                    <a:pt x="0" y="292"/>
                  </a:lnTo>
                  <a:lnTo>
                    <a:pt x="4757" y="6040"/>
                  </a:lnTo>
                  <a:lnTo>
                    <a:pt x="5109" y="57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5959283" y="1933505"/>
              <a:ext cx="94695" cy="111970"/>
            </a:xfrm>
            <a:custGeom>
              <a:avLst/>
              <a:gdLst/>
              <a:ahLst/>
              <a:cxnLst/>
              <a:rect l="l" t="t" r="r" b="b"/>
              <a:pathLst>
                <a:path w="5109" h="6041" extrusionOk="0">
                  <a:moveTo>
                    <a:pt x="4757" y="0"/>
                  </a:moveTo>
                  <a:lnTo>
                    <a:pt x="1" y="5748"/>
                  </a:lnTo>
                  <a:lnTo>
                    <a:pt x="352" y="6040"/>
                  </a:lnTo>
                  <a:lnTo>
                    <a:pt x="5109" y="292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5593165" y="2091247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1" y="1"/>
                  </a:moveTo>
                  <a:lnTo>
                    <a:pt x="1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5545903" y="2161287"/>
              <a:ext cx="324140" cy="7562"/>
            </a:xfrm>
            <a:custGeom>
              <a:avLst/>
              <a:gdLst/>
              <a:ahLst/>
              <a:cxnLst/>
              <a:rect l="l" t="t" r="r" b="b"/>
              <a:pathLst>
                <a:path w="17488" h="408" extrusionOk="0">
                  <a:moveTo>
                    <a:pt x="1" y="0"/>
                  </a:moveTo>
                  <a:lnTo>
                    <a:pt x="1" y="407"/>
                  </a:lnTo>
                  <a:lnTo>
                    <a:pt x="17488" y="407"/>
                  </a:lnTo>
                  <a:lnTo>
                    <a:pt x="174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5593165" y="2228195"/>
              <a:ext cx="229612" cy="8545"/>
            </a:xfrm>
            <a:custGeom>
              <a:avLst/>
              <a:gdLst/>
              <a:ahLst/>
              <a:cxnLst/>
              <a:rect l="l" t="t" r="r" b="b"/>
              <a:pathLst>
                <a:path w="12388" h="461" extrusionOk="0">
                  <a:moveTo>
                    <a:pt x="1" y="1"/>
                  </a:moveTo>
                  <a:lnTo>
                    <a:pt x="1" y="460"/>
                  </a:lnTo>
                  <a:lnTo>
                    <a:pt x="12388" y="460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5541270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32" y="0"/>
                  </a:moveTo>
                  <a:cubicBezTo>
                    <a:pt x="418" y="0"/>
                    <a:pt x="0" y="849"/>
                    <a:pt x="0" y="1892"/>
                  </a:cubicBezTo>
                  <a:cubicBezTo>
                    <a:pt x="0" y="2940"/>
                    <a:pt x="418" y="3789"/>
                    <a:pt x="932" y="3789"/>
                  </a:cubicBezTo>
                  <a:cubicBezTo>
                    <a:pt x="1447" y="3789"/>
                    <a:pt x="1860" y="2940"/>
                    <a:pt x="1860" y="1892"/>
                  </a:cubicBezTo>
                  <a:cubicBezTo>
                    <a:pt x="1860" y="849"/>
                    <a:pt x="1447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5826525" y="1870935"/>
              <a:ext cx="34475" cy="70229"/>
            </a:xfrm>
            <a:custGeom>
              <a:avLst/>
              <a:gdLst/>
              <a:ahLst/>
              <a:cxnLst/>
              <a:rect l="l" t="t" r="r" b="b"/>
              <a:pathLst>
                <a:path w="1860" h="3789" extrusionOk="0">
                  <a:moveTo>
                    <a:pt x="928" y="0"/>
                  </a:moveTo>
                  <a:cubicBezTo>
                    <a:pt x="413" y="0"/>
                    <a:pt x="0" y="849"/>
                    <a:pt x="0" y="1892"/>
                  </a:cubicBezTo>
                  <a:cubicBezTo>
                    <a:pt x="0" y="2940"/>
                    <a:pt x="413" y="3789"/>
                    <a:pt x="928" y="3789"/>
                  </a:cubicBezTo>
                  <a:cubicBezTo>
                    <a:pt x="1442" y="3789"/>
                    <a:pt x="1860" y="2940"/>
                    <a:pt x="1860" y="1892"/>
                  </a:cubicBezTo>
                  <a:cubicBezTo>
                    <a:pt x="1860" y="849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5263485" y="1998355"/>
              <a:ext cx="111896" cy="116882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2843" y="1"/>
                  </a:moveTo>
                  <a:cubicBezTo>
                    <a:pt x="2823" y="1"/>
                    <a:pt x="2802" y="1"/>
                    <a:pt x="2782" y="1"/>
                  </a:cubicBezTo>
                  <a:cubicBezTo>
                    <a:pt x="2095" y="24"/>
                    <a:pt x="1400" y="367"/>
                    <a:pt x="882" y="952"/>
                  </a:cubicBezTo>
                  <a:cubicBezTo>
                    <a:pt x="297" y="1600"/>
                    <a:pt x="0" y="2449"/>
                    <a:pt x="70" y="3269"/>
                  </a:cubicBezTo>
                  <a:lnTo>
                    <a:pt x="529" y="3232"/>
                  </a:lnTo>
                  <a:cubicBezTo>
                    <a:pt x="469" y="2533"/>
                    <a:pt x="724" y="1814"/>
                    <a:pt x="1224" y="1258"/>
                  </a:cubicBezTo>
                  <a:cubicBezTo>
                    <a:pt x="1660" y="770"/>
                    <a:pt x="2234" y="479"/>
                    <a:pt x="2796" y="460"/>
                  </a:cubicBezTo>
                  <a:cubicBezTo>
                    <a:pt x="2816" y="459"/>
                    <a:pt x="2835" y="459"/>
                    <a:pt x="2855" y="459"/>
                  </a:cubicBezTo>
                  <a:cubicBezTo>
                    <a:pt x="3398" y="459"/>
                    <a:pt x="3966" y="713"/>
                    <a:pt x="4414" y="1155"/>
                  </a:cubicBezTo>
                  <a:cubicBezTo>
                    <a:pt x="4883" y="1624"/>
                    <a:pt x="5161" y="2231"/>
                    <a:pt x="5206" y="2852"/>
                  </a:cubicBezTo>
                  <a:cubicBezTo>
                    <a:pt x="4831" y="2875"/>
                    <a:pt x="4465" y="3051"/>
                    <a:pt x="4164" y="3357"/>
                  </a:cubicBezTo>
                  <a:cubicBezTo>
                    <a:pt x="3751" y="3784"/>
                    <a:pt x="3561" y="4358"/>
                    <a:pt x="3653" y="4897"/>
                  </a:cubicBezTo>
                  <a:cubicBezTo>
                    <a:pt x="3742" y="5434"/>
                    <a:pt x="4108" y="5898"/>
                    <a:pt x="4627" y="6143"/>
                  </a:cubicBezTo>
                  <a:cubicBezTo>
                    <a:pt x="4859" y="6250"/>
                    <a:pt x="5095" y="6305"/>
                    <a:pt x="5328" y="6305"/>
                  </a:cubicBezTo>
                  <a:cubicBezTo>
                    <a:pt x="5578" y="6305"/>
                    <a:pt x="5818" y="6241"/>
                    <a:pt x="6036" y="6115"/>
                  </a:cubicBezTo>
                  <a:lnTo>
                    <a:pt x="5805" y="5717"/>
                  </a:lnTo>
                  <a:cubicBezTo>
                    <a:pt x="5662" y="5802"/>
                    <a:pt x="5498" y="5843"/>
                    <a:pt x="5327" y="5843"/>
                  </a:cubicBezTo>
                  <a:cubicBezTo>
                    <a:pt x="5161" y="5843"/>
                    <a:pt x="4989" y="5804"/>
                    <a:pt x="4821" y="5726"/>
                  </a:cubicBezTo>
                  <a:cubicBezTo>
                    <a:pt x="4442" y="5546"/>
                    <a:pt x="4173" y="5207"/>
                    <a:pt x="4108" y="4822"/>
                  </a:cubicBezTo>
                  <a:cubicBezTo>
                    <a:pt x="4038" y="4433"/>
                    <a:pt x="4192" y="3992"/>
                    <a:pt x="4493" y="3682"/>
                  </a:cubicBezTo>
                  <a:cubicBezTo>
                    <a:pt x="4726" y="3444"/>
                    <a:pt x="5009" y="3311"/>
                    <a:pt x="5283" y="3311"/>
                  </a:cubicBezTo>
                  <a:cubicBezTo>
                    <a:pt x="5324" y="3311"/>
                    <a:pt x="5365" y="3314"/>
                    <a:pt x="5405" y="3320"/>
                  </a:cubicBezTo>
                  <a:lnTo>
                    <a:pt x="5661" y="3357"/>
                  </a:lnTo>
                  <a:lnTo>
                    <a:pt x="5670" y="3098"/>
                  </a:lnTo>
                  <a:cubicBezTo>
                    <a:pt x="5694" y="2272"/>
                    <a:pt x="5355" y="1448"/>
                    <a:pt x="4738" y="830"/>
                  </a:cubicBezTo>
                  <a:cubicBezTo>
                    <a:pt x="4203" y="300"/>
                    <a:pt x="3515" y="1"/>
                    <a:pt x="2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6047596" y="1998355"/>
              <a:ext cx="111896" cy="116882"/>
            </a:xfrm>
            <a:custGeom>
              <a:avLst/>
              <a:gdLst/>
              <a:ahLst/>
              <a:cxnLst/>
              <a:rect l="l" t="t" r="r" b="b"/>
              <a:pathLst>
                <a:path w="6037" h="6306" extrusionOk="0">
                  <a:moveTo>
                    <a:pt x="3190" y="1"/>
                  </a:moveTo>
                  <a:cubicBezTo>
                    <a:pt x="2522" y="1"/>
                    <a:pt x="1835" y="300"/>
                    <a:pt x="1299" y="830"/>
                  </a:cubicBezTo>
                  <a:cubicBezTo>
                    <a:pt x="683" y="1448"/>
                    <a:pt x="344" y="2272"/>
                    <a:pt x="367" y="3098"/>
                  </a:cubicBezTo>
                  <a:lnTo>
                    <a:pt x="377" y="3357"/>
                  </a:lnTo>
                  <a:lnTo>
                    <a:pt x="627" y="3320"/>
                  </a:lnTo>
                  <a:cubicBezTo>
                    <a:pt x="669" y="3314"/>
                    <a:pt x="710" y="3311"/>
                    <a:pt x="752" y="3311"/>
                  </a:cubicBezTo>
                  <a:cubicBezTo>
                    <a:pt x="1028" y="3311"/>
                    <a:pt x="1310" y="3444"/>
                    <a:pt x="1540" y="3682"/>
                  </a:cubicBezTo>
                  <a:cubicBezTo>
                    <a:pt x="1846" y="3992"/>
                    <a:pt x="1995" y="4433"/>
                    <a:pt x="1929" y="4822"/>
                  </a:cubicBezTo>
                  <a:cubicBezTo>
                    <a:pt x="1865" y="5207"/>
                    <a:pt x="1595" y="5546"/>
                    <a:pt x="1216" y="5726"/>
                  </a:cubicBezTo>
                  <a:cubicBezTo>
                    <a:pt x="1046" y="5804"/>
                    <a:pt x="874" y="5843"/>
                    <a:pt x="708" y="5843"/>
                  </a:cubicBezTo>
                  <a:cubicBezTo>
                    <a:pt x="539" y="5843"/>
                    <a:pt x="376" y="5802"/>
                    <a:pt x="232" y="5717"/>
                  </a:cubicBezTo>
                  <a:lnTo>
                    <a:pt x="1" y="6115"/>
                  </a:lnTo>
                  <a:cubicBezTo>
                    <a:pt x="219" y="6241"/>
                    <a:pt x="460" y="6305"/>
                    <a:pt x="711" y="6305"/>
                  </a:cubicBezTo>
                  <a:cubicBezTo>
                    <a:pt x="942" y="6305"/>
                    <a:pt x="1178" y="6250"/>
                    <a:pt x="1411" y="6143"/>
                  </a:cubicBezTo>
                  <a:cubicBezTo>
                    <a:pt x="1929" y="5898"/>
                    <a:pt x="2291" y="5434"/>
                    <a:pt x="2384" y="4897"/>
                  </a:cubicBezTo>
                  <a:cubicBezTo>
                    <a:pt x="2476" y="4358"/>
                    <a:pt x="2282" y="3784"/>
                    <a:pt x="1873" y="3357"/>
                  </a:cubicBezTo>
                  <a:cubicBezTo>
                    <a:pt x="1573" y="3051"/>
                    <a:pt x="1206" y="2875"/>
                    <a:pt x="831" y="2852"/>
                  </a:cubicBezTo>
                  <a:cubicBezTo>
                    <a:pt x="872" y="2231"/>
                    <a:pt x="1156" y="1624"/>
                    <a:pt x="1623" y="1155"/>
                  </a:cubicBezTo>
                  <a:cubicBezTo>
                    <a:pt x="2071" y="713"/>
                    <a:pt x="2631" y="459"/>
                    <a:pt x="3178" y="459"/>
                  </a:cubicBezTo>
                  <a:cubicBezTo>
                    <a:pt x="3197" y="459"/>
                    <a:pt x="3217" y="459"/>
                    <a:pt x="3236" y="460"/>
                  </a:cubicBezTo>
                  <a:cubicBezTo>
                    <a:pt x="3803" y="479"/>
                    <a:pt x="4377" y="770"/>
                    <a:pt x="4813" y="1258"/>
                  </a:cubicBezTo>
                  <a:cubicBezTo>
                    <a:pt x="5314" y="1814"/>
                    <a:pt x="5564" y="2533"/>
                    <a:pt x="5508" y="3232"/>
                  </a:cubicBezTo>
                  <a:lnTo>
                    <a:pt x="5968" y="3269"/>
                  </a:lnTo>
                  <a:cubicBezTo>
                    <a:pt x="6037" y="2449"/>
                    <a:pt x="5740" y="1600"/>
                    <a:pt x="5156" y="952"/>
                  </a:cubicBezTo>
                  <a:cubicBezTo>
                    <a:pt x="4637" y="367"/>
                    <a:pt x="3942" y="24"/>
                    <a:pt x="3251" y="1"/>
                  </a:cubicBezTo>
                  <a:cubicBezTo>
                    <a:pt x="3231" y="1"/>
                    <a:pt x="3210" y="1"/>
                    <a:pt x="3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5485835" y="1781323"/>
              <a:ext cx="119736" cy="64038"/>
            </a:xfrm>
            <a:custGeom>
              <a:avLst/>
              <a:gdLst/>
              <a:ahLst/>
              <a:cxnLst/>
              <a:rect l="l" t="t" r="r" b="b"/>
              <a:pathLst>
                <a:path w="6460" h="3455" extrusionOk="0">
                  <a:moveTo>
                    <a:pt x="4842" y="0"/>
                  </a:moveTo>
                  <a:cubicBezTo>
                    <a:pt x="2881" y="0"/>
                    <a:pt x="914" y="1170"/>
                    <a:pt x="1" y="3051"/>
                  </a:cubicBezTo>
                  <a:lnTo>
                    <a:pt x="831" y="3455"/>
                  </a:lnTo>
                  <a:cubicBezTo>
                    <a:pt x="1587" y="1891"/>
                    <a:pt x="3217" y="917"/>
                    <a:pt x="4831" y="917"/>
                  </a:cubicBezTo>
                  <a:cubicBezTo>
                    <a:pt x="5274" y="917"/>
                    <a:pt x="5716" y="991"/>
                    <a:pt x="6139" y="1146"/>
                  </a:cubicBezTo>
                  <a:lnTo>
                    <a:pt x="6460" y="284"/>
                  </a:lnTo>
                  <a:cubicBezTo>
                    <a:pt x="5936" y="91"/>
                    <a:pt x="5390" y="0"/>
                    <a:pt x="4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5784342" y="1770870"/>
              <a:ext cx="140347" cy="84964"/>
            </a:xfrm>
            <a:custGeom>
              <a:avLst/>
              <a:gdLst/>
              <a:ahLst/>
              <a:cxnLst/>
              <a:rect l="l" t="t" r="r" b="b"/>
              <a:pathLst>
                <a:path w="7572" h="4584" extrusionOk="0">
                  <a:moveTo>
                    <a:pt x="2234" y="0"/>
                  </a:moveTo>
                  <a:cubicBezTo>
                    <a:pt x="1468" y="0"/>
                    <a:pt x="702" y="166"/>
                    <a:pt x="0" y="499"/>
                  </a:cubicBezTo>
                  <a:lnTo>
                    <a:pt x="395" y="1334"/>
                  </a:lnTo>
                  <a:cubicBezTo>
                    <a:pt x="974" y="1059"/>
                    <a:pt x="1605" y="922"/>
                    <a:pt x="2236" y="922"/>
                  </a:cubicBezTo>
                  <a:cubicBezTo>
                    <a:pt x="2913" y="922"/>
                    <a:pt x="3591" y="1080"/>
                    <a:pt x="4206" y="1394"/>
                  </a:cubicBezTo>
                  <a:cubicBezTo>
                    <a:pt x="5402" y="2006"/>
                    <a:pt x="6329" y="3202"/>
                    <a:pt x="6681" y="4584"/>
                  </a:cubicBezTo>
                  <a:lnTo>
                    <a:pt x="7571" y="4357"/>
                  </a:lnTo>
                  <a:cubicBezTo>
                    <a:pt x="7154" y="2720"/>
                    <a:pt x="6050" y="1306"/>
                    <a:pt x="4627" y="574"/>
                  </a:cubicBezTo>
                  <a:cubicBezTo>
                    <a:pt x="3881" y="192"/>
                    <a:pt x="3057" y="0"/>
                    <a:pt x="2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5464022" y="1664856"/>
              <a:ext cx="494177" cy="38640"/>
            </a:xfrm>
            <a:custGeom>
              <a:avLst/>
              <a:gdLst/>
              <a:ahLst/>
              <a:cxnLst/>
              <a:rect l="l" t="t" r="r" b="b"/>
              <a:pathLst>
                <a:path w="23302" h="1822" extrusionOk="0">
                  <a:moveTo>
                    <a:pt x="195" y="1"/>
                  </a:moveTo>
                  <a:cubicBezTo>
                    <a:pt x="117" y="1"/>
                    <a:pt x="43" y="52"/>
                    <a:pt x="21" y="130"/>
                  </a:cubicBezTo>
                  <a:cubicBezTo>
                    <a:pt x="1" y="226"/>
                    <a:pt x="56" y="316"/>
                    <a:pt x="146" y="340"/>
                  </a:cubicBezTo>
                  <a:cubicBezTo>
                    <a:pt x="4029" y="1325"/>
                    <a:pt x="7972" y="1821"/>
                    <a:pt x="11914" y="1821"/>
                  </a:cubicBezTo>
                  <a:cubicBezTo>
                    <a:pt x="13144" y="1821"/>
                    <a:pt x="14375" y="1771"/>
                    <a:pt x="15606" y="1676"/>
                  </a:cubicBezTo>
                  <a:cubicBezTo>
                    <a:pt x="18143" y="1476"/>
                    <a:pt x="20684" y="1066"/>
                    <a:pt x="23152" y="450"/>
                  </a:cubicBezTo>
                  <a:cubicBezTo>
                    <a:pt x="23242" y="430"/>
                    <a:pt x="23302" y="335"/>
                    <a:pt x="23276" y="240"/>
                  </a:cubicBezTo>
                  <a:cubicBezTo>
                    <a:pt x="23255" y="163"/>
                    <a:pt x="23185" y="111"/>
                    <a:pt x="23106" y="111"/>
                  </a:cubicBezTo>
                  <a:cubicBezTo>
                    <a:pt x="23093" y="111"/>
                    <a:pt x="23080" y="112"/>
                    <a:pt x="23066" y="115"/>
                  </a:cubicBezTo>
                  <a:cubicBezTo>
                    <a:pt x="20619" y="725"/>
                    <a:pt x="18098" y="1131"/>
                    <a:pt x="15581" y="1330"/>
                  </a:cubicBezTo>
                  <a:cubicBezTo>
                    <a:pt x="14357" y="1427"/>
                    <a:pt x="13131" y="1476"/>
                    <a:pt x="11904" y="1476"/>
                  </a:cubicBezTo>
                  <a:cubicBezTo>
                    <a:pt x="7994" y="1476"/>
                    <a:pt x="4083" y="984"/>
                    <a:pt x="231" y="5"/>
                  </a:cubicBezTo>
                  <a:cubicBezTo>
                    <a:pt x="219" y="2"/>
                    <a:pt x="20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5947544" y="1667677"/>
              <a:ext cx="107183" cy="226178"/>
            </a:xfrm>
            <a:custGeom>
              <a:avLst/>
              <a:gdLst/>
              <a:ahLst/>
              <a:cxnLst/>
              <a:rect l="l" t="t" r="r" b="b"/>
              <a:pathLst>
                <a:path w="5054" h="10665" extrusionOk="0">
                  <a:moveTo>
                    <a:pt x="312" y="0"/>
                  </a:moveTo>
                  <a:cubicBezTo>
                    <a:pt x="228" y="0"/>
                    <a:pt x="154" y="61"/>
                    <a:pt x="135" y="142"/>
                  </a:cubicBezTo>
                  <a:cubicBezTo>
                    <a:pt x="1" y="892"/>
                    <a:pt x="371" y="3905"/>
                    <a:pt x="1206" y="5896"/>
                  </a:cubicBezTo>
                  <a:cubicBezTo>
                    <a:pt x="2197" y="8242"/>
                    <a:pt x="4084" y="10263"/>
                    <a:pt x="4774" y="10644"/>
                  </a:cubicBezTo>
                  <a:cubicBezTo>
                    <a:pt x="4799" y="10659"/>
                    <a:pt x="4829" y="10664"/>
                    <a:pt x="4854" y="10664"/>
                  </a:cubicBezTo>
                  <a:cubicBezTo>
                    <a:pt x="4919" y="10664"/>
                    <a:pt x="4979" y="10634"/>
                    <a:pt x="5009" y="10574"/>
                  </a:cubicBezTo>
                  <a:cubicBezTo>
                    <a:pt x="5054" y="10489"/>
                    <a:pt x="5024" y="10383"/>
                    <a:pt x="4938" y="10339"/>
                  </a:cubicBezTo>
                  <a:cubicBezTo>
                    <a:pt x="4409" y="10048"/>
                    <a:pt x="2553" y="8198"/>
                    <a:pt x="1527" y="5760"/>
                  </a:cubicBezTo>
                  <a:cubicBezTo>
                    <a:pt x="712" y="3825"/>
                    <a:pt x="352" y="917"/>
                    <a:pt x="481" y="207"/>
                  </a:cubicBezTo>
                  <a:cubicBezTo>
                    <a:pt x="496" y="112"/>
                    <a:pt x="436" y="22"/>
                    <a:pt x="341" y="3"/>
                  </a:cubicBezTo>
                  <a:cubicBezTo>
                    <a:pt x="331" y="1"/>
                    <a:pt x="322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5368675" y="1667677"/>
              <a:ext cx="106971" cy="228171"/>
            </a:xfrm>
            <a:custGeom>
              <a:avLst/>
              <a:gdLst/>
              <a:ahLst/>
              <a:cxnLst/>
              <a:rect l="l" t="t" r="r" b="b"/>
              <a:pathLst>
                <a:path w="5044" h="10759" extrusionOk="0">
                  <a:moveTo>
                    <a:pt x="4731" y="0"/>
                  </a:moveTo>
                  <a:cubicBezTo>
                    <a:pt x="4721" y="0"/>
                    <a:pt x="4712" y="1"/>
                    <a:pt x="4702" y="3"/>
                  </a:cubicBezTo>
                  <a:cubicBezTo>
                    <a:pt x="4612" y="22"/>
                    <a:pt x="4547" y="112"/>
                    <a:pt x="4563" y="207"/>
                  </a:cubicBezTo>
                  <a:cubicBezTo>
                    <a:pt x="4693" y="917"/>
                    <a:pt x="4332" y="3825"/>
                    <a:pt x="3517" y="5760"/>
                  </a:cubicBezTo>
                  <a:cubicBezTo>
                    <a:pt x="2601" y="7942"/>
                    <a:pt x="785" y="10198"/>
                    <a:pt x="335" y="10399"/>
                  </a:cubicBezTo>
                  <a:cubicBezTo>
                    <a:pt x="306" y="10349"/>
                    <a:pt x="249" y="10319"/>
                    <a:pt x="187" y="10319"/>
                  </a:cubicBezTo>
                  <a:cubicBezTo>
                    <a:pt x="175" y="10319"/>
                    <a:pt x="163" y="10321"/>
                    <a:pt x="150" y="10323"/>
                  </a:cubicBezTo>
                  <a:cubicBezTo>
                    <a:pt x="60" y="10343"/>
                    <a:pt x="0" y="10434"/>
                    <a:pt x="19" y="10528"/>
                  </a:cubicBezTo>
                  <a:cubicBezTo>
                    <a:pt x="49" y="10664"/>
                    <a:pt x="139" y="10749"/>
                    <a:pt x="264" y="10759"/>
                  </a:cubicBezTo>
                  <a:lnTo>
                    <a:pt x="285" y="10759"/>
                  </a:lnTo>
                  <a:cubicBezTo>
                    <a:pt x="970" y="10759"/>
                    <a:pt x="3032" y="7807"/>
                    <a:pt x="3836" y="5896"/>
                  </a:cubicBezTo>
                  <a:cubicBezTo>
                    <a:pt x="4672" y="3905"/>
                    <a:pt x="5043" y="892"/>
                    <a:pt x="4908" y="142"/>
                  </a:cubicBezTo>
                  <a:cubicBezTo>
                    <a:pt x="4889" y="61"/>
                    <a:pt x="4814" y="0"/>
                    <a:pt x="4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5468999" y="2499500"/>
              <a:ext cx="49446" cy="258703"/>
            </a:xfrm>
            <a:custGeom>
              <a:avLst/>
              <a:gdLst/>
              <a:ahLst/>
              <a:cxnLst/>
              <a:rect l="l" t="t" r="r" b="b"/>
              <a:pathLst>
                <a:path w="2676" h="14001" extrusionOk="0">
                  <a:moveTo>
                    <a:pt x="2217" y="0"/>
                  </a:moveTo>
                  <a:cubicBezTo>
                    <a:pt x="1855" y="4669"/>
                    <a:pt x="1109" y="9342"/>
                    <a:pt x="1" y="13889"/>
                  </a:cubicBezTo>
                  <a:lnTo>
                    <a:pt x="446" y="14001"/>
                  </a:lnTo>
                  <a:cubicBezTo>
                    <a:pt x="1563" y="9425"/>
                    <a:pt x="2309" y="4729"/>
                    <a:pt x="2675" y="33"/>
                  </a:cubicBezTo>
                  <a:lnTo>
                    <a:pt x="2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5541815" y="2466774"/>
              <a:ext cx="353105" cy="239598"/>
            </a:xfrm>
            <a:custGeom>
              <a:avLst/>
              <a:gdLst/>
              <a:ahLst/>
              <a:cxnLst/>
              <a:rect l="l" t="t" r="r" b="b"/>
              <a:pathLst>
                <a:path w="19110" h="12967" extrusionOk="0">
                  <a:moveTo>
                    <a:pt x="70" y="0"/>
                  </a:moveTo>
                  <a:cubicBezTo>
                    <a:pt x="1" y="1998"/>
                    <a:pt x="14" y="4344"/>
                    <a:pt x="658" y="6556"/>
                  </a:cubicBezTo>
                  <a:cubicBezTo>
                    <a:pt x="1345" y="8924"/>
                    <a:pt x="2694" y="10820"/>
                    <a:pt x="4451" y="11905"/>
                  </a:cubicBezTo>
                  <a:cubicBezTo>
                    <a:pt x="5615" y="12619"/>
                    <a:pt x="6978" y="12967"/>
                    <a:pt x="8382" y="12967"/>
                  </a:cubicBezTo>
                  <a:cubicBezTo>
                    <a:pt x="10603" y="12967"/>
                    <a:pt x="12925" y="12100"/>
                    <a:pt x="14728" y="10454"/>
                  </a:cubicBezTo>
                  <a:cubicBezTo>
                    <a:pt x="17148" y="8252"/>
                    <a:pt x="18706" y="4761"/>
                    <a:pt x="19110" y="626"/>
                  </a:cubicBezTo>
                  <a:lnTo>
                    <a:pt x="18650" y="580"/>
                  </a:lnTo>
                  <a:cubicBezTo>
                    <a:pt x="18256" y="4604"/>
                    <a:pt x="16754" y="7992"/>
                    <a:pt x="14422" y="10116"/>
                  </a:cubicBezTo>
                  <a:cubicBezTo>
                    <a:pt x="12722" y="11665"/>
                    <a:pt x="10480" y="12487"/>
                    <a:pt x="8356" y="12487"/>
                  </a:cubicBezTo>
                  <a:cubicBezTo>
                    <a:pt x="7036" y="12487"/>
                    <a:pt x="5762" y="12169"/>
                    <a:pt x="4691" y="11511"/>
                  </a:cubicBezTo>
                  <a:cubicBezTo>
                    <a:pt x="3032" y="10491"/>
                    <a:pt x="1757" y="8683"/>
                    <a:pt x="1099" y="6430"/>
                  </a:cubicBezTo>
                  <a:cubicBezTo>
                    <a:pt x="473" y="4275"/>
                    <a:pt x="459" y="1979"/>
                    <a:pt x="529" y="19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5915374" y="2505154"/>
              <a:ext cx="47801" cy="261032"/>
            </a:xfrm>
            <a:custGeom>
              <a:avLst/>
              <a:gdLst/>
              <a:ahLst/>
              <a:cxnLst/>
              <a:rect l="l" t="t" r="r" b="b"/>
              <a:pathLst>
                <a:path w="2587" h="14127" extrusionOk="0">
                  <a:moveTo>
                    <a:pt x="458" y="0"/>
                  </a:moveTo>
                  <a:lnTo>
                    <a:pt x="0" y="5"/>
                  </a:lnTo>
                  <a:cubicBezTo>
                    <a:pt x="50" y="4789"/>
                    <a:pt x="773" y="9541"/>
                    <a:pt x="2146" y="14126"/>
                  </a:cubicBezTo>
                  <a:lnTo>
                    <a:pt x="2587" y="13996"/>
                  </a:lnTo>
                  <a:cubicBezTo>
                    <a:pt x="1228" y="9453"/>
                    <a:pt x="510" y="474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7" name="Google Shape;2077;p59"/>
          <p:cNvGrpSpPr/>
          <p:nvPr/>
        </p:nvGrpSpPr>
        <p:grpSpPr>
          <a:xfrm>
            <a:off x="3803072" y="3037613"/>
            <a:ext cx="985294" cy="1428891"/>
            <a:chOff x="3803072" y="3037613"/>
            <a:chExt cx="985294" cy="1428891"/>
          </a:xfrm>
        </p:grpSpPr>
        <p:sp>
          <p:nvSpPr>
            <p:cNvPr id="2078" name="Google Shape;2078;p59"/>
            <p:cNvSpPr/>
            <p:nvPr/>
          </p:nvSpPr>
          <p:spPr>
            <a:xfrm>
              <a:off x="3951973" y="3237367"/>
              <a:ext cx="685980" cy="826809"/>
            </a:xfrm>
            <a:custGeom>
              <a:avLst/>
              <a:gdLst/>
              <a:ahLst/>
              <a:cxnLst/>
              <a:rect l="l" t="t" r="r" b="b"/>
              <a:pathLst>
                <a:path w="37010" h="44608" extrusionOk="0">
                  <a:moveTo>
                    <a:pt x="18502" y="0"/>
                  </a:moveTo>
                  <a:cubicBezTo>
                    <a:pt x="8285" y="0"/>
                    <a:pt x="0" y="8929"/>
                    <a:pt x="0" y="19948"/>
                  </a:cubicBezTo>
                  <a:cubicBezTo>
                    <a:pt x="0" y="36591"/>
                    <a:pt x="8285" y="44608"/>
                    <a:pt x="18502" y="44608"/>
                  </a:cubicBezTo>
                  <a:cubicBezTo>
                    <a:pt x="28725" y="44608"/>
                    <a:pt x="37010" y="37481"/>
                    <a:pt x="37010" y="19948"/>
                  </a:cubicBezTo>
                  <a:cubicBezTo>
                    <a:pt x="37010" y="8929"/>
                    <a:pt x="28725" y="0"/>
                    <a:pt x="18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4177178" y="3907294"/>
              <a:ext cx="235469" cy="466433"/>
            </a:xfrm>
            <a:custGeom>
              <a:avLst/>
              <a:gdLst/>
              <a:ahLst/>
              <a:cxnLst/>
              <a:rect l="l" t="t" r="r" b="b"/>
              <a:pathLst>
                <a:path w="12704" h="25165" extrusionOk="0">
                  <a:moveTo>
                    <a:pt x="0" y="0"/>
                  </a:moveTo>
                  <a:lnTo>
                    <a:pt x="0" y="25164"/>
                  </a:lnTo>
                  <a:lnTo>
                    <a:pt x="12703" y="25164"/>
                  </a:lnTo>
                  <a:lnTo>
                    <a:pt x="127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3940890" y="4107424"/>
              <a:ext cx="718620" cy="354964"/>
            </a:xfrm>
            <a:custGeom>
              <a:avLst/>
              <a:gdLst/>
              <a:ahLst/>
              <a:cxnLst/>
              <a:rect l="l" t="t" r="r" b="b"/>
              <a:pathLst>
                <a:path w="38771" h="19151" extrusionOk="0">
                  <a:moveTo>
                    <a:pt x="19100" y="0"/>
                  </a:moveTo>
                  <a:cubicBezTo>
                    <a:pt x="8702" y="0"/>
                    <a:pt x="1" y="13361"/>
                    <a:pt x="1" y="18943"/>
                  </a:cubicBezTo>
                  <a:lnTo>
                    <a:pt x="19100" y="19151"/>
                  </a:lnTo>
                  <a:lnTo>
                    <a:pt x="38205" y="19151"/>
                  </a:lnTo>
                  <a:cubicBezTo>
                    <a:pt x="38770" y="14366"/>
                    <a:pt x="29582" y="0"/>
                    <a:pt x="19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3803072" y="3624281"/>
              <a:ext cx="257785" cy="276134"/>
            </a:xfrm>
            <a:custGeom>
              <a:avLst/>
              <a:gdLst/>
              <a:ahLst/>
              <a:cxnLst/>
              <a:rect l="l" t="t" r="r" b="b"/>
              <a:pathLst>
                <a:path w="13908" h="14898" extrusionOk="0">
                  <a:moveTo>
                    <a:pt x="6278" y="0"/>
                  </a:moveTo>
                  <a:cubicBezTo>
                    <a:pt x="5657" y="0"/>
                    <a:pt x="5037" y="118"/>
                    <a:pt x="4437" y="366"/>
                  </a:cubicBezTo>
                  <a:cubicBezTo>
                    <a:pt x="1363" y="1636"/>
                    <a:pt x="0" y="5836"/>
                    <a:pt x="1391" y="9749"/>
                  </a:cubicBezTo>
                  <a:cubicBezTo>
                    <a:pt x="2511" y="12896"/>
                    <a:pt x="5076" y="14897"/>
                    <a:pt x="7636" y="14897"/>
                  </a:cubicBezTo>
                  <a:cubicBezTo>
                    <a:pt x="8255" y="14897"/>
                    <a:pt x="8874" y="14780"/>
                    <a:pt x="9472" y="14534"/>
                  </a:cubicBezTo>
                  <a:cubicBezTo>
                    <a:pt x="12545" y="13263"/>
                    <a:pt x="13908" y="9063"/>
                    <a:pt x="12517" y="5151"/>
                  </a:cubicBezTo>
                  <a:cubicBezTo>
                    <a:pt x="11398" y="2002"/>
                    <a:pt x="8835" y="0"/>
                    <a:pt x="6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4530563" y="3624281"/>
              <a:ext cx="257803" cy="276134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1" y="0"/>
                  </a:moveTo>
                  <a:cubicBezTo>
                    <a:pt x="5074" y="0"/>
                    <a:pt x="2510" y="2002"/>
                    <a:pt x="1391" y="5151"/>
                  </a:cubicBezTo>
                  <a:cubicBezTo>
                    <a:pt x="0" y="9063"/>
                    <a:pt x="1363" y="13263"/>
                    <a:pt x="4433" y="14534"/>
                  </a:cubicBezTo>
                  <a:cubicBezTo>
                    <a:pt x="5032" y="14780"/>
                    <a:pt x="5651" y="14897"/>
                    <a:pt x="6270" y="14897"/>
                  </a:cubicBezTo>
                  <a:cubicBezTo>
                    <a:pt x="8831" y="14897"/>
                    <a:pt x="11394" y="12896"/>
                    <a:pt x="12517" y="9749"/>
                  </a:cubicBezTo>
                  <a:cubicBezTo>
                    <a:pt x="13908" y="5836"/>
                    <a:pt x="12545" y="1636"/>
                    <a:pt x="9472" y="366"/>
                  </a:cubicBezTo>
                  <a:cubicBezTo>
                    <a:pt x="8873" y="118"/>
                    <a:pt x="8252" y="0"/>
                    <a:pt x="7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3983852" y="3618072"/>
              <a:ext cx="623684" cy="462986"/>
            </a:xfrm>
            <a:custGeom>
              <a:avLst/>
              <a:gdLst/>
              <a:ahLst/>
              <a:cxnLst/>
              <a:rect l="l" t="t" r="r" b="b"/>
              <a:pathLst>
                <a:path w="33649" h="24979" extrusionOk="0">
                  <a:moveTo>
                    <a:pt x="16824" y="1"/>
                  </a:moveTo>
                  <a:cubicBezTo>
                    <a:pt x="13737" y="1"/>
                    <a:pt x="3719" y="1744"/>
                    <a:pt x="0" y="11577"/>
                  </a:cubicBezTo>
                  <a:cubicBezTo>
                    <a:pt x="1860" y="18703"/>
                    <a:pt x="10399" y="24979"/>
                    <a:pt x="16824" y="24979"/>
                  </a:cubicBezTo>
                  <a:cubicBezTo>
                    <a:pt x="23254" y="24979"/>
                    <a:pt x="31789" y="18703"/>
                    <a:pt x="33648" y="11577"/>
                  </a:cubicBezTo>
                  <a:cubicBezTo>
                    <a:pt x="29930" y="1744"/>
                    <a:pt x="19916" y="1"/>
                    <a:pt x="168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4227776" y="3630286"/>
              <a:ext cx="135880" cy="39276"/>
            </a:xfrm>
            <a:custGeom>
              <a:avLst/>
              <a:gdLst/>
              <a:ahLst/>
              <a:cxnLst/>
              <a:rect l="l" t="t" r="r" b="b"/>
              <a:pathLst>
                <a:path w="7331" h="2119" extrusionOk="0">
                  <a:moveTo>
                    <a:pt x="3663" y="464"/>
                  </a:moveTo>
                  <a:cubicBezTo>
                    <a:pt x="4855" y="608"/>
                    <a:pt x="6607" y="983"/>
                    <a:pt x="6834" y="1372"/>
                  </a:cubicBezTo>
                  <a:cubicBezTo>
                    <a:pt x="6852" y="1395"/>
                    <a:pt x="6848" y="1405"/>
                    <a:pt x="6843" y="1423"/>
                  </a:cubicBezTo>
                  <a:cubicBezTo>
                    <a:pt x="6774" y="1582"/>
                    <a:pt x="6464" y="1652"/>
                    <a:pt x="6027" y="1652"/>
                  </a:cubicBezTo>
                  <a:cubicBezTo>
                    <a:pt x="5407" y="1652"/>
                    <a:pt x="4531" y="1512"/>
                    <a:pt x="3724" y="1289"/>
                  </a:cubicBezTo>
                  <a:lnTo>
                    <a:pt x="3663" y="1275"/>
                  </a:lnTo>
                  <a:lnTo>
                    <a:pt x="3603" y="1289"/>
                  </a:lnTo>
                  <a:cubicBezTo>
                    <a:pt x="2796" y="1510"/>
                    <a:pt x="1916" y="1651"/>
                    <a:pt x="1295" y="1651"/>
                  </a:cubicBezTo>
                  <a:cubicBezTo>
                    <a:pt x="861" y="1651"/>
                    <a:pt x="554" y="1582"/>
                    <a:pt x="488" y="1423"/>
                  </a:cubicBezTo>
                  <a:cubicBezTo>
                    <a:pt x="482" y="1405"/>
                    <a:pt x="478" y="1395"/>
                    <a:pt x="492" y="1372"/>
                  </a:cubicBezTo>
                  <a:cubicBezTo>
                    <a:pt x="719" y="983"/>
                    <a:pt x="2476" y="608"/>
                    <a:pt x="3663" y="464"/>
                  </a:cubicBezTo>
                  <a:close/>
                  <a:moveTo>
                    <a:pt x="3663" y="0"/>
                  </a:moveTo>
                  <a:lnTo>
                    <a:pt x="3636" y="5"/>
                  </a:lnTo>
                  <a:cubicBezTo>
                    <a:pt x="3121" y="65"/>
                    <a:pt x="520" y="409"/>
                    <a:pt x="99" y="1141"/>
                  </a:cubicBezTo>
                  <a:cubicBezTo>
                    <a:pt x="10" y="1289"/>
                    <a:pt x="1" y="1447"/>
                    <a:pt x="65" y="1600"/>
                  </a:cubicBezTo>
                  <a:cubicBezTo>
                    <a:pt x="228" y="1990"/>
                    <a:pt x="747" y="2119"/>
                    <a:pt x="1355" y="2119"/>
                  </a:cubicBezTo>
                  <a:cubicBezTo>
                    <a:pt x="2189" y="2119"/>
                    <a:pt x="3191" y="1878"/>
                    <a:pt x="3663" y="1748"/>
                  </a:cubicBezTo>
                  <a:cubicBezTo>
                    <a:pt x="4140" y="1877"/>
                    <a:pt x="5140" y="2116"/>
                    <a:pt x="5974" y="2116"/>
                  </a:cubicBezTo>
                  <a:cubicBezTo>
                    <a:pt x="6582" y="2116"/>
                    <a:pt x="7101" y="1989"/>
                    <a:pt x="7265" y="1600"/>
                  </a:cubicBezTo>
                  <a:cubicBezTo>
                    <a:pt x="7331" y="1447"/>
                    <a:pt x="7321" y="1289"/>
                    <a:pt x="7233" y="1141"/>
                  </a:cubicBezTo>
                  <a:cubicBezTo>
                    <a:pt x="6807" y="409"/>
                    <a:pt x="4210" y="65"/>
                    <a:pt x="3691" y="5"/>
                  </a:cubicBezTo>
                  <a:lnTo>
                    <a:pt x="36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3949397" y="3626932"/>
              <a:ext cx="94788" cy="112063"/>
            </a:xfrm>
            <a:custGeom>
              <a:avLst/>
              <a:gdLst/>
              <a:ahLst/>
              <a:cxnLst/>
              <a:rect l="l" t="t" r="r" b="b"/>
              <a:pathLst>
                <a:path w="5114" h="6046" extrusionOk="0">
                  <a:moveTo>
                    <a:pt x="357" y="1"/>
                  </a:moveTo>
                  <a:lnTo>
                    <a:pt x="0" y="292"/>
                  </a:lnTo>
                  <a:lnTo>
                    <a:pt x="4757" y="6046"/>
                  </a:lnTo>
                  <a:lnTo>
                    <a:pt x="5114" y="574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4547244" y="3626932"/>
              <a:ext cx="94695" cy="112063"/>
            </a:xfrm>
            <a:custGeom>
              <a:avLst/>
              <a:gdLst/>
              <a:ahLst/>
              <a:cxnLst/>
              <a:rect l="l" t="t" r="r" b="b"/>
              <a:pathLst>
                <a:path w="5109" h="6046" extrusionOk="0">
                  <a:moveTo>
                    <a:pt x="4757" y="1"/>
                  </a:moveTo>
                  <a:lnTo>
                    <a:pt x="1" y="5749"/>
                  </a:lnTo>
                  <a:lnTo>
                    <a:pt x="358" y="6046"/>
                  </a:lnTo>
                  <a:lnTo>
                    <a:pt x="5109" y="292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4181126" y="3784692"/>
              <a:ext cx="229612" cy="8508"/>
            </a:xfrm>
            <a:custGeom>
              <a:avLst/>
              <a:gdLst/>
              <a:ahLst/>
              <a:cxnLst/>
              <a:rect l="l" t="t" r="r" b="b"/>
              <a:pathLst>
                <a:path w="12388" h="459" extrusionOk="0">
                  <a:moveTo>
                    <a:pt x="1" y="1"/>
                  </a:moveTo>
                  <a:lnTo>
                    <a:pt x="1" y="459"/>
                  </a:lnTo>
                  <a:lnTo>
                    <a:pt x="12388" y="459"/>
                  </a:lnTo>
                  <a:lnTo>
                    <a:pt x="12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4133865" y="3854695"/>
              <a:ext cx="324140" cy="7599"/>
            </a:xfrm>
            <a:custGeom>
              <a:avLst/>
              <a:gdLst/>
              <a:ahLst/>
              <a:cxnLst/>
              <a:rect l="l" t="t" r="r" b="b"/>
              <a:pathLst>
                <a:path w="17488" h="410" extrusionOk="0">
                  <a:moveTo>
                    <a:pt x="1" y="1"/>
                  </a:moveTo>
                  <a:lnTo>
                    <a:pt x="1" y="409"/>
                  </a:lnTo>
                  <a:lnTo>
                    <a:pt x="17488" y="409"/>
                  </a:lnTo>
                  <a:lnTo>
                    <a:pt x="174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4181126" y="3921640"/>
              <a:ext cx="229612" cy="8526"/>
            </a:xfrm>
            <a:custGeom>
              <a:avLst/>
              <a:gdLst/>
              <a:ahLst/>
              <a:cxnLst/>
              <a:rect l="l" t="t" r="r" b="b"/>
              <a:pathLst>
                <a:path w="12388" h="460" extrusionOk="0">
                  <a:moveTo>
                    <a:pt x="1" y="0"/>
                  </a:moveTo>
                  <a:lnTo>
                    <a:pt x="1" y="460"/>
                  </a:lnTo>
                  <a:lnTo>
                    <a:pt x="12388" y="460"/>
                  </a:lnTo>
                  <a:lnTo>
                    <a:pt x="12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4124765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8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28" y="3788"/>
                  </a:cubicBezTo>
                  <a:cubicBezTo>
                    <a:pt x="1442" y="3788"/>
                    <a:pt x="1859" y="2940"/>
                    <a:pt x="1859" y="1896"/>
                  </a:cubicBezTo>
                  <a:cubicBezTo>
                    <a:pt x="1859" y="848"/>
                    <a:pt x="1442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4409926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3" y="0"/>
                  </a:moveTo>
                  <a:cubicBezTo>
                    <a:pt x="418" y="0"/>
                    <a:pt x="1" y="848"/>
                    <a:pt x="1" y="1896"/>
                  </a:cubicBezTo>
                  <a:cubicBezTo>
                    <a:pt x="1" y="2940"/>
                    <a:pt x="418" y="3788"/>
                    <a:pt x="933" y="3788"/>
                  </a:cubicBezTo>
                  <a:cubicBezTo>
                    <a:pt x="1442" y="3788"/>
                    <a:pt x="1860" y="2940"/>
                    <a:pt x="1860" y="1896"/>
                  </a:cubicBezTo>
                  <a:cubicBezTo>
                    <a:pt x="1860" y="848"/>
                    <a:pt x="1442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3846961" y="3692190"/>
              <a:ext cx="111822" cy="116845"/>
            </a:xfrm>
            <a:custGeom>
              <a:avLst/>
              <a:gdLst/>
              <a:ahLst/>
              <a:cxnLst/>
              <a:rect l="l" t="t" r="r" b="b"/>
              <a:pathLst>
                <a:path w="6033" h="6304" extrusionOk="0">
                  <a:moveTo>
                    <a:pt x="2870" y="1"/>
                  </a:moveTo>
                  <a:cubicBezTo>
                    <a:pt x="2841" y="1"/>
                    <a:pt x="2812" y="1"/>
                    <a:pt x="2782" y="3"/>
                  </a:cubicBezTo>
                  <a:cubicBezTo>
                    <a:pt x="2093" y="21"/>
                    <a:pt x="1397" y="369"/>
                    <a:pt x="878" y="948"/>
                  </a:cubicBezTo>
                  <a:cubicBezTo>
                    <a:pt x="293" y="1602"/>
                    <a:pt x="1" y="2446"/>
                    <a:pt x="67" y="3267"/>
                  </a:cubicBezTo>
                  <a:lnTo>
                    <a:pt x="525" y="3229"/>
                  </a:lnTo>
                  <a:cubicBezTo>
                    <a:pt x="469" y="2534"/>
                    <a:pt x="724" y="1815"/>
                    <a:pt x="1220" y="1254"/>
                  </a:cubicBezTo>
                  <a:cubicBezTo>
                    <a:pt x="1656" y="768"/>
                    <a:pt x="2232" y="475"/>
                    <a:pt x="2797" y="462"/>
                  </a:cubicBezTo>
                  <a:cubicBezTo>
                    <a:pt x="2816" y="461"/>
                    <a:pt x="2836" y="461"/>
                    <a:pt x="2855" y="461"/>
                  </a:cubicBezTo>
                  <a:cubicBezTo>
                    <a:pt x="3394" y="461"/>
                    <a:pt x="3962" y="714"/>
                    <a:pt x="4410" y="1157"/>
                  </a:cubicBezTo>
                  <a:cubicBezTo>
                    <a:pt x="4879" y="1626"/>
                    <a:pt x="5161" y="2232"/>
                    <a:pt x="5202" y="2854"/>
                  </a:cubicBezTo>
                  <a:cubicBezTo>
                    <a:pt x="4832" y="2878"/>
                    <a:pt x="4461" y="3053"/>
                    <a:pt x="4164" y="3359"/>
                  </a:cubicBezTo>
                  <a:cubicBezTo>
                    <a:pt x="3752" y="3781"/>
                    <a:pt x="3561" y="4356"/>
                    <a:pt x="3650" y="4898"/>
                  </a:cubicBezTo>
                  <a:cubicBezTo>
                    <a:pt x="3743" y="5431"/>
                    <a:pt x="4104" y="5899"/>
                    <a:pt x="4624" y="6141"/>
                  </a:cubicBezTo>
                  <a:cubicBezTo>
                    <a:pt x="4855" y="6252"/>
                    <a:pt x="5091" y="6303"/>
                    <a:pt x="5328" y="6303"/>
                  </a:cubicBezTo>
                  <a:cubicBezTo>
                    <a:pt x="5574" y="6303"/>
                    <a:pt x="5814" y="6243"/>
                    <a:pt x="6032" y="6117"/>
                  </a:cubicBezTo>
                  <a:lnTo>
                    <a:pt x="5801" y="5719"/>
                  </a:lnTo>
                  <a:cubicBezTo>
                    <a:pt x="5658" y="5802"/>
                    <a:pt x="5495" y="5843"/>
                    <a:pt x="5325" y="5843"/>
                  </a:cubicBezTo>
                  <a:cubicBezTo>
                    <a:pt x="5160" y="5843"/>
                    <a:pt x="4988" y="5804"/>
                    <a:pt x="4819" y="5724"/>
                  </a:cubicBezTo>
                  <a:cubicBezTo>
                    <a:pt x="4438" y="5548"/>
                    <a:pt x="4169" y="5208"/>
                    <a:pt x="4104" y="4819"/>
                  </a:cubicBezTo>
                  <a:cubicBezTo>
                    <a:pt x="4040" y="4430"/>
                    <a:pt x="4188" y="3995"/>
                    <a:pt x="4494" y="3679"/>
                  </a:cubicBezTo>
                  <a:cubicBezTo>
                    <a:pt x="4725" y="3439"/>
                    <a:pt x="5011" y="3310"/>
                    <a:pt x="5291" y="3310"/>
                  </a:cubicBezTo>
                  <a:cubicBezTo>
                    <a:pt x="5330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66" y="3100"/>
                  </a:lnTo>
                  <a:cubicBezTo>
                    <a:pt x="5690" y="2270"/>
                    <a:pt x="5351" y="1444"/>
                    <a:pt x="4735" y="833"/>
                  </a:cubicBezTo>
                  <a:cubicBezTo>
                    <a:pt x="4206" y="304"/>
                    <a:pt x="3537" y="1"/>
                    <a:pt x="2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4631091" y="3692190"/>
              <a:ext cx="111803" cy="116845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51" y="0"/>
                  </a:moveTo>
                  <a:cubicBezTo>
                    <a:pt x="2488" y="0"/>
                    <a:pt x="1820" y="307"/>
                    <a:pt x="1299" y="833"/>
                  </a:cubicBezTo>
                  <a:cubicBezTo>
                    <a:pt x="682" y="1444"/>
                    <a:pt x="340" y="2270"/>
                    <a:pt x="362" y="3100"/>
                  </a:cubicBezTo>
                  <a:lnTo>
                    <a:pt x="372" y="3355"/>
                  </a:lnTo>
                  <a:lnTo>
                    <a:pt x="627" y="3317"/>
                  </a:lnTo>
                  <a:cubicBezTo>
                    <a:pt x="667" y="3311"/>
                    <a:pt x="708" y="3308"/>
                    <a:pt x="749" y="3308"/>
                  </a:cubicBezTo>
                  <a:cubicBezTo>
                    <a:pt x="1025" y="3308"/>
                    <a:pt x="1306" y="3441"/>
                    <a:pt x="1540" y="3679"/>
                  </a:cubicBezTo>
                  <a:cubicBezTo>
                    <a:pt x="1846" y="3995"/>
                    <a:pt x="1994" y="4430"/>
                    <a:pt x="1925" y="4819"/>
                  </a:cubicBezTo>
                  <a:cubicBezTo>
                    <a:pt x="1860" y="5208"/>
                    <a:pt x="1596" y="5548"/>
                    <a:pt x="1211" y="5724"/>
                  </a:cubicBezTo>
                  <a:cubicBezTo>
                    <a:pt x="1044" y="5804"/>
                    <a:pt x="873" y="5843"/>
                    <a:pt x="707" y="5843"/>
                  </a:cubicBezTo>
                  <a:cubicBezTo>
                    <a:pt x="538" y="5843"/>
                    <a:pt x="374" y="5802"/>
                    <a:pt x="229" y="5719"/>
                  </a:cubicBezTo>
                  <a:lnTo>
                    <a:pt x="0" y="6117"/>
                  </a:lnTo>
                  <a:cubicBezTo>
                    <a:pt x="214" y="6243"/>
                    <a:pt x="455" y="6303"/>
                    <a:pt x="706" y="6303"/>
                  </a:cubicBezTo>
                  <a:cubicBezTo>
                    <a:pt x="937" y="6303"/>
                    <a:pt x="1179" y="6252"/>
                    <a:pt x="1406" y="6141"/>
                  </a:cubicBezTo>
                  <a:cubicBezTo>
                    <a:pt x="1925" y="5899"/>
                    <a:pt x="2291" y="5431"/>
                    <a:pt x="2379" y="4898"/>
                  </a:cubicBezTo>
                  <a:cubicBezTo>
                    <a:pt x="2472" y="4356"/>
                    <a:pt x="2281" y="3781"/>
                    <a:pt x="1870" y="3359"/>
                  </a:cubicBezTo>
                  <a:cubicBezTo>
                    <a:pt x="1573" y="3053"/>
                    <a:pt x="1202" y="2878"/>
                    <a:pt x="830" y="2854"/>
                  </a:cubicBezTo>
                  <a:cubicBezTo>
                    <a:pt x="873" y="2232"/>
                    <a:pt x="1155" y="1626"/>
                    <a:pt x="1624" y="1157"/>
                  </a:cubicBezTo>
                  <a:cubicBezTo>
                    <a:pt x="2070" y="710"/>
                    <a:pt x="2639" y="461"/>
                    <a:pt x="3190" y="461"/>
                  </a:cubicBezTo>
                  <a:cubicBezTo>
                    <a:pt x="3206" y="461"/>
                    <a:pt x="3222" y="462"/>
                    <a:pt x="3237" y="462"/>
                  </a:cubicBezTo>
                  <a:cubicBezTo>
                    <a:pt x="3802" y="475"/>
                    <a:pt x="4373" y="768"/>
                    <a:pt x="4813" y="1254"/>
                  </a:cubicBezTo>
                  <a:cubicBezTo>
                    <a:pt x="5309" y="1815"/>
                    <a:pt x="5564" y="2534"/>
                    <a:pt x="5508" y="3229"/>
                  </a:cubicBezTo>
                  <a:lnTo>
                    <a:pt x="5963" y="3267"/>
                  </a:lnTo>
                  <a:cubicBezTo>
                    <a:pt x="6032" y="2446"/>
                    <a:pt x="5736" y="1602"/>
                    <a:pt x="5156" y="948"/>
                  </a:cubicBezTo>
                  <a:cubicBezTo>
                    <a:pt x="4632" y="369"/>
                    <a:pt x="3941" y="21"/>
                    <a:pt x="3250" y="3"/>
                  </a:cubicBezTo>
                  <a:cubicBezTo>
                    <a:pt x="3217" y="1"/>
                    <a:pt x="3184" y="0"/>
                    <a:pt x="3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4069348" y="3475139"/>
              <a:ext cx="119625" cy="64001"/>
            </a:xfrm>
            <a:custGeom>
              <a:avLst/>
              <a:gdLst/>
              <a:ahLst/>
              <a:cxnLst/>
              <a:rect l="l" t="t" r="r" b="b"/>
              <a:pathLst>
                <a:path w="6454" h="3453" extrusionOk="0">
                  <a:moveTo>
                    <a:pt x="4845" y="1"/>
                  </a:moveTo>
                  <a:cubicBezTo>
                    <a:pt x="2884" y="1"/>
                    <a:pt x="911" y="1171"/>
                    <a:pt x="0" y="3054"/>
                  </a:cubicBezTo>
                  <a:lnTo>
                    <a:pt x="825" y="3452"/>
                  </a:lnTo>
                  <a:cubicBezTo>
                    <a:pt x="1581" y="1893"/>
                    <a:pt x="3210" y="918"/>
                    <a:pt x="4825" y="918"/>
                  </a:cubicBezTo>
                  <a:cubicBezTo>
                    <a:pt x="5270" y="918"/>
                    <a:pt x="5713" y="992"/>
                    <a:pt x="6138" y="1148"/>
                  </a:cubicBezTo>
                  <a:lnTo>
                    <a:pt x="6454" y="281"/>
                  </a:lnTo>
                  <a:cubicBezTo>
                    <a:pt x="5934" y="91"/>
                    <a:pt x="5390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4367762" y="3464741"/>
              <a:ext cx="140403" cy="84890"/>
            </a:xfrm>
            <a:custGeom>
              <a:avLst/>
              <a:gdLst/>
              <a:ahLst/>
              <a:cxnLst/>
              <a:rect l="l" t="t" r="r" b="b"/>
              <a:pathLst>
                <a:path w="7575" h="4580" extrusionOk="0">
                  <a:moveTo>
                    <a:pt x="2236" y="0"/>
                  </a:moveTo>
                  <a:cubicBezTo>
                    <a:pt x="1470" y="0"/>
                    <a:pt x="704" y="167"/>
                    <a:pt x="0" y="500"/>
                  </a:cubicBezTo>
                  <a:lnTo>
                    <a:pt x="394" y="1330"/>
                  </a:lnTo>
                  <a:cubicBezTo>
                    <a:pt x="971" y="1055"/>
                    <a:pt x="1600" y="919"/>
                    <a:pt x="2229" y="919"/>
                  </a:cubicBezTo>
                  <a:cubicBezTo>
                    <a:pt x="2910" y="919"/>
                    <a:pt x="3590" y="1079"/>
                    <a:pt x="4205" y="1394"/>
                  </a:cubicBezTo>
                  <a:cubicBezTo>
                    <a:pt x="5401" y="2006"/>
                    <a:pt x="6328" y="3198"/>
                    <a:pt x="6680" y="4580"/>
                  </a:cubicBezTo>
                  <a:lnTo>
                    <a:pt x="7575" y="4352"/>
                  </a:lnTo>
                  <a:cubicBezTo>
                    <a:pt x="7153" y="2716"/>
                    <a:pt x="6054" y="1306"/>
                    <a:pt x="4627" y="574"/>
                  </a:cubicBezTo>
                  <a:cubicBezTo>
                    <a:pt x="3882" y="192"/>
                    <a:pt x="3059" y="0"/>
                    <a:pt x="2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4377029" y="4012048"/>
              <a:ext cx="220770" cy="399300"/>
            </a:xfrm>
            <a:custGeom>
              <a:avLst/>
              <a:gdLst/>
              <a:ahLst/>
              <a:cxnLst/>
              <a:rect l="l" t="t" r="r" b="b"/>
              <a:pathLst>
                <a:path w="11911" h="21543" extrusionOk="0">
                  <a:moveTo>
                    <a:pt x="4807" y="0"/>
                  </a:moveTo>
                  <a:lnTo>
                    <a:pt x="4668" y="440"/>
                  </a:lnTo>
                  <a:cubicBezTo>
                    <a:pt x="8633" y="1683"/>
                    <a:pt x="11433" y="6133"/>
                    <a:pt x="11048" y="10575"/>
                  </a:cubicBezTo>
                  <a:cubicBezTo>
                    <a:pt x="10691" y="14687"/>
                    <a:pt x="7817" y="18637"/>
                    <a:pt x="3723" y="20644"/>
                  </a:cubicBezTo>
                  <a:cubicBezTo>
                    <a:pt x="3284" y="20859"/>
                    <a:pt x="2746" y="21083"/>
                    <a:pt x="2229" y="21083"/>
                  </a:cubicBezTo>
                  <a:cubicBezTo>
                    <a:pt x="2057" y="21083"/>
                    <a:pt x="1888" y="21059"/>
                    <a:pt x="1725" y="21001"/>
                  </a:cubicBezTo>
                  <a:cubicBezTo>
                    <a:pt x="478" y="20556"/>
                    <a:pt x="506" y="18646"/>
                    <a:pt x="635" y="17552"/>
                  </a:cubicBezTo>
                  <a:lnTo>
                    <a:pt x="1878" y="7019"/>
                  </a:lnTo>
                  <a:lnTo>
                    <a:pt x="1424" y="6963"/>
                  </a:lnTo>
                  <a:lnTo>
                    <a:pt x="181" y="17496"/>
                  </a:lnTo>
                  <a:cubicBezTo>
                    <a:pt x="1" y="19003"/>
                    <a:pt x="98" y="20908"/>
                    <a:pt x="1572" y="21432"/>
                  </a:cubicBezTo>
                  <a:cubicBezTo>
                    <a:pt x="1790" y="21511"/>
                    <a:pt x="2013" y="21543"/>
                    <a:pt x="2231" y="21543"/>
                  </a:cubicBezTo>
                  <a:cubicBezTo>
                    <a:pt x="2838" y="21543"/>
                    <a:pt x="3436" y="21297"/>
                    <a:pt x="3927" y="21057"/>
                  </a:cubicBezTo>
                  <a:cubicBezTo>
                    <a:pt x="8160" y="18979"/>
                    <a:pt x="11136" y="14882"/>
                    <a:pt x="11507" y="10616"/>
                  </a:cubicBezTo>
                  <a:cubicBezTo>
                    <a:pt x="11910" y="5966"/>
                    <a:pt x="8966" y="1308"/>
                    <a:pt x="4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4002497" y="4004913"/>
              <a:ext cx="254189" cy="427751"/>
            </a:xfrm>
            <a:custGeom>
              <a:avLst/>
              <a:gdLst/>
              <a:ahLst/>
              <a:cxnLst/>
              <a:rect l="l" t="t" r="r" b="b"/>
              <a:pathLst>
                <a:path w="13714" h="23078" extrusionOk="0">
                  <a:moveTo>
                    <a:pt x="6212" y="0"/>
                  </a:moveTo>
                  <a:cubicBezTo>
                    <a:pt x="2388" y="2355"/>
                    <a:pt x="0" y="6773"/>
                    <a:pt x="126" y="11261"/>
                  </a:cubicBezTo>
                  <a:cubicBezTo>
                    <a:pt x="251" y="15748"/>
                    <a:pt x="2884" y="20028"/>
                    <a:pt x="6834" y="22159"/>
                  </a:cubicBezTo>
                  <a:cubicBezTo>
                    <a:pt x="7979" y="22777"/>
                    <a:pt x="9004" y="23077"/>
                    <a:pt x="9958" y="23077"/>
                  </a:cubicBezTo>
                  <a:lnTo>
                    <a:pt x="10037" y="23077"/>
                  </a:lnTo>
                  <a:cubicBezTo>
                    <a:pt x="11298" y="23059"/>
                    <a:pt x="12429" y="22456"/>
                    <a:pt x="12986" y="21515"/>
                  </a:cubicBezTo>
                  <a:cubicBezTo>
                    <a:pt x="13713" y="20278"/>
                    <a:pt x="13384" y="18776"/>
                    <a:pt x="12981" y="17347"/>
                  </a:cubicBezTo>
                  <a:lnTo>
                    <a:pt x="9851" y="6161"/>
                  </a:lnTo>
                  <a:lnTo>
                    <a:pt x="9406" y="6287"/>
                  </a:lnTo>
                  <a:lnTo>
                    <a:pt x="12541" y="17468"/>
                  </a:lnTo>
                  <a:cubicBezTo>
                    <a:pt x="12911" y="18804"/>
                    <a:pt x="13227" y="20199"/>
                    <a:pt x="12587" y="21284"/>
                  </a:cubicBezTo>
                  <a:cubicBezTo>
                    <a:pt x="12119" y="22076"/>
                    <a:pt x="11118" y="22600"/>
                    <a:pt x="10028" y="22619"/>
                  </a:cubicBezTo>
                  <a:cubicBezTo>
                    <a:pt x="10014" y="22619"/>
                    <a:pt x="10001" y="22619"/>
                    <a:pt x="9987" y="22619"/>
                  </a:cubicBezTo>
                  <a:cubicBezTo>
                    <a:pt x="9103" y="22619"/>
                    <a:pt x="8142" y="22340"/>
                    <a:pt x="7052" y="21752"/>
                  </a:cubicBezTo>
                  <a:cubicBezTo>
                    <a:pt x="3246" y="19698"/>
                    <a:pt x="705" y="15573"/>
                    <a:pt x="584" y="11247"/>
                  </a:cubicBezTo>
                  <a:cubicBezTo>
                    <a:pt x="464" y="6922"/>
                    <a:pt x="2768" y="2661"/>
                    <a:pt x="6454" y="394"/>
                  </a:cubicBezTo>
                  <a:lnTo>
                    <a:pt x="6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4226905" y="4414327"/>
              <a:ext cx="22464" cy="49748"/>
            </a:xfrm>
            <a:custGeom>
              <a:avLst/>
              <a:gdLst/>
              <a:ahLst/>
              <a:cxnLst/>
              <a:rect l="l" t="t" r="r" b="b"/>
              <a:pathLst>
                <a:path w="1212" h="2684" extrusionOk="0">
                  <a:moveTo>
                    <a:pt x="460" y="0"/>
                  </a:moveTo>
                  <a:lnTo>
                    <a:pt x="1" y="24"/>
                  </a:lnTo>
                  <a:cubicBezTo>
                    <a:pt x="48" y="959"/>
                    <a:pt x="330" y="1883"/>
                    <a:pt x="818" y="2684"/>
                  </a:cubicBezTo>
                  <a:lnTo>
                    <a:pt x="1212" y="2448"/>
                  </a:lnTo>
                  <a:cubicBezTo>
                    <a:pt x="762" y="1710"/>
                    <a:pt x="502" y="863"/>
                    <a:pt x="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4376343" y="4399018"/>
              <a:ext cx="22872" cy="67486"/>
            </a:xfrm>
            <a:custGeom>
              <a:avLst/>
              <a:gdLst/>
              <a:ahLst/>
              <a:cxnLst/>
              <a:rect l="l" t="t" r="r" b="b"/>
              <a:pathLst>
                <a:path w="1234" h="3641" extrusionOk="0">
                  <a:moveTo>
                    <a:pt x="783" y="1"/>
                  </a:moveTo>
                  <a:lnTo>
                    <a:pt x="0" y="3538"/>
                  </a:lnTo>
                  <a:lnTo>
                    <a:pt x="450" y="3640"/>
                  </a:lnTo>
                  <a:lnTo>
                    <a:pt x="1234" y="103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3865446" y="3037613"/>
              <a:ext cx="820454" cy="548081"/>
            </a:xfrm>
            <a:custGeom>
              <a:avLst/>
              <a:gdLst/>
              <a:ahLst/>
              <a:cxnLst/>
              <a:rect l="l" t="t" r="r" b="b"/>
              <a:pathLst>
                <a:path w="44295" h="29590" extrusionOk="0">
                  <a:moveTo>
                    <a:pt x="21866" y="350"/>
                  </a:moveTo>
                  <a:cubicBezTo>
                    <a:pt x="22429" y="350"/>
                    <a:pt x="23058" y="453"/>
                    <a:pt x="23766" y="681"/>
                  </a:cubicBezTo>
                  <a:cubicBezTo>
                    <a:pt x="24982" y="1321"/>
                    <a:pt x="25533" y="2806"/>
                    <a:pt x="25847" y="3868"/>
                  </a:cubicBezTo>
                  <a:cubicBezTo>
                    <a:pt x="25903" y="4062"/>
                    <a:pt x="25958" y="4258"/>
                    <a:pt x="26013" y="4453"/>
                  </a:cubicBezTo>
                  <a:cubicBezTo>
                    <a:pt x="26328" y="5584"/>
                    <a:pt x="26653" y="6750"/>
                    <a:pt x="27433" y="7655"/>
                  </a:cubicBezTo>
                  <a:cubicBezTo>
                    <a:pt x="27988" y="8311"/>
                    <a:pt x="28859" y="8736"/>
                    <a:pt x="29695" y="8766"/>
                  </a:cubicBezTo>
                  <a:cubicBezTo>
                    <a:pt x="29724" y="8767"/>
                    <a:pt x="29753" y="8767"/>
                    <a:pt x="29782" y="8767"/>
                  </a:cubicBezTo>
                  <a:cubicBezTo>
                    <a:pt x="30375" y="8767"/>
                    <a:pt x="30884" y="8567"/>
                    <a:pt x="31266" y="8186"/>
                  </a:cubicBezTo>
                  <a:cubicBezTo>
                    <a:pt x="31581" y="7865"/>
                    <a:pt x="31771" y="7465"/>
                    <a:pt x="31951" y="7075"/>
                  </a:cubicBezTo>
                  <a:cubicBezTo>
                    <a:pt x="32096" y="6754"/>
                    <a:pt x="32237" y="6449"/>
                    <a:pt x="32442" y="6194"/>
                  </a:cubicBezTo>
                  <a:cubicBezTo>
                    <a:pt x="32862" y="5668"/>
                    <a:pt x="33513" y="5434"/>
                    <a:pt x="34178" y="5434"/>
                  </a:cubicBezTo>
                  <a:cubicBezTo>
                    <a:pt x="34811" y="5434"/>
                    <a:pt x="35456" y="5646"/>
                    <a:pt x="35929" y="6018"/>
                  </a:cubicBezTo>
                  <a:cubicBezTo>
                    <a:pt x="36850" y="6745"/>
                    <a:pt x="37409" y="8040"/>
                    <a:pt x="37460" y="9571"/>
                  </a:cubicBezTo>
                  <a:lnTo>
                    <a:pt x="37465" y="9706"/>
                  </a:lnTo>
                  <a:cubicBezTo>
                    <a:pt x="37490" y="10497"/>
                    <a:pt x="37520" y="11488"/>
                    <a:pt x="38266" y="11923"/>
                  </a:cubicBezTo>
                  <a:cubicBezTo>
                    <a:pt x="38605" y="12118"/>
                    <a:pt x="38991" y="12133"/>
                    <a:pt x="39361" y="12142"/>
                  </a:cubicBezTo>
                  <a:cubicBezTo>
                    <a:pt x="39466" y="12148"/>
                    <a:pt x="39566" y="12153"/>
                    <a:pt x="39666" y="12158"/>
                  </a:cubicBezTo>
                  <a:cubicBezTo>
                    <a:pt x="41552" y="12298"/>
                    <a:pt x="42923" y="14039"/>
                    <a:pt x="43399" y="15600"/>
                  </a:cubicBezTo>
                  <a:cubicBezTo>
                    <a:pt x="43944" y="17381"/>
                    <a:pt x="43739" y="19358"/>
                    <a:pt x="43559" y="21094"/>
                  </a:cubicBezTo>
                  <a:cubicBezTo>
                    <a:pt x="43503" y="21654"/>
                    <a:pt x="43429" y="22355"/>
                    <a:pt x="43034" y="22824"/>
                  </a:cubicBezTo>
                  <a:cubicBezTo>
                    <a:pt x="42863" y="23030"/>
                    <a:pt x="42638" y="23184"/>
                    <a:pt x="42403" y="23350"/>
                  </a:cubicBezTo>
                  <a:cubicBezTo>
                    <a:pt x="42122" y="23540"/>
                    <a:pt x="41838" y="23740"/>
                    <a:pt x="41628" y="24025"/>
                  </a:cubicBezTo>
                  <a:cubicBezTo>
                    <a:pt x="41097" y="24766"/>
                    <a:pt x="41293" y="25676"/>
                    <a:pt x="41478" y="26557"/>
                  </a:cubicBezTo>
                  <a:cubicBezTo>
                    <a:pt x="41533" y="26807"/>
                    <a:pt x="41587" y="27052"/>
                    <a:pt x="41623" y="27297"/>
                  </a:cubicBezTo>
                  <a:cubicBezTo>
                    <a:pt x="41713" y="27938"/>
                    <a:pt x="41407" y="28758"/>
                    <a:pt x="40952" y="29093"/>
                  </a:cubicBezTo>
                  <a:cubicBezTo>
                    <a:pt x="40814" y="29193"/>
                    <a:pt x="40672" y="29244"/>
                    <a:pt x="40529" y="29244"/>
                  </a:cubicBezTo>
                  <a:cubicBezTo>
                    <a:pt x="40429" y="29244"/>
                    <a:pt x="40328" y="29219"/>
                    <a:pt x="40226" y="29169"/>
                  </a:cubicBezTo>
                  <a:cubicBezTo>
                    <a:pt x="39996" y="29054"/>
                    <a:pt x="39836" y="28823"/>
                    <a:pt x="39651" y="28539"/>
                  </a:cubicBezTo>
                  <a:lnTo>
                    <a:pt x="36679" y="23946"/>
                  </a:lnTo>
                  <a:cubicBezTo>
                    <a:pt x="35513" y="22139"/>
                    <a:pt x="34193" y="20097"/>
                    <a:pt x="33818" y="17841"/>
                  </a:cubicBezTo>
                  <a:cubicBezTo>
                    <a:pt x="33807" y="17776"/>
                    <a:pt x="33758" y="17726"/>
                    <a:pt x="33698" y="17707"/>
                  </a:cubicBezTo>
                  <a:cubicBezTo>
                    <a:pt x="33562" y="17661"/>
                    <a:pt x="33428" y="17642"/>
                    <a:pt x="33287" y="17642"/>
                  </a:cubicBezTo>
                  <a:cubicBezTo>
                    <a:pt x="33017" y="17642"/>
                    <a:pt x="32742" y="17721"/>
                    <a:pt x="32481" y="17871"/>
                  </a:cubicBezTo>
                  <a:cubicBezTo>
                    <a:pt x="31976" y="18176"/>
                    <a:pt x="31591" y="18727"/>
                    <a:pt x="31476" y="19307"/>
                  </a:cubicBezTo>
                  <a:cubicBezTo>
                    <a:pt x="31296" y="20253"/>
                    <a:pt x="31641" y="21208"/>
                    <a:pt x="31946" y="21999"/>
                  </a:cubicBezTo>
                  <a:cubicBezTo>
                    <a:pt x="31675" y="22186"/>
                    <a:pt x="31361" y="22280"/>
                    <a:pt x="31019" y="22280"/>
                  </a:cubicBezTo>
                  <a:cubicBezTo>
                    <a:pt x="30874" y="22280"/>
                    <a:pt x="30724" y="22263"/>
                    <a:pt x="30570" y="22229"/>
                  </a:cubicBezTo>
                  <a:cubicBezTo>
                    <a:pt x="29655" y="22019"/>
                    <a:pt x="28694" y="21208"/>
                    <a:pt x="28234" y="20253"/>
                  </a:cubicBezTo>
                  <a:cubicBezTo>
                    <a:pt x="27953" y="19663"/>
                    <a:pt x="27754" y="19012"/>
                    <a:pt x="27563" y="18381"/>
                  </a:cubicBezTo>
                  <a:cubicBezTo>
                    <a:pt x="27263" y="17386"/>
                    <a:pt x="26953" y="16356"/>
                    <a:pt x="26293" y="15520"/>
                  </a:cubicBezTo>
                  <a:cubicBezTo>
                    <a:pt x="25751" y="14831"/>
                    <a:pt x="24775" y="14401"/>
                    <a:pt x="23854" y="14401"/>
                  </a:cubicBezTo>
                  <a:cubicBezTo>
                    <a:pt x="23652" y="14401"/>
                    <a:pt x="23452" y="14421"/>
                    <a:pt x="23261" y="14465"/>
                  </a:cubicBezTo>
                  <a:cubicBezTo>
                    <a:pt x="22536" y="14624"/>
                    <a:pt x="22055" y="15075"/>
                    <a:pt x="21900" y="15730"/>
                  </a:cubicBezTo>
                  <a:cubicBezTo>
                    <a:pt x="21795" y="16176"/>
                    <a:pt x="21875" y="16621"/>
                    <a:pt x="21950" y="17056"/>
                  </a:cubicBezTo>
                  <a:cubicBezTo>
                    <a:pt x="22025" y="17466"/>
                    <a:pt x="22090" y="17857"/>
                    <a:pt x="22010" y="18227"/>
                  </a:cubicBezTo>
                  <a:cubicBezTo>
                    <a:pt x="21739" y="19462"/>
                    <a:pt x="20084" y="19803"/>
                    <a:pt x="18742" y="19873"/>
                  </a:cubicBezTo>
                  <a:cubicBezTo>
                    <a:pt x="18607" y="19879"/>
                    <a:pt x="18468" y="19884"/>
                    <a:pt x="18329" y="19884"/>
                  </a:cubicBezTo>
                  <a:cubicBezTo>
                    <a:pt x="17776" y="19884"/>
                    <a:pt x="17223" y="19807"/>
                    <a:pt x="16887" y="19427"/>
                  </a:cubicBezTo>
                  <a:cubicBezTo>
                    <a:pt x="16481" y="18972"/>
                    <a:pt x="16567" y="18321"/>
                    <a:pt x="16652" y="17631"/>
                  </a:cubicBezTo>
                  <a:cubicBezTo>
                    <a:pt x="16701" y="17246"/>
                    <a:pt x="16752" y="16850"/>
                    <a:pt x="16721" y="16471"/>
                  </a:cubicBezTo>
                  <a:cubicBezTo>
                    <a:pt x="16661" y="15760"/>
                    <a:pt x="16232" y="15079"/>
                    <a:pt x="15566" y="14649"/>
                  </a:cubicBezTo>
                  <a:cubicBezTo>
                    <a:pt x="15137" y="14370"/>
                    <a:pt x="14649" y="14222"/>
                    <a:pt x="14166" y="14222"/>
                  </a:cubicBezTo>
                  <a:cubicBezTo>
                    <a:pt x="13905" y="14222"/>
                    <a:pt x="13646" y="14265"/>
                    <a:pt x="13399" y="14354"/>
                  </a:cubicBezTo>
                  <a:cubicBezTo>
                    <a:pt x="12769" y="14760"/>
                    <a:pt x="12468" y="15605"/>
                    <a:pt x="12709" y="16321"/>
                  </a:cubicBezTo>
                  <a:cubicBezTo>
                    <a:pt x="12814" y="16626"/>
                    <a:pt x="12999" y="16896"/>
                    <a:pt x="13179" y="17161"/>
                  </a:cubicBezTo>
                  <a:cubicBezTo>
                    <a:pt x="13440" y="17541"/>
                    <a:pt x="13685" y="17901"/>
                    <a:pt x="13630" y="18302"/>
                  </a:cubicBezTo>
                  <a:cubicBezTo>
                    <a:pt x="13530" y="19023"/>
                    <a:pt x="12759" y="19127"/>
                    <a:pt x="11598" y="19212"/>
                  </a:cubicBezTo>
                  <a:cubicBezTo>
                    <a:pt x="11253" y="19238"/>
                    <a:pt x="10903" y="19263"/>
                    <a:pt x="10588" y="19323"/>
                  </a:cubicBezTo>
                  <a:cubicBezTo>
                    <a:pt x="9147" y="19587"/>
                    <a:pt x="8182" y="20963"/>
                    <a:pt x="7871" y="22209"/>
                  </a:cubicBezTo>
                  <a:cubicBezTo>
                    <a:pt x="7551" y="23485"/>
                    <a:pt x="7711" y="24840"/>
                    <a:pt x="7875" y="26057"/>
                  </a:cubicBezTo>
                  <a:cubicBezTo>
                    <a:pt x="7749" y="26061"/>
                    <a:pt x="7624" y="26062"/>
                    <a:pt x="7500" y="26062"/>
                  </a:cubicBezTo>
                  <a:cubicBezTo>
                    <a:pt x="5662" y="26062"/>
                    <a:pt x="4067" y="25647"/>
                    <a:pt x="2862" y="24846"/>
                  </a:cubicBezTo>
                  <a:cubicBezTo>
                    <a:pt x="1266" y="23785"/>
                    <a:pt x="361" y="21965"/>
                    <a:pt x="617" y="20313"/>
                  </a:cubicBezTo>
                  <a:cubicBezTo>
                    <a:pt x="756" y="19402"/>
                    <a:pt x="1317" y="18532"/>
                    <a:pt x="2123" y="17982"/>
                  </a:cubicBezTo>
                  <a:cubicBezTo>
                    <a:pt x="2654" y="17620"/>
                    <a:pt x="3237" y="17431"/>
                    <a:pt x="3807" y="17431"/>
                  </a:cubicBezTo>
                  <a:cubicBezTo>
                    <a:pt x="3993" y="17431"/>
                    <a:pt x="4178" y="17451"/>
                    <a:pt x="4358" y="17492"/>
                  </a:cubicBezTo>
                  <a:cubicBezTo>
                    <a:pt x="4370" y="17494"/>
                    <a:pt x="4382" y="17495"/>
                    <a:pt x="4394" y="17495"/>
                  </a:cubicBezTo>
                  <a:cubicBezTo>
                    <a:pt x="4452" y="17495"/>
                    <a:pt x="4506" y="17466"/>
                    <a:pt x="4539" y="17416"/>
                  </a:cubicBezTo>
                  <a:cubicBezTo>
                    <a:pt x="5494" y="16021"/>
                    <a:pt x="4584" y="14495"/>
                    <a:pt x="3703" y="13019"/>
                  </a:cubicBezTo>
                  <a:cubicBezTo>
                    <a:pt x="2958" y="11768"/>
                    <a:pt x="2187" y="10472"/>
                    <a:pt x="2448" y="9200"/>
                  </a:cubicBezTo>
                  <a:cubicBezTo>
                    <a:pt x="2583" y="8551"/>
                    <a:pt x="3018" y="7980"/>
                    <a:pt x="3668" y="7595"/>
                  </a:cubicBezTo>
                  <a:cubicBezTo>
                    <a:pt x="4210" y="7272"/>
                    <a:pt x="4858" y="7104"/>
                    <a:pt x="5494" y="7104"/>
                  </a:cubicBezTo>
                  <a:cubicBezTo>
                    <a:pt x="5834" y="7104"/>
                    <a:pt x="6170" y="7152"/>
                    <a:pt x="6485" y="7249"/>
                  </a:cubicBezTo>
                  <a:cubicBezTo>
                    <a:pt x="7991" y="7710"/>
                    <a:pt x="8746" y="8385"/>
                    <a:pt x="9352" y="8925"/>
                  </a:cubicBezTo>
                  <a:cubicBezTo>
                    <a:pt x="9901" y="9415"/>
                    <a:pt x="10321" y="9750"/>
                    <a:pt x="10915" y="9750"/>
                  </a:cubicBezTo>
                  <a:cubicBezTo>
                    <a:pt x="11583" y="9750"/>
                    <a:pt x="12471" y="9327"/>
                    <a:pt x="14010" y="8225"/>
                  </a:cubicBezTo>
                  <a:cubicBezTo>
                    <a:pt x="15191" y="7380"/>
                    <a:pt x="16021" y="5964"/>
                    <a:pt x="16827" y="4598"/>
                  </a:cubicBezTo>
                  <a:cubicBezTo>
                    <a:pt x="18112" y="2426"/>
                    <a:pt x="19336" y="350"/>
                    <a:pt x="21866" y="350"/>
                  </a:cubicBezTo>
                  <a:close/>
                  <a:moveTo>
                    <a:pt x="21858" y="1"/>
                  </a:moveTo>
                  <a:cubicBezTo>
                    <a:pt x="19136" y="1"/>
                    <a:pt x="17814" y="2244"/>
                    <a:pt x="16532" y="4423"/>
                  </a:cubicBezTo>
                  <a:cubicBezTo>
                    <a:pt x="15746" y="5759"/>
                    <a:pt x="14930" y="7140"/>
                    <a:pt x="13805" y="7946"/>
                  </a:cubicBezTo>
                  <a:cubicBezTo>
                    <a:pt x="12324" y="9007"/>
                    <a:pt x="11512" y="9399"/>
                    <a:pt x="10924" y="9399"/>
                  </a:cubicBezTo>
                  <a:cubicBezTo>
                    <a:pt x="10404" y="9399"/>
                    <a:pt x="10059" y="9091"/>
                    <a:pt x="9582" y="8666"/>
                  </a:cubicBezTo>
                  <a:cubicBezTo>
                    <a:pt x="8986" y="8135"/>
                    <a:pt x="8166" y="7405"/>
                    <a:pt x="6591" y="6914"/>
                  </a:cubicBezTo>
                  <a:cubicBezTo>
                    <a:pt x="6246" y="6809"/>
                    <a:pt x="5878" y="6757"/>
                    <a:pt x="5506" y="6757"/>
                  </a:cubicBezTo>
                  <a:cubicBezTo>
                    <a:pt x="4804" y="6757"/>
                    <a:pt x="4089" y="6941"/>
                    <a:pt x="3493" y="7295"/>
                  </a:cubicBezTo>
                  <a:cubicBezTo>
                    <a:pt x="2758" y="7729"/>
                    <a:pt x="2268" y="8380"/>
                    <a:pt x="2112" y="9131"/>
                  </a:cubicBezTo>
                  <a:cubicBezTo>
                    <a:pt x="1822" y="10532"/>
                    <a:pt x="2628" y="11888"/>
                    <a:pt x="3409" y="13199"/>
                  </a:cubicBezTo>
                  <a:cubicBezTo>
                    <a:pt x="4249" y="14604"/>
                    <a:pt x="5039" y="15935"/>
                    <a:pt x="4314" y="17125"/>
                  </a:cubicBezTo>
                  <a:cubicBezTo>
                    <a:pt x="4149" y="17097"/>
                    <a:pt x="3982" y="17082"/>
                    <a:pt x="3814" y="17082"/>
                  </a:cubicBezTo>
                  <a:cubicBezTo>
                    <a:pt x="3173" y="17082"/>
                    <a:pt x="2522" y="17291"/>
                    <a:pt x="1927" y="17696"/>
                  </a:cubicBezTo>
                  <a:cubicBezTo>
                    <a:pt x="1047" y="18302"/>
                    <a:pt x="426" y="19257"/>
                    <a:pt x="271" y="20258"/>
                  </a:cubicBezTo>
                  <a:cubicBezTo>
                    <a:pt x="1" y="22039"/>
                    <a:pt x="961" y="24000"/>
                    <a:pt x="2673" y="25136"/>
                  </a:cubicBezTo>
                  <a:cubicBezTo>
                    <a:pt x="3927" y="25974"/>
                    <a:pt x="5576" y="26406"/>
                    <a:pt x="7478" y="26406"/>
                  </a:cubicBezTo>
                  <a:cubicBezTo>
                    <a:pt x="7676" y="26406"/>
                    <a:pt x="7877" y="26401"/>
                    <a:pt x="8081" y="26392"/>
                  </a:cubicBezTo>
                  <a:cubicBezTo>
                    <a:pt x="8131" y="26392"/>
                    <a:pt x="8176" y="26367"/>
                    <a:pt x="8206" y="26332"/>
                  </a:cubicBezTo>
                  <a:cubicBezTo>
                    <a:pt x="8236" y="26292"/>
                    <a:pt x="8251" y="26246"/>
                    <a:pt x="8247" y="26197"/>
                  </a:cubicBezTo>
                  <a:cubicBezTo>
                    <a:pt x="8076" y="24966"/>
                    <a:pt x="7886" y="23570"/>
                    <a:pt x="8206" y="22295"/>
                  </a:cubicBezTo>
                  <a:cubicBezTo>
                    <a:pt x="8491" y="21159"/>
                    <a:pt x="9357" y="19903"/>
                    <a:pt x="10653" y="19663"/>
                  </a:cubicBezTo>
                  <a:cubicBezTo>
                    <a:pt x="10948" y="19607"/>
                    <a:pt x="11274" y="19582"/>
                    <a:pt x="11623" y="19557"/>
                  </a:cubicBezTo>
                  <a:cubicBezTo>
                    <a:pt x="12655" y="19483"/>
                    <a:pt x="13825" y="19397"/>
                    <a:pt x="13975" y="18351"/>
                  </a:cubicBezTo>
                  <a:cubicBezTo>
                    <a:pt x="14050" y="17816"/>
                    <a:pt x="13750" y="17386"/>
                    <a:pt x="13465" y="16966"/>
                  </a:cubicBezTo>
                  <a:cubicBezTo>
                    <a:pt x="13299" y="16721"/>
                    <a:pt x="13124" y="16471"/>
                    <a:pt x="13039" y="16210"/>
                  </a:cubicBezTo>
                  <a:cubicBezTo>
                    <a:pt x="12849" y="15650"/>
                    <a:pt x="13089" y="14964"/>
                    <a:pt x="13549" y="14659"/>
                  </a:cubicBezTo>
                  <a:cubicBezTo>
                    <a:pt x="13738" y="14595"/>
                    <a:pt x="13940" y="14563"/>
                    <a:pt x="14145" y="14563"/>
                  </a:cubicBezTo>
                  <a:cubicBezTo>
                    <a:pt x="14561" y="14563"/>
                    <a:pt x="14994" y="14692"/>
                    <a:pt x="15375" y="14940"/>
                  </a:cubicBezTo>
                  <a:cubicBezTo>
                    <a:pt x="15951" y="15315"/>
                    <a:pt x="16326" y="15895"/>
                    <a:pt x="16377" y="16501"/>
                  </a:cubicBezTo>
                  <a:cubicBezTo>
                    <a:pt x="16407" y="16841"/>
                    <a:pt x="16356" y="17222"/>
                    <a:pt x="16311" y="17587"/>
                  </a:cubicBezTo>
                  <a:cubicBezTo>
                    <a:pt x="16216" y="18321"/>
                    <a:pt x="16116" y="19083"/>
                    <a:pt x="16627" y="19658"/>
                  </a:cubicBezTo>
                  <a:cubicBezTo>
                    <a:pt x="17044" y="20131"/>
                    <a:pt x="17678" y="20231"/>
                    <a:pt x="18306" y="20231"/>
                  </a:cubicBezTo>
                  <a:cubicBezTo>
                    <a:pt x="18459" y="20231"/>
                    <a:pt x="18613" y="20225"/>
                    <a:pt x="18763" y="20217"/>
                  </a:cubicBezTo>
                  <a:cubicBezTo>
                    <a:pt x="20859" y="20113"/>
                    <a:pt x="22100" y="19453"/>
                    <a:pt x="22351" y="18302"/>
                  </a:cubicBezTo>
                  <a:cubicBezTo>
                    <a:pt x="22446" y="17862"/>
                    <a:pt x="22365" y="17421"/>
                    <a:pt x="22295" y="16996"/>
                  </a:cubicBezTo>
                  <a:cubicBezTo>
                    <a:pt x="22220" y="16580"/>
                    <a:pt x="22150" y="16185"/>
                    <a:pt x="22240" y="15805"/>
                  </a:cubicBezTo>
                  <a:cubicBezTo>
                    <a:pt x="22360" y="15289"/>
                    <a:pt x="22751" y="14929"/>
                    <a:pt x="23335" y="14800"/>
                  </a:cubicBezTo>
                  <a:cubicBezTo>
                    <a:pt x="23496" y="14764"/>
                    <a:pt x="23665" y="14747"/>
                    <a:pt x="23837" y="14747"/>
                  </a:cubicBezTo>
                  <a:cubicBezTo>
                    <a:pt x="24654" y="14747"/>
                    <a:pt x="25543" y="15132"/>
                    <a:pt x="26018" y="15735"/>
                  </a:cubicBezTo>
                  <a:cubicBezTo>
                    <a:pt x="26637" y="16520"/>
                    <a:pt x="26928" y="17471"/>
                    <a:pt x="27233" y="18482"/>
                  </a:cubicBezTo>
                  <a:cubicBezTo>
                    <a:pt x="27429" y="19127"/>
                    <a:pt x="27628" y="19788"/>
                    <a:pt x="27923" y="20404"/>
                  </a:cubicBezTo>
                  <a:cubicBezTo>
                    <a:pt x="28429" y="21464"/>
                    <a:pt x="29465" y="22334"/>
                    <a:pt x="30495" y="22565"/>
                  </a:cubicBezTo>
                  <a:cubicBezTo>
                    <a:pt x="30678" y="22607"/>
                    <a:pt x="30856" y="22628"/>
                    <a:pt x="31028" y="22628"/>
                  </a:cubicBezTo>
                  <a:cubicBezTo>
                    <a:pt x="31486" y="22628"/>
                    <a:pt x="31906" y="22481"/>
                    <a:pt x="32267" y="22194"/>
                  </a:cubicBezTo>
                  <a:cubicBezTo>
                    <a:pt x="32322" y="22145"/>
                    <a:pt x="32347" y="22064"/>
                    <a:pt x="32317" y="21995"/>
                  </a:cubicBezTo>
                  <a:cubicBezTo>
                    <a:pt x="32017" y="21228"/>
                    <a:pt x="31646" y="20273"/>
                    <a:pt x="31816" y="19372"/>
                  </a:cubicBezTo>
                  <a:cubicBezTo>
                    <a:pt x="31911" y="18892"/>
                    <a:pt x="32241" y="18422"/>
                    <a:pt x="32662" y="18171"/>
                  </a:cubicBezTo>
                  <a:cubicBezTo>
                    <a:pt x="32816" y="18077"/>
                    <a:pt x="33035" y="17985"/>
                    <a:pt x="33285" y="17985"/>
                  </a:cubicBezTo>
                  <a:cubicBezTo>
                    <a:pt x="33352" y="17985"/>
                    <a:pt x="33421" y="17992"/>
                    <a:pt x="33493" y="18007"/>
                  </a:cubicBezTo>
                  <a:cubicBezTo>
                    <a:pt x="33902" y="20293"/>
                    <a:pt x="35223" y="22330"/>
                    <a:pt x="36389" y="24131"/>
                  </a:cubicBezTo>
                  <a:lnTo>
                    <a:pt x="39361" y="28728"/>
                  </a:lnTo>
                  <a:cubicBezTo>
                    <a:pt x="39526" y="28989"/>
                    <a:pt x="39736" y="29308"/>
                    <a:pt x="40076" y="29479"/>
                  </a:cubicBezTo>
                  <a:cubicBezTo>
                    <a:pt x="40226" y="29549"/>
                    <a:pt x="40376" y="29589"/>
                    <a:pt x="40531" y="29589"/>
                  </a:cubicBezTo>
                  <a:cubicBezTo>
                    <a:pt x="40746" y="29589"/>
                    <a:pt x="40956" y="29514"/>
                    <a:pt x="41157" y="29373"/>
                  </a:cubicBezTo>
                  <a:cubicBezTo>
                    <a:pt x="41723" y="28959"/>
                    <a:pt x="42078" y="28028"/>
                    <a:pt x="41963" y="27248"/>
                  </a:cubicBezTo>
                  <a:cubicBezTo>
                    <a:pt x="41928" y="26997"/>
                    <a:pt x="41873" y="26742"/>
                    <a:pt x="41817" y="26482"/>
                  </a:cubicBezTo>
                  <a:cubicBezTo>
                    <a:pt x="41637" y="25641"/>
                    <a:pt x="41467" y="24840"/>
                    <a:pt x="41912" y="24230"/>
                  </a:cubicBezTo>
                  <a:cubicBezTo>
                    <a:pt x="42083" y="23990"/>
                    <a:pt x="42333" y="23815"/>
                    <a:pt x="42598" y="23635"/>
                  </a:cubicBezTo>
                  <a:cubicBezTo>
                    <a:pt x="42843" y="23465"/>
                    <a:pt x="43099" y="23285"/>
                    <a:pt x="43298" y="23045"/>
                  </a:cubicBezTo>
                  <a:cubicBezTo>
                    <a:pt x="43764" y="22494"/>
                    <a:pt x="43838" y="21739"/>
                    <a:pt x="43904" y="21134"/>
                  </a:cubicBezTo>
                  <a:cubicBezTo>
                    <a:pt x="44089" y="19358"/>
                    <a:pt x="44295" y="17351"/>
                    <a:pt x="43729" y="15500"/>
                  </a:cubicBezTo>
                  <a:cubicBezTo>
                    <a:pt x="43203" y="13774"/>
                    <a:pt x="41753" y="11968"/>
                    <a:pt x="39691" y="11812"/>
                  </a:cubicBezTo>
                  <a:cubicBezTo>
                    <a:pt x="39586" y="11807"/>
                    <a:pt x="39481" y="11802"/>
                    <a:pt x="39376" y="11798"/>
                  </a:cubicBezTo>
                  <a:cubicBezTo>
                    <a:pt x="39030" y="11788"/>
                    <a:pt x="38705" y="11777"/>
                    <a:pt x="38441" y="11622"/>
                  </a:cubicBezTo>
                  <a:cubicBezTo>
                    <a:pt x="37860" y="11283"/>
                    <a:pt x="37834" y="10437"/>
                    <a:pt x="37810" y="9696"/>
                  </a:cubicBezTo>
                  <a:lnTo>
                    <a:pt x="37810" y="9561"/>
                  </a:lnTo>
                  <a:cubicBezTo>
                    <a:pt x="37750" y="7925"/>
                    <a:pt x="37144" y="6540"/>
                    <a:pt x="36139" y="5748"/>
                  </a:cubicBezTo>
                  <a:cubicBezTo>
                    <a:pt x="35606" y="5325"/>
                    <a:pt x="34883" y="5081"/>
                    <a:pt x="34170" y="5081"/>
                  </a:cubicBezTo>
                  <a:cubicBezTo>
                    <a:pt x="33415" y="5081"/>
                    <a:pt x="32670" y="5354"/>
                    <a:pt x="32172" y="5979"/>
                  </a:cubicBezTo>
                  <a:cubicBezTo>
                    <a:pt x="31941" y="6269"/>
                    <a:pt x="31786" y="6604"/>
                    <a:pt x="31636" y="6930"/>
                  </a:cubicBezTo>
                  <a:cubicBezTo>
                    <a:pt x="31461" y="7304"/>
                    <a:pt x="31296" y="7665"/>
                    <a:pt x="31020" y="7940"/>
                  </a:cubicBezTo>
                  <a:cubicBezTo>
                    <a:pt x="30638" y="8327"/>
                    <a:pt x="30161" y="8422"/>
                    <a:pt x="29795" y="8422"/>
                  </a:cubicBezTo>
                  <a:cubicBezTo>
                    <a:pt x="29764" y="8422"/>
                    <a:pt x="29734" y="8421"/>
                    <a:pt x="29705" y="8420"/>
                  </a:cubicBezTo>
                  <a:cubicBezTo>
                    <a:pt x="28974" y="8390"/>
                    <a:pt x="28184" y="8006"/>
                    <a:pt x="27694" y="7429"/>
                  </a:cubicBezTo>
                  <a:cubicBezTo>
                    <a:pt x="26968" y="6584"/>
                    <a:pt x="26653" y="5454"/>
                    <a:pt x="26343" y="4358"/>
                  </a:cubicBezTo>
                  <a:cubicBezTo>
                    <a:pt x="26288" y="4163"/>
                    <a:pt x="26233" y="3968"/>
                    <a:pt x="26177" y="3773"/>
                  </a:cubicBezTo>
                  <a:cubicBezTo>
                    <a:pt x="25847" y="2647"/>
                    <a:pt x="25252" y="1065"/>
                    <a:pt x="23912" y="365"/>
                  </a:cubicBezTo>
                  <a:cubicBezTo>
                    <a:pt x="23906" y="360"/>
                    <a:pt x="23896" y="356"/>
                    <a:pt x="23886" y="356"/>
                  </a:cubicBezTo>
                  <a:cubicBezTo>
                    <a:pt x="23132" y="111"/>
                    <a:pt x="22461" y="1"/>
                    <a:pt x="21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" name="Google Shape;2101;p59"/>
          <p:cNvGrpSpPr/>
          <p:nvPr/>
        </p:nvGrpSpPr>
        <p:grpSpPr>
          <a:xfrm>
            <a:off x="5160195" y="3096897"/>
            <a:ext cx="1163739" cy="1367470"/>
            <a:chOff x="5160195" y="3096897"/>
            <a:chExt cx="1163739" cy="1367470"/>
          </a:xfrm>
        </p:grpSpPr>
        <p:sp>
          <p:nvSpPr>
            <p:cNvPr id="2102" name="Google Shape;2102;p59"/>
            <p:cNvSpPr/>
            <p:nvPr/>
          </p:nvSpPr>
          <p:spPr>
            <a:xfrm>
              <a:off x="5367960" y="3237367"/>
              <a:ext cx="685980" cy="826809"/>
            </a:xfrm>
            <a:custGeom>
              <a:avLst/>
              <a:gdLst/>
              <a:ahLst/>
              <a:cxnLst/>
              <a:rect l="l" t="t" r="r" b="b"/>
              <a:pathLst>
                <a:path w="37010" h="44608" extrusionOk="0">
                  <a:moveTo>
                    <a:pt x="18507" y="0"/>
                  </a:moveTo>
                  <a:cubicBezTo>
                    <a:pt x="8286" y="0"/>
                    <a:pt x="1" y="8929"/>
                    <a:pt x="1" y="19948"/>
                  </a:cubicBezTo>
                  <a:cubicBezTo>
                    <a:pt x="1" y="36591"/>
                    <a:pt x="8286" y="44608"/>
                    <a:pt x="18507" y="44608"/>
                  </a:cubicBezTo>
                  <a:cubicBezTo>
                    <a:pt x="28725" y="44608"/>
                    <a:pt x="37009" y="37481"/>
                    <a:pt x="37009" y="19948"/>
                  </a:cubicBezTo>
                  <a:cubicBezTo>
                    <a:pt x="37009" y="8929"/>
                    <a:pt x="28725" y="0"/>
                    <a:pt x="18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593257" y="3907294"/>
              <a:ext cx="235450" cy="466433"/>
            </a:xfrm>
            <a:custGeom>
              <a:avLst/>
              <a:gdLst/>
              <a:ahLst/>
              <a:cxnLst/>
              <a:rect l="l" t="t" r="r" b="b"/>
              <a:pathLst>
                <a:path w="12703" h="25165" extrusionOk="0">
                  <a:moveTo>
                    <a:pt x="0" y="0"/>
                  </a:moveTo>
                  <a:lnTo>
                    <a:pt x="0" y="25164"/>
                  </a:lnTo>
                  <a:lnTo>
                    <a:pt x="12702" y="25164"/>
                  </a:lnTo>
                  <a:lnTo>
                    <a:pt x="12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356877" y="4107424"/>
              <a:ext cx="718620" cy="354964"/>
            </a:xfrm>
            <a:custGeom>
              <a:avLst/>
              <a:gdLst/>
              <a:ahLst/>
              <a:cxnLst/>
              <a:rect l="l" t="t" r="r" b="b"/>
              <a:pathLst>
                <a:path w="38771" h="19151" extrusionOk="0">
                  <a:moveTo>
                    <a:pt x="19101" y="0"/>
                  </a:moveTo>
                  <a:cubicBezTo>
                    <a:pt x="8702" y="0"/>
                    <a:pt x="0" y="13361"/>
                    <a:pt x="0" y="18943"/>
                  </a:cubicBezTo>
                  <a:lnTo>
                    <a:pt x="19101" y="19151"/>
                  </a:lnTo>
                  <a:lnTo>
                    <a:pt x="38206" y="19151"/>
                  </a:lnTo>
                  <a:cubicBezTo>
                    <a:pt x="38771" y="14366"/>
                    <a:pt x="29583" y="0"/>
                    <a:pt x="19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219059" y="3624281"/>
              <a:ext cx="257803" cy="276134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6278" y="0"/>
                  </a:moveTo>
                  <a:cubicBezTo>
                    <a:pt x="5657" y="0"/>
                    <a:pt x="5036" y="118"/>
                    <a:pt x="4437" y="366"/>
                  </a:cubicBezTo>
                  <a:cubicBezTo>
                    <a:pt x="1364" y="1636"/>
                    <a:pt x="1" y="5836"/>
                    <a:pt x="1392" y="9749"/>
                  </a:cubicBezTo>
                  <a:cubicBezTo>
                    <a:pt x="2515" y="12896"/>
                    <a:pt x="5078" y="14897"/>
                    <a:pt x="7639" y="14897"/>
                  </a:cubicBezTo>
                  <a:cubicBezTo>
                    <a:pt x="8259" y="14897"/>
                    <a:pt x="8878" y="14780"/>
                    <a:pt x="9477" y="14534"/>
                  </a:cubicBezTo>
                  <a:cubicBezTo>
                    <a:pt x="12546" y="13263"/>
                    <a:pt x="13909" y="9063"/>
                    <a:pt x="12518" y="5151"/>
                  </a:cubicBezTo>
                  <a:cubicBezTo>
                    <a:pt x="11399" y="2002"/>
                    <a:pt x="8836" y="0"/>
                    <a:pt x="6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946568" y="3624281"/>
              <a:ext cx="257785" cy="276134"/>
            </a:xfrm>
            <a:custGeom>
              <a:avLst/>
              <a:gdLst/>
              <a:ahLst/>
              <a:cxnLst/>
              <a:rect l="l" t="t" r="r" b="b"/>
              <a:pathLst>
                <a:path w="13908" h="14898" extrusionOk="0">
                  <a:moveTo>
                    <a:pt x="7630" y="0"/>
                  </a:moveTo>
                  <a:cubicBezTo>
                    <a:pt x="5073" y="0"/>
                    <a:pt x="2510" y="2002"/>
                    <a:pt x="1391" y="5151"/>
                  </a:cubicBezTo>
                  <a:cubicBezTo>
                    <a:pt x="0" y="9063"/>
                    <a:pt x="1363" y="13263"/>
                    <a:pt x="4437" y="14534"/>
                  </a:cubicBezTo>
                  <a:cubicBezTo>
                    <a:pt x="5035" y="14780"/>
                    <a:pt x="5654" y="14897"/>
                    <a:pt x="6273" y="14897"/>
                  </a:cubicBezTo>
                  <a:cubicBezTo>
                    <a:pt x="8832" y="14897"/>
                    <a:pt x="11397" y="12896"/>
                    <a:pt x="12517" y="9749"/>
                  </a:cubicBezTo>
                  <a:cubicBezTo>
                    <a:pt x="13908" y="5836"/>
                    <a:pt x="12545" y="1636"/>
                    <a:pt x="9472" y="366"/>
                  </a:cubicBezTo>
                  <a:cubicBezTo>
                    <a:pt x="8872" y="118"/>
                    <a:pt x="8251" y="0"/>
                    <a:pt x="7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540751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27" y="0"/>
                  </a:moveTo>
                  <a:cubicBezTo>
                    <a:pt x="418" y="0"/>
                    <a:pt x="1" y="848"/>
                    <a:pt x="1" y="1896"/>
                  </a:cubicBezTo>
                  <a:cubicBezTo>
                    <a:pt x="1" y="2940"/>
                    <a:pt x="418" y="3788"/>
                    <a:pt x="927" y="3788"/>
                  </a:cubicBezTo>
                  <a:cubicBezTo>
                    <a:pt x="1443" y="3788"/>
                    <a:pt x="1860" y="2940"/>
                    <a:pt x="1860" y="1896"/>
                  </a:cubicBezTo>
                  <a:cubicBezTo>
                    <a:pt x="1860" y="848"/>
                    <a:pt x="1443" y="0"/>
                    <a:pt x="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825931" y="3564732"/>
              <a:ext cx="34475" cy="70211"/>
            </a:xfrm>
            <a:custGeom>
              <a:avLst/>
              <a:gdLst/>
              <a:ahLst/>
              <a:cxnLst/>
              <a:rect l="l" t="t" r="r" b="b"/>
              <a:pathLst>
                <a:path w="1860" h="3788" extrusionOk="0">
                  <a:moveTo>
                    <a:pt x="933" y="0"/>
                  </a:moveTo>
                  <a:cubicBezTo>
                    <a:pt x="417" y="0"/>
                    <a:pt x="0" y="848"/>
                    <a:pt x="0" y="1896"/>
                  </a:cubicBezTo>
                  <a:cubicBezTo>
                    <a:pt x="0" y="2940"/>
                    <a:pt x="417" y="3788"/>
                    <a:pt x="933" y="3788"/>
                  </a:cubicBezTo>
                  <a:cubicBezTo>
                    <a:pt x="1447" y="3788"/>
                    <a:pt x="1859" y="2940"/>
                    <a:pt x="1859" y="1896"/>
                  </a:cubicBezTo>
                  <a:cubicBezTo>
                    <a:pt x="1859" y="848"/>
                    <a:pt x="1447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397169" y="3618425"/>
              <a:ext cx="623758" cy="462986"/>
            </a:xfrm>
            <a:custGeom>
              <a:avLst/>
              <a:gdLst/>
              <a:ahLst/>
              <a:cxnLst/>
              <a:rect l="l" t="t" r="r" b="b"/>
              <a:pathLst>
                <a:path w="33653" h="24979" extrusionOk="0">
                  <a:moveTo>
                    <a:pt x="16824" y="0"/>
                  </a:moveTo>
                  <a:cubicBezTo>
                    <a:pt x="13737" y="0"/>
                    <a:pt x="3719" y="1744"/>
                    <a:pt x="0" y="11581"/>
                  </a:cubicBezTo>
                  <a:cubicBezTo>
                    <a:pt x="1860" y="18707"/>
                    <a:pt x="10399" y="24979"/>
                    <a:pt x="16824" y="24979"/>
                  </a:cubicBezTo>
                  <a:cubicBezTo>
                    <a:pt x="23254" y="24979"/>
                    <a:pt x="31794" y="18707"/>
                    <a:pt x="33653" y="11581"/>
                  </a:cubicBezTo>
                  <a:cubicBezTo>
                    <a:pt x="29936" y="1744"/>
                    <a:pt x="19916" y="0"/>
                    <a:pt x="16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5641112" y="3630638"/>
              <a:ext cx="135862" cy="39276"/>
            </a:xfrm>
            <a:custGeom>
              <a:avLst/>
              <a:gdLst/>
              <a:ahLst/>
              <a:cxnLst/>
              <a:rect l="l" t="t" r="r" b="b"/>
              <a:pathLst>
                <a:path w="7330" h="2119" extrusionOk="0">
                  <a:moveTo>
                    <a:pt x="3662" y="463"/>
                  </a:moveTo>
                  <a:cubicBezTo>
                    <a:pt x="4854" y="608"/>
                    <a:pt x="6606" y="983"/>
                    <a:pt x="6833" y="1372"/>
                  </a:cubicBezTo>
                  <a:cubicBezTo>
                    <a:pt x="6852" y="1400"/>
                    <a:pt x="6848" y="1409"/>
                    <a:pt x="6843" y="1423"/>
                  </a:cubicBezTo>
                  <a:cubicBezTo>
                    <a:pt x="6775" y="1584"/>
                    <a:pt x="6466" y="1654"/>
                    <a:pt x="6030" y="1654"/>
                  </a:cubicBezTo>
                  <a:cubicBezTo>
                    <a:pt x="5410" y="1654"/>
                    <a:pt x="4534" y="1512"/>
                    <a:pt x="3728" y="1289"/>
                  </a:cubicBezTo>
                  <a:lnTo>
                    <a:pt x="3662" y="1275"/>
                  </a:lnTo>
                  <a:lnTo>
                    <a:pt x="3602" y="1289"/>
                  </a:lnTo>
                  <a:cubicBezTo>
                    <a:pt x="2797" y="1512"/>
                    <a:pt x="1919" y="1654"/>
                    <a:pt x="1298" y="1654"/>
                  </a:cubicBezTo>
                  <a:cubicBezTo>
                    <a:pt x="863" y="1654"/>
                    <a:pt x="554" y="1584"/>
                    <a:pt x="487" y="1423"/>
                  </a:cubicBezTo>
                  <a:cubicBezTo>
                    <a:pt x="483" y="1409"/>
                    <a:pt x="478" y="1400"/>
                    <a:pt x="491" y="1372"/>
                  </a:cubicBezTo>
                  <a:cubicBezTo>
                    <a:pt x="724" y="983"/>
                    <a:pt x="2476" y="608"/>
                    <a:pt x="3662" y="463"/>
                  </a:cubicBezTo>
                  <a:close/>
                  <a:moveTo>
                    <a:pt x="3662" y="0"/>
                  </a:moveTo>
                  <a:lnTo>
                    <a:pt x="3639" y="5"/>
                  </a:lnTo>
                  <a:cubicBezTo>
                    <a:pt x="3121" y="65"/>
                    <a:pt x="524" y="407"/>
                    <a:pt x="98" y="1141"/>
                  </a:cubicBezTo>
                  <a:cubicBezTo>
                    <a:pt x="10" y="1289"/>
                    <a:pt x="1" y="1447"/>
                    <a:pt x="65" y="1603"/>
                  </a:cubicBezTo>
                  <a:cubicBezTo>
                    <a:pt x="228" y="1988"/>
                    <a:pt x="746" y="2119"/>
                    <a:pt x="1354" y="2119"/>
                  </a:cubicBezTo>
                  <a:cubicBezTo>
                    <a:pt x="2188" y="2119"/>
                    <a:pt x="3190" y="1877"/>
                    <a:pt x="3662" y="1752"/>
                  </a:cubicBezTo>
                  <a:cubicBezTo>
                    <a:pt x="4141" y="1879"/>
                    <a:pt x="5143" y="2119"/>
                    <a:pt x="5977" y="2119"/>
                  </a:cubicBezTo>
                  <a:cubicBezTo>
                    <a:pt x="6584" y="2119"/>
                    <a:pt x="7101" y="1992"/>
                    <a:pt x="7265" y="1603"/>
                  </a:cubicBezTo>
                  <a:cubicBezTo>
                    <a:pt x="7330" y="1447"/>
                    <a:pt x="7321" y="1289"/>
                    <a:pt x="7233" y="1141"/>
                  </a:cubicBezTo>
                  <a:cubicBezTo>
                    <a:pt x="6806" y="407"/>
                    <a:pt x="4210" y="65"/>
                    <a:pt x="3690" y="5"/>
                  </a:cubicBezTo>
                  <a:lnTo>
                    <a:pt x="36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5362733" y="3627265"/>
              <a:ext cx="94769" cy="112081"/>
            </a:xfrm>
            <a:custGeom>
              <a:avLst/>
              <a:gdLst/>
              <a:ahLst/>
              <a:cxnLst/>
              <a:rect l="l" t="t" r="r" b="b"/>
              <a:pathLst>
                <a:path w="5113" h="6047" extrusionOk="0">
                  <a:moveTo>
                    <a:pt x="356" y="1"/>
                  </a:moveTo>
                  <a:lnTo>
                    <a:pt x="0" y="298"/>
                  </a:lnTo>
                  <a:lnTo>
                    <a:pt x="4757" y="6047"/>
                  </a:lnTo>
                  <a:lnTo>
                    <a:pt x="5113" y="5750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5960561" y="3627265"/>
              <a:ext cx="94714" cy="112081"/>
            </a:xfrm>
            <a:custGeom>
              <a:avLst/>
              <a:gdLst/>
              <a:ahLst/>
              <a:cxnLst/>
              <a:rect l="l" t="t" r="r" b="b"/>
              <a:pathLst>
                <a:path w="5110" h="6047" extrusionOk="0">
                  <a:moveTo>
                    <a:pt x="4757" y="1"/>
                  </a:moveTo>
                  <a:lnTo>
                    <a:pt x="1" y="5750"/>
                  </a:lnTo>
                  <a:lnTo>
                    <a:pt x="358" y="6047"/>
                  </a:lnTo>
                  <a:lnTo>
                    <a:pt x="5110" y="298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5594444" y="3785026"/>
              <a:ext cx="229612" cy="8619"/>
            </a:xfrm>
            <a:custGeom>
              <a:avLst/>
              <a:gdLst/>
              <a:ahLst/>
              <a:cxnLst/>
              <a:rect l="l" t="t" r="r" b="b"/>
              <a:pathLst>
                <a:path w="12388" h="465" extrusionOk="0">
                  <a:moveTo>
                    <a:pt x="1" y="0"/>
                  </a:moveTo>
                  <a:lnTo>
                    <a:pt x="1" y="464"/>
                  </a:lnTo>
                  <a:lnTo>
                    <a:pt x="12388" y="464"/>
                  </a:lnTo>
                  <a:lnTo>
                    <a:pt x="12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5547182" y="3855047"/>
              <a:ext cx="324140" cy="7673"/>
            </a:xfrm>
            <a:custGeom>
              <a:avLst/>
              <a:gdLst/>
              <a:ahLst/>
              <a:cxnLst/>
              <a:rect l="l" t="t" r="r" b="b"/>
              <a:pathLst>
                <a:path w="17488" h="414" extrusionOk="0">
                  <a:moveTo>
                    <a:pt x="1" y="1"/>
                  </a:moveTo>
                  <a:lnTo>
                    <a:pt x="1" y="414"/>
                  </a:lnTo>
                  <a:lnTo>
                    <a:pt x="17488" y="414"/>
                  </a:lnTo>
                  <a:lnTo>
                    <a:pt x="174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5594444" y="3921992"/>
              <a:ext cx="229612" cy="8508"/>
            </a:xfrm>
            <a:custGeom>
              <a:avLst/>
              <a:gdLst/>
              <a:ahLst/>
              <a:cxnLst/>
              <a:rect l="l" t="t" r="r" b="b"/>
              <a:pathLst>
                <a:path w="12388" h="459" extrusionOk="0">
                  <a:moveTo>
                    <a:pt x="1" y="0"/>
                  </a:moveTo>
                  <a:lnTo>
                    <a:pt x="1" y="459"/>
                  </a:lnTo>
                  <a:lnTo>
                    <a:pt x="12388" y="459"/>
                  </a:lnTo>
                  <a:lnTo>
                    <a:pt x="12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5262966" y="3692190"/>
              <a:ext cx="111822" cy="116845"/>
            </a:xfrm>
            <a:custGeom>
              <a:avLst/>
              <a:gdLst/>
              <a:ahLst/>
              <a:cxnLst/>
              <a:rect l="l" t="t" r="r" b="b"/>
              <a:pathLst>
                <a:path w="6033" h="6304" extrusionOk="0">
                  <a:moveTo>
                    <a:pt x="2869" y="1"/>
                  </a:moveTo>
                  <a:cubicBezTo>
                    <a:pt x="2840" y="1"/>
                    <a:pt x="2811" y="1"/>
                    <a:pt x="2782" y="3"/>
                  </a:cubicBezTo>
                  <a:cubicBezTo>
                    <a:pt x="2091" y="21"/>
                    <a:pt x="1396" y="369"/>
                    <a:pt x="877" y="948"/>
                  </a:cubicBezTo>
                  <a:cubicBezTo>
                    <a:pt x="298" y="1602"/>
                    <a:pt x="1" y="2446"/>
                    <a:pt x="65" y="3267"/>
                  </a:cubicBezTo>
                  <a:lnTo>
                    <a:pt x="525" y="3229"/>
                  </a:lnTo>
                  <a:cubicBezTo>
                    <a:pt x="469" y="2534"/>
                    <a:pt x="724" y="1815"/>
                    <a:pt x="1220" y="1254"/>
                  </a:cubicBezTo>
                  <a:cubicBezTo>
                    <a:pt x="1656" y="768"/>
                    <a:pt x="2230" y="475"/>
                    <a:pt x="2797" y="462"/>
                  </a:cubicBezTo>
                  <a:cubicBezTo>
                    <a:pt x="2816" y="461"/>
                    <a:pt x="2835" y="461"/>
                    <a:pt x="2855" y="461"/>
                  </a:cubicBezTo>
                  <a:cubicBezTo>
                    <a:pt x="3394" y="461"/>
                    <a:pt x="3966" y="714"/>
                    <a:pt x="4410" y="1157"/>
                  </a:cubicBezTo>
                  <a:cubicBezTo>
                    <a:pt x="4877" y="1626"/>
                    <a:pt x="5161" y="2232"/>
                    <a:pt x="5202" y="2854"/>
                  </a:cubicBezTo>
                  <a:cubicBezTo>
                    <a:pt x="4832" y="2878"/>
                    <a:pt x="4460" y="3053"/>
                    <a:pt x="4164" y="3359"/>
                  </a:cubicBezTo>
                  <a:cubicBezTo>
                    <a:pt x="3751" y="3781"/>
                    <a:pt x="3561" y="4356"/>
                    <a:pt x="3653" y="4898"/>
                  </a:cubicBezTo>
                  <a:cubicBezTo>
                    <a:pt x="3742" y="5431"/>
                    <a:pt x="4108" y="5899"/>
                    <a:pt x="4622" y="6141"/>
                  </a:cubicBezTo>
                  <a:cubicBezTo>
                    <a:pt x="4855" y="6252"/>
                    <a:pt x="5095" y="6303"/>
                    <a:pt x="5328" y="6303"/>
                  </a:cubicBezTo>
                  <a:cubicBezTo>
                    <a:pt x="5578" y="6303"/>
                    <a:pt x="5818" y="6243"/>
                    <a:pt x="6032" y="6117"/>
                  </a:cubicBezTo>
                  <a:lnTo>
                    <a:pt x="5801" y="5719"/>
                  </a:lnTo>
                  <a:cubicBezTo>
                    <a:pt x="5657" y="5802"/>
                    <a:pt x="5494" y="5843"/>
                    <a:pt x="5325" y="5843"/>
                  </a:cubicBezTo>
                  <a:cubicBezTo>
                    <a:pt x="5160" y="5843"/>
                    <a:pt x="4989" y="5804"/>
                    <a:pt x="4822" y="5724"/>
                  </a:cubicBezTo>
                  <a:cubicBezTo>
                    <a:pt x="4438" y="5548"/>
                    <a:pt x="4173" y="5208"/>
                    <a:pt x="4104" y="4819"/>
                  </a:cubicBezTo>
                  <a:cubicBezTo>
                    <a:pt x="4038" y="4430"/>
                    <a:pt x="4187" y="3995"/>
                    <a:pt x="4493" y="3679"/>
                  </a:cubicBezTo>
                  <a:cubicBezTo>
                    <a:pt x="4729" y="3439"/>
                    <a:pt x="5012" y="3310"/>
                    <a:pt x="5290" y="3310"/>
                  </a:cubicBezTo>
                  <a:cubicBezTo>
                    <a:pt x="5329" y="3310"/>
                    <a:pt x="5367" y="3312"/>
                    <a:pt x="5406" y="3317"/>
                  </a:cubicBezTo>
                  <a:lnTo>
                    <a:pt x="5662" y="3355"/>
                  </a:lnTo>
                  <a:lnTo>
                    <a:pt x="5670" y="3100"/>
                  </a:lnTo>
                  <a:cubicBezTo>
                    <a:pt x="5694" y="2270"/>
                    <a:pt x="5350" y="1444"/>
                    <a:pt x="4734" y="833"/>
                  </a:cubicBezTo>
                  <a:cubicBezTo>
                    <a:pt x="4210" y="304"/>
                    <a:pt x="3533" y="1"/>
                    <a:pt x="2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6047096" y="3692190"/>
              <a:ext cx="111803" cy="116845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52" y="0"/>
                  </a:moveTo>
                  <a:cubicBezTo>
                    <a:pt x="2492" y="0"/>
                    <a:pt x="1824" y="307"/>
                    <a:pt x="1299" y="833"/>
                  </a:cubicBezTo>
                  <a:cubicBezTo>
                    <a:pt x="682" y="1444"/>
                    <a:pt x="343" y="2270"/>
                    <a:pt x="366" y="3100"/>
                  </a:cubicBezTo>
                  <a:lnTo>
                    <a:pt x="371" y="3355"/>
                  </a:lnTo>
                  <a:lnTo>
                    <a:pt x="626" y="3317"/>
                  </a:lnTo>
                  <a:cubicBezTo>
                    <a:pt x="667" y="3311"/>
                    <a:pt x="708" y="3308"/>
                    <a:pt x="749" y="3308"/>
                  </a:cubicBezTo>
                  <a:cubicBezTo>
                    <a:pt x="1026" y="3308"/>
                    <a:pt x="1309" y="3441"/>
                    <a:pt x="1539" y="3679"/>
                  </a:cubicBezTo>
                  <a:cubicBezTo>
                    <a:pt x="1845" y="3995"/>
                    <a:pt x="1994" y="4430"/>
                    <a:pt x="1928" y="4819"/>
                  </a:cubicBezTo>
                  <a:cubicBezTo>
                    <a:pt x="1864" y="5208"/>
                    <a:pt x="1594" y="5548"/>
                    <a:pt x="1215" y="5724"/>
                  </a:cubicBezTo>
                  <a:cubicBezTo>
                    <a:pt x="1046" y="5804"/>
                    <a:pt x="873" y="5843"/>
                    <a:pt x="708" y="5843"/>
                  </a:cubicBezTo>
                  <a:cubicBezTo>
                    <a:pt x="538" y="5843"/>
                    <a:pt x="375" y="5802"/>
                    <a:pt x="232" y="5719"/>
                  </a:cubicBezTo>
                  <a:lnTo>
                    <a:pt x="0" y="6117"/>
                  </a:lnTo>
                  <a:cubicBezTo>
                    <a:pt x="214" y="6243"/>
                    <a:pt x="460" y="6303"/>
                    <a:pt x="704" y="6303"/>
                  </a:cubicBezTo>
                  <a:cubicBezTo>
                    <a:pt x="937" y="6303"/>
                    <a:pt x="1177" y="6252"/>
                    <a:pt x="1410" y="6141"/>
                  </a:cubicBezTo>
                  <a:cubicBezTo>
                    <a:pt x="1928" y="5899"/>
                    <a:pt x="2290" y="5431"/>
                    <a:pt x="2383" y="4898"/>
                  </a:cubicBezTo>
                  <a:cubicBezTo>
                    <a:pt x="2471" y="4356"/>
                    <a:pt x="2281" y="3781"/>
                    <a:pt x="1868" y="3359"/>
                  </a:cubicBezTo>
                  <a:cubicBezTo>
                    <a:pt x="1572" y="3053"/>
                    <a:pt x="1201" y="2878"/>
                    <a:pt x="830" y="2854"/>
                  </a:cubicBezTo>
                  <a:cubicBezTo>
                    <a:pt x="871" y="2232"/>
                    <a:pt x="1155" y="1626"/>
                    <a:pt x="1622" y="1157"/>
                  </a:cubicBezTo>
                  <a:cubicBezTo>
                    <a:pt x="2074" y="710"/>
                    <a:pt x="2643" y="461"/>
                    <a:pt x="3189" y="461"/>
                  </a:cubicBezTo>
                  <a:cubicBezTo>
                    <a:pt x="3205" y="461"/>
                    <a:pt x="3220" y="462"/>
                    <a:pt x="3236" y="462"/>
                  </a:cubicBezTo>
                  <a:cubicBezTo>
                    <a:pt x="3802" y="475"/>
                    <a:pt x="4376" y="768"/>
                    <a:pt x="4812" y="1254"/>
                  </a:cubicBezTo>
                  <a:cubicBezTo>
                    <a:pt x="5308" y="1815"/>
                    <a:pt x="5563" y="2534"/>
                    <a:pt x="5508" y="3229"/>
                  </a:cubicBezTo>
                  <a:lnTo>
                    <a:pt x="5967" y="3267"/>
                  </a:lnTo>
                  <a:cubicBezTo>
                    <a:pt x="6032" y="2446"/>
                    <a:pt x="5735" y="1602"/>
                    <a:pt x="5155" y="948"/>
                  </a:cubicBezTo>
                  <a:cubicBezTo>
                    <a:pt x="4636" y="369"/>
                    <a:pt x="3941" y="21"/>
                    <a:pt x="3250" y="3"/>
                  </a:cubicBezTo>
                  <a:cubicBezTo>
                    <a:pt x="3217" y="1"/>
                    <a:pt x="3185" y="0"/>
                    <a:pt x="3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5485316" y="3475139"/>
              <a:ext cx="119643" cy="64001"/>
            </a:xfrm>
            <a:custGeom>
              <a:avLst/>
              <a:gdLst/>
              <a:ahLst/>
              <a:cxnLst/>
              <a:rect l="l" t="t" r="r" b="b"/>
              <a:pathLst>
                <a:path w="6455" h="3453" extrusionOk="0">
                  <a:moveTo>
                    <a:pt x="4845" y="1"/>
                  </a:moveTo>
                  <a:cubicBezTo>
                    <a:pt x="2884" y="1"/>
                    <a:pt x="912" y="1171"/>
                    <a:pt x="1" y="3054"/>
                  </a:cubicBezTo>
                  <a:lnTo>
                    <a:pt x="831" y="3452"/>
                  </a:lnTo>
                  <a:cubicBezTo>
                    <a:pt x="1587" y="1893"/>
                    <a:pt x="3216" y="918"/>
                    <a:pt x="4829" y="918"/>
                  </a:cubicBezTo>
                  <a:cubicBezTo>
                    <a:pt x="5273" y="918"/>
                    <a:pt x="5716" y="992"/>
                    <a:pt x="6139" y="1148"/>
                  </a:cubicBezTo>
                  <a:lnTo>
                    <a:pt x="6454" y="281"/>
                  </a:lnTo>
                  <a:cubicBezTo>
                    <a:pt x="5934" y="91"/>
                    <a:pt x="5390" y="1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5783823" y="3464741"/>
              <a:ext cx="140347" cy="84890"/>
            </a:xfrm>
            <a:custGeom>
              <a:avLst/>
              <a:gdLst/>
              <a:ahLst/>
              <a:cxnLst/>
              <a:rect l="l" t="t" r="r" b="b"/>
              <a:pathLst>
                <a:path w="7572" h="4580" extrusionOk="0">
                  <a:moveTo>
                    <a:pt x="2233" y="0"/>
                  </a:moveTo>
                  <a:cubicBezTo>
                    <a:pt x="1468" y="0"/>
                    <a:pt x="702" y="167"/>
                    <a:pt x="0" y="500"/>
                  </a:cubicBezTo>
                  <a:lnTo>
                    <a:pt x="395" y="1330"/>
                  </a:lnTo>
                  <a:cubicBezTo>
                    <a:pt x="972" y="1055"/>
                    <a:pt x="1600" y="919"/>
                    <a:pt x="2229" y="919"/>
                  </a:cubicBezTo>
                  <a:cubicBezTo>
                    <a:pt x="2909" y="919"/>
                    <a:pt x="3589" y="1079"/>
                    <a:pt x="4206" y="1394"/>
                  </a:cubicBezTo>
                  <a:cubicBezTo>
                    <a:pt x="5402" y="2006"/>
                    <a:pt x="6324" y="3198"/>
                    <a:pt x="6682" y="4580"/>
                  </a:cubicBezTo>
                  <a:lnTo>
                    <a:pt x="7572" y="4352"/>
                  </a:lnTo>
                  <a:cubicBezTo>
                    <a:pt x="7154" y="2716"/>
                    <a:pt x="6051" y="1306"/>
                    <a:pt x="4623" y="574"/>
                  </a:cubicBezTo>
                  <a:cubicBezTo>
                    <a:pt x="3879" y="192"/>
                    <a:pt x="3056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5553892" y="4162655"/>
              <a:ext cx="114231" cy="301713"/>
            </a:xfrm>
            <a:custGeom>
              <a:avLst/>
              <a:gdLst/>
              <a:ahLst/>
              <a:cxnLst/>
              <a:rect l="l" t="t" r="r" b="b"/>
              <a:pathLst>
                <a:path w="6163" h="16278" extrusionOk="0">
                  <a:moveTo>
                    <a:pt x="455" y="1"/>
                  </a:moveTo>
                  <a:lnTo>
                    <a:pt x="0" y="89"/>
                  </a:lnTo>
                  <a:cubicBezTo>
                    <a:pt x="1132" y="5740"/>
                    <a:pt x="3066" y="11183"/>
                    <a:pt x="5754" y="16277"/>
                  </a:cubicBezTo>
                  <a:lnTo>
                    <a:pt x="6162" y="16064"/>
                  </a:lnTo>
                  <a:cubicBezTo>
                    <a:pt x="3492" y="11006"/>
                    <a:pt x="1573" y="5605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5774129" y="4143676"/>
              <a:ext cx="88505" cy="316300"/>
            </a:xfrm>
            <a:custGeom>
              <a:avLst/>
              <a:gdLst/>
              <a:ahLst/>
              <a:cxnLst/>
              <a:rect l="l" t="t" r="r" b="b"/>
              <a:pathLst>
                <a:path w="4775" h="17065" extrusionOk="0">
                  <a:moveTo>
                    <a:pt x="3745" y="0"/>
                  </a:moveTo>
                  <a:lnTo>
                    <a:pt x="3291" y="75"/>
                  </a:lnTo>
                  <a:cubicBezTo>
                    <a:pt x="4297" y="6212"/>
                    <a:pt x="1896" y="12605"/>
                    <a:pt x="0" y="16875"/>
                  </a:cubicBezTo>
                  <a:lnTo>
                    <a:pt x="422" y="17064"/>
                  </a:lnTo>
                  <a:cubicBezTo>
                    <a:pt x="2341" y="12735"/>
                    <a:pt x="4775" y="6259"/>
                    <a:pt x="3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2" name="Google Shape;2122;p59"/>
            <p:cNvGrpSpPr/>
            <p:nvPr/>
          </p:nvGrpSpPr>
          <p:grpSpPr>
            <a:xfrm>
              <a:off x="5160195" y="3096897"/>
              <a:ext cx="1163739" cy="1091508"/>
              <a:chOff x="214725" y="3206450"/>
              <a:chExt cx="1564375" cy="1467475"/>
            </a:xfrm>
          </p:grpSpPr>
          <p:sp>
            <p:nvSpPr>
              <p:cNvPr id="2123" name="Google Shape;2123;p59"/>
              <p:cNvSpPr/>
              <p:nvPr/>
            </p:nvSpPr>
            <p:spPr>
              <a:xfrm>
                <a:off x="692283" y="3394071"/>
                <a:ext cx="753550" cy="425258"/>
              </a:xfrm>
              <a:custGeom>
                <a:avLst/>
                <a:gdLst/>
                <a:ahLst/>
                <a:cxnLst/>
                <a:rect l="l" t="t" r="r" b="b"/>
                <a:pathLst>
                  <a:path w="28614" h="16148" extrusionOk="0">
                    <a:moveTo>
                      <a:pt x="178" y="1"/>
                    </a:moveTo>
                    <a:cubicBezTo>
                      <a:pt x="94" y="1"/>
                      <a:pt x="15" y="68"/>
                      <a:pt x="5" y="157"/>
                    </a:cubicBezTo>
                    <a:cubicBezTo>
                      <a:pt x="0" y="256"/>
                      <a:pt x="51" y="357"/>
                      <a:pt x="206" y="527"/>
                    </a:cubicBezTo>
                    <a:cubicBezTo>
                      <a:pt x="1907" y="2403"/>
                      <a:pt x="20244" y="16147"/>
                      <a:pt x="28444" y="16147"/>
                    </a:cubicBezTo>
                    <a:cubicBezTo>
                      <a:pt x="28539" y="16147"/>
                      <a:pt x="28613" y="16067"/>
                      <a:pt x="28613" y="15972"/>
                    </a:cubicBezTo>
                    <a:cubicBezTo>
                      <a:pt x="28613" y="15877"/>
                      <a:pt x="28539" y="15801"/>
                      <a:pt x="28444" y="15801"/>
                    </a:cubicBezTo>
                    <a:cubicBezTo>
                      <a:pt x="19993" y="15801"/>
                      <a:pt x="866" y="1187"/>
                      <a:pt x="351" y="157"/>
                    </a:cubicBezTo>
                    <a:cubicBezTo>
                      <a:pt x="341" y="76"/>
                      <a:pt x="281" y="11"/>
                      <a:pt x="196" y="2"/>
                    </a:cubicBezTo>
                    <a:cubicBezTo>
                      <a:pt x="190" y="1"/>
                      <a:pt x="184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59"/>
              <p:cNvSpPr/>
              <p:nvPr/>
            </p:nvSpPr>
            <p:spPr>
              <a:xfrm>
                <a:off x="691900" y="3206450"/>
                <a:ext cx="1087200" cy="1467475"/>
              </a:xfrm>
              <a:custGeom>
                <a:avLst/>
                <a:gdLst/>
                <a:ahLst/>
                <a:cxnLst/>
                <a:rect l="l" t="t" r="r" b="b"/>
                <a:pathLst>
                  <a:path w="43488" h="58699" extrusionOk="0">
                    <a:moveTo>
                      <a:pt x="10389" y="0"/>
                    </a:moveTo>
                    <a:cubicBezTo>
                      <a:pt x="8798" y="0"/>
                      <a:pt x="7531" y="316"/>
                      <a:pt x="6744" y="753"/>
                    </a:cubicBezTo>
                    <a:cubicBezTo>
                      <a:pt x="3543" y="2533"/>
                      <a:pt x="2287" y="4350"/>
                      <a:pt x="386" y="7096"/>
                    </a:cubicBezTo>
                    <a:lnTo>
                      <a:pt x="50" y="7581"/>
                    </a:lnTo>
                    <a:cubicBezTo>
                      <a:pt x="1" y="7662"/>
                      <a:pt x="15" y="7766"/>
                      <a:pt x="96" y="7821"/>
                    </a:cubicBezTo>
                    <a:cubicBezTo>
                      <a:pt x="126" y="7842"/>
                      <a:pt x="161" y="7853"/>
                      <a:pt x="194" y="7853"/>
                    </a:cubicBezTo>
                    <a:cubicBezTo>
                      <a:pt x="249" y="7853"/>
                      <a:pt x="302" y="7826"/>
                      <a:pt x="336" y="7777"/>
                    </a:cubicBezTo>
                    <a:lnTo>
                      <a:pt x="671" y="7297"/>
                    </a:lnTo>
                    <a:cubicBezTo>
                      <a:pt x="2548" y="4584"/>
                      <a:pt x="3783" y="2794"/>
                      <a:pt x="6915" y="1053"/>
                    </a:cubicBezTo>
                    <a:cubicBezTo>
                      <a:pt x="7668" y="634"/>
                      <a:pt x="8880" y="332"/>
                      <a:pt x="10405" y="332"/>
                    </a:cubicBezTo>
                    <a:cubicBezTo>
                      <a:pt x="14289" y="332"/>
                      <a:pt x="20204" y="2288"/>
                      <a:pt x="25722" y="9237"/>
                    </a:cubicBezTo>
                    <a:cubicBezTo>
                      <a:pt x="29420" y="13890"/>
                      <a:pt x="31020" y="17397"/>
                      <a:pt x="32717" y="21110"/>
                    </a:cubicBezTo>
                    <a:cubicBezTo>
                      <a:pt x="34368" y="24733"/>
                      <a:pt x="36079" y="28479"/>
                      <a:pt x="39906" y="33353"/>
                    </a:cubicBezTo>
                    <a:cubicBezTo>
                      <a:pt x="42857" y="37106"/>
                      <a:pt x="43113" y="42033"/>
                      <a:pt x="40621" y="46867"/>
                    </a:cubicBezTo>
                    <a:cubicBezTo>
                      <a:pt x="37616" y="52690"/>
                      <a:pt x="30344" y="58352"/>
                      <a:pt x="20672" y="58352"/>
                    </a:cubicBezTo>
                    <a:cubicBezTo>
                      <a:pt x="20281" y="58352"/>
                      <a:pt x="19886" y="58343"/>
                      <a:pt x="19488" y="58324"/>
                    </a:cubicBezTo>
                    <a:cubicBezTo>
                      <a:pt x="19483" y="58324"/>
                      <a:pt x="19477" y="58323"/>
                      <a:pt x="19472" y="58323"/>
                    </a:cubicBezTo>
                    <a:cubicBezTo>
                      <a:pt x="19388" y="58323"/>
                      <a:pt x="19312" y="58400"/>
                      <a:pt x="19308" y="58489"/>
                    </a:cubicBezTo>
                    <a:cubicBezTo>
                      <a:pt x="19303" y="58584"/>
                      <a:pt x="19378" y="58669"/>
                      <a:pt x="19472" y="58674"/>
                    </a:cubicBezTo>
                    <a:cubicBezTo>
                      <a:pt x="19878" y="58689"/>
                      <a:pt x="20283" y="58699"/>
                      <a:pt x="20679" y="58699"/>
                    </a:cubicBezTo>
                    <a:cubicBezTo>
                      <a:pt x="30495" y="58699"/>
                      <a:pt x="37874" y="52940"/>
                      <a:pt x="40926" y="47026"/>
                    </a:cubicBezTo>
                    <a:cubicBezTo>
                      <a:pt x="43488" y="42068"/>
                      <a:pt x="43213" y="37005"/>
                      <a:pt x="40181" y="33138"/>
                    </a:cubicBezTo>
                    <a:cubicBezTo>
                      <a:pt x="36379" y="28294"/>
                      <a:pt x="34678" y="24572"/>
                      <a:pt x="33031" y="20965"/>
                    </a:cubicBezTo>
                    <a:cubicBezTo>
                      <a:pt x="31401" y="17397"/>
                      <a:pt x="29715" y="13710"/>
                      <a:pt x="25993" y="9022"/>
                    </a:cubicBezTo>
                    <a:cubicBezTo>
                      <a:pt x="20402" y="1984"/>
                      <a:pt x="14378" y="0"/>
                      <a:pt x="10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59"/>
              <p:cNvSpPr/>
              <p:nvPr/>
            </p:nvSpPr>
            <p:spPr>
              <a:xfrm>
                <a:off x="479115" y="3429062"/>
                <a:ext cx="258704" cy="510501"/>
              </a:xfrm>
              <a:custGeom>
                <a:avLst/>
                <a:gdLst/>
                <a:ahLst/>
                <a:cxnLst/>
                <a:rect l="l" t="t" r="r" b="b"/>
                <a:pathLst>
                  <a:path w="9251" h="18255" extrusionOk="0">
                    <a:moveTo>
                      <a:pt x="9063" y="1"/>
                    </a:moveTo>
                    <a:cubicBezTo>
                      <a:pt x="8979" y="1"/>
                      <a:pt x="8909" y="58"/>
                      <a:pt x="8891" y="143"/>
                    </a:cubicBezTo>
                    <a:cubicBezTo>
                      <a:pt x="8861" y="298"/>
                      <a:pt x="5949" y="15984"/>
                      <a:pt x="139" y="17915"/>
                    </a:cubicBezTo>
                    <a:cubicBezTo>
                      <a:pt x="49" y="17949"/>
                      <a:pt x="0" y="18044"/>
                      <a:pt x="30" y="18134"/>
                    </a:cubicBezTo>
                    <a:cubicBezTo>
                      <a:pt x="55" y="18210"/>
                      <a:pt x="120" y="18254"/>
                      <a:pt x="195" y="18254"/>
                    </a:cubicBezTo>
                    <a:cubicBezTo>
                      <a:pt x="215" y="18254"/>
                      <a:pt x="230" y="18250"/>
                      <a:pt x="250" y="18245"/>
                    </a:cubicBezTo>
                    <a:cubicBezTo>
                      <a:pt x="6254" y="16243"/>
                      <a:pt x="9115" y="859"/>
                      <a:pt x="9230" y="203"/>
                    </a:cubicBezTo>
                    <a:cubicBezTo>
                      <a:pt x="9251" y="109"/>
                      <a:pt x="9186" y="19"/>
                      <a:pt x="9091" y="3"/>
                    </a:cubicBezTo>
                    <a:cubicBezTo>
                      <a:pt x="9082" y="1"/>
                      <a:pt x="9072" y="1"/>
                      <a:pt x="9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59"/>
              <p:cNvSpPr/>
              <p:nvPr/>
            </p:nvSpPr>
            <p:spPr>
              <a:xfrm>
                <a:off x="214725" y="3394050"/>
                <a:ext cx="489975" cy="1279875"/>
              </a:xfrm>
              <a:custGeom>
                <a:avLst/>
                <a:gdLst/>
                <a:ahLst/>
                <a:cxnLst/>
                <a:rect l="l" t="t" r="r" b="b"/>
                <a:pathLst>
                  <a:path w="19599" h="51195" extrusionOk="0">
                    <a:moveTo>
                      <a:pt x="19296" y="1"/>
                    </a:moveTo>
                    <a:cubicBezTo>
                      <a:pt x="19289" y="1"/>
                      <a:pt x="19281" y="2"/>
                      <a:pt x="19273" y="3"/>
                    </a:cubicBezTo>
                    <a:cubicBezTo>
                      <a:pt x="16216" y="148"/>
                      <a:pt x="13459" y="2049"/>
                      <a:pt x="12258" y="4841"/>
                    </a:cubicBezTo>
                    <a:cubicBezTo>
                      <a:pt x="10558" y="8788"/>
                      <a:pt x="7700" y="14512"/>
                      <a:pt x="3763" y="19375"/>
                    </a:cubicBezTo>
                    <a:cubicBezTo>
                      <a:pt x="386" y="23538"/>
                      <a:pt x="1" y="30962"/>
                      <a:pt x="2807" y="37846"/>
                    </a:cubicBezTo>
                    <a:cubicBezTo>
                      <a:pt x="5910" y="45461"/>
                      <a:pt x="11953" y="50329"/>
                      <a:pt x="19393" y="51195"/>
                    </a:cubicBezTo>
                    <a:lnTo>
                      <a:pt x="19413" y="51195"/>
                    </a:lnTo>
                    <a:cubicBezTo>
                      <a:pt x="19503" y="51195"/>
                      <a:pt x="19578" y="51130"/>
                      <a:pt x="19587" y="51045"/>
                    </a:cubicBezTo>
                    <a:cubicBezTo>
                      <a:pt x="19598" y="50950"/>
                      <a:pt x="19527" y="50860"/>
                      <a:pt x="19433" y="50850"/>
                    </a:cubicBezTo>
                    <a:cubicBezTo>
                      <a:pt x="12123" y="49999"/>
                      <a:pt x="6180" y="45211"/>
                      <a:pt x="3127" y="37716"/>
                    </a:cubicBezTo>
                    <a:cubicBezTo>
                      <a:pt x="366" y="30942"/>
                      <a:pt x="731" y="23658"/>
                      <a:pt x="4028" y="19590"/>
                    </a:cubicBezTo>
                    <a:cubicBezTo>
                      <a:pt x="7995" y="14701"/>
                      <a:pt x="10867" y="8944"/>
                      <a:pt x="12574" y="4981"/>
                    </a:cubicBezTo>
                    <a:cubicBezTo>
                      <a:pt x="13729" y="2303"/>
                      <a:pt x="16361" y="488"/>
                      <a:pt x="19293" y="347"/>
                    </a:cubicBezTo>
                    <a:cubicBezTo>
                      <a:pt x="19388" y="343"/>
                      <a:pt x="19458" y="262"/>
                      <a:pt x="19453" y="167"/>
                    </a:cubicBezTo>
                    <a:cubicBezTo>
                      <a:pt x="19453" y="80"/>
                      <a:pt x="19385" y="1"/>
                      <a:pt x="19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7" name="Google Shape;2127;p59"/>
            <p:cNvGrpSpPr/>
            <p:nvPr/>
          </p:nvGrpSpPr>
          <p:grpSpPr>
            <a:xfrm>
              <a:off x="6031216" y="3843573"/>
              <a:ext cx="88494" cy="159635"/>
              <a:chOff x="7576025" y="3427025"/>
              <a:chExt cx="147000" cy="265175"/>
            </a:xfrm>
          </p:grpSpPr>
          <p:sp>
            <p:nvSpPr>
              <p:cNvPr id="2128" name="Google Shape;2128;p59"/>
              <p:cNvSpPr/>
              <p:nvPr/>
            </p:nvSpPr>
            <p:spPr>
              <a:xfrm>
                <a:off x="7620575" y="3506825"/>
                <a:ext cx="57825" cy="1853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7415" extrusionOk="0">
                    <a:moveTo>
                      <a:pt x="1156" y="0"/>
                    </a:moveTo>
                    <a:cubicBezTo>
                      <a:pt x="1156" y="0"/>
                      <a:pt x="1" y="3468"/>
                      <a:pt x="1" y="4868"/>
                    </a:cubicBezTo>
                    <a:cubicBezTo>
                      <a:pt x="1" y="6274"/>
                      <a:pt x="521" y="7415"/>
                      <a:pt x="1156" y="7415"/>
                    </a:cubicBezTo>
                    <a:cubicBezTo>
                      <a:pt x="1791" y="7415"/>
                      <a:pt x="2312" y="6274"/>
                      <a:pt x="2312" y="4868"/>
                    </a:cubicBezTo>
                    <a:cubicBezTo>
                      <a:pt x="2312" y="3468"/>
                      <a:pt x="1156" y="0"/>
                      <a:pt x="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59"/>
              <p:cNvSpPr/>
              <p:nvPr/>
            </p:nvSpPr>
            <p:spPr>
              <a:xfrm>
                <a:off x="7645075" y="3427025"/>
                <a:ext cx="8800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488" extrusionOk="0">
                    <a:moveTo>
                      <a:pt x="176" y="0"/>
                    </a:moveTo>
                    <a:cubicBezTo>
                      <a:pt x="81" y="0"/>
                      <a:pt x="1" y="75"/>
                      <a:pt x="1" y="176"/>
                    </a:cubicBezTo>
                    <a:lnTo>
                      <a:pt x="1" y="4318"/>
                    </a:lnTo>
                    <a:cubicBezTo>
                      <a:pt x="1" y="4413"/>
                      <a:pt x="81" y="4488"/>
                      <a:pt x="176" y="4488"/>
                    </a:cubicBezTo>
                    <a:cubicBezTo>
                      <a:pt x="271" y="4488"/>
                      <a:pt x="351" y="4413"/>
                      <a:pt x="351" y="4318"/>
                    </a:cubicBezTo>
                    <a:lnTo>
                      <a:pt x="351" y="176"/>
                    </a:lnTo>
                    <a:cubicBezTo>
                      <a:pt x="351" y="75"/>
                      <a:pt x="271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59"/>
              <p:cNvSpPr/>
              <p:nvPr/>
            </p:nvSpPr>
            <p:spPr>
              <a:xfrm>
                <a:off x="7620575" y="3506825"/>
                <a:ext cx="57825" cy="1853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7415" extrusionOk="0">
                    <a:moveTo>
                      <a:pt x="1156" y="0"/>
                    </a:moveTo>
                    <a:cubicBezTo>
                      <a:pt x="1156" y="0"/>
                      <a:pt x="1" y="3468"/>
                      <a:pt x="1" y="4868"/>
                    </a:cubicBezTo>
                    <a:cubicBezTo>
                      <a:pt x="1" y="6274"/>
                      <a:pt x="521" y="7415"/>
                      <a:pt x="1156" y="7415"/>
                    </a:cubicBezTo>
                    <a:cubicBezTo>
                      <a:pt x="1791" y="7415"/>
                      <a:pt x="2312" y="6274"/>
                      <a:pt x="2312" y="4868"/>
                    </a:cubicBezTo>
                    <a:cubicBezTo>
                      <a:pt x="2312" y="3468"/>
                      <a:pt x="1156" y="0"/>
                      <a:pt x="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59"/>
              <p:cNvSpPr/>
              <p:nvPr/>
            </p:nvSpPr>
            <p:spPr>
              <a:xfrm>
                <a:off x="7649450" y="3506825"/>
                <a:ext cx="73575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448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06" y="2472"/>
                      <a:pt x="992" y="3307"/>
                    </a:cubicBezTo>
                    <a:cubicBezTo>
                      <a:pt x="1400" y="4014"/>
                      <a:pt x="1961" y="4485"/>
                      <a:pt x="2355" y="4485"/>
                    </a:cubicBezTo>
                    <a:cubicBezTo>
                      <a:pt x="2429" y="4485"/>
                      <a:pt x="2497" y="4468"/>
                      <a:pt x="2557" y="4433"/>
                    </a:cubicBezTo>
                    <a:cubicBezTo>
                      <a:pt x="2943" y="4214"/>
                      <a:pt x="2858" y="3353"/>
                      <a:pt x="2372" y="2512"/>
                    </a:cubicBezTo>
                    <a:cubicBezTo>
                      <a:pt x="1887" y="167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59"/>
              <p:cNvSpPr/>
              <p:nvPr/>
            </p:nvSpPr>
            <p:spPr>
              <a:xfrm>
                <a:off x="7576025" y="3506825"/>
                <a:ext cx="7345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4485" extrusionOk="0">
                    <a:moveTo>
                      <a:pt x="2938" y="0"/>
                    </a:moveTo>
                    <a:cubicBezTo>
                      <a:pt x="2938" y="0"/>
                      <a:pt x="1051" y="1676"/>
                      <a:pt x="566" y="2512"/>
                    </a:cubicBezTo>
                    <a:cubicBezTo>
                      <a:pt x="86" y="3353"/>
                      <a:pt x="1" y="4214"/>
                      <a:pt x="381" y="4433"/>
                    </a:cubicBezTo>
                    <a:cubicBezTo>
                      <a:pt x="442" y="4468"/>
                      <a:pt x="510" y="4485"/>
                      <a:pt x="584" y="4485"/>
                    </a:cubicBezTo>
                    <a:cubicBezTo>
                      <a:pt x="978" y="4485"/>
                      <a:pt x="1539" y="4014"/>
                      <a:pt x="1947" y="3307"/>
                    </a:cubicBezTo>
                    <a:cubicBezTo>
                      <a:pt x="2432" y="2472"/>
                      <a:pt x="2938" y="0"/>
                      <a:pt x="2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3" name="Google Shape;2133;p59"/>
            <p:cNvGrpSpPr/>
            <p:nvPr/>
          </p:nvGrpSpPr>
          <p:grpSpPr>
            <a:xfrm>
              <a:off x="5298391" y="3843573"/>
              <a:ext cx="88494" cy="159635"/>
              <a:chOff x="7576025" y="3427025"/>
              <a:chExt cx="147000" cy="265175"/>
            </a:xfrm>
          </p:grpSpPr>
          <p:sp>
            <p:nvSpPr>
              <p:cNvPr id="2134" name="Google Shape;2134;p59"/>
              <p:cNvSpPr/>
              <p:nvPr/>
            </p:nvSpPr>
            <p:spPr>
              <a:xfrm>
                <a:off x="7620575" y="3506825"/>
                <a:ext cx="57825" cy="1853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7415" extrusionOk="0">
                    <a:moveTo>
                      <a:pt x="1156" y="0"/>
                    </a:moveTo>
                    <a:cubicBezTo>
                      <a:pt x="1156" y="0"/>
                      <a:pt x="1" y="3468"/>
                      <a:pt x="1" y="4868"/>
                    </a:cubicBezTo>
                    <a:cubicBezTo>
                      <a:pt x="1" y="6274"/>
                      <a:pt x="521" y="7415"/>
                      <a:pt x="1156" y="7415"/>
                    </a:cubicBezTo>
                    <a:cubicBezTo>
                      <a:pt x="1791" y="7415"/>
                      <a:pt x="2312" y="6274"/>
                      <a:pt x="2312" y="4868"/>
                    </a:cubicBezTo>
                    <a:cubicBezTo>
                      <a:pt x="2312" y="3468"/>
                      <a:pt x="1156" y="0"/>
                      <a:pt x="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59"/>
              <p:cNvSpPr/>
              <p:nvPr/>
            </p:nvSpPr>
            <p:spPr>
              <a:xfrm>
                <a:off x="7645075" y="3427025"/>
                <a:ext cx="8800" cy="11220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488" extrusionOk="0">
                    <a:moveTo>
                      <a:pt x="176" y="0"/>
                    </a:moveTo>
                    <a:cubicBezTo>
                      <a:pt x="81" y="0"/>
                      <a:pt x="1" y="75"/>
                      <a:pt x="1" y="176"/>
                    </a:cubicBezTo>
                    <a:lnTo>
                      <a:pt x="1" y="4318"/>
                    </a:lnTo>
                    <a:cubicBezTo>
                      <a:pt x="1" y="4413"/>
                      <a:pt x="81" y="4488"/>
                      <a:pt x="176" y="4488"/>
                    </a:cubicBezTo>
                    <a:cubicBezTo>
                      <a:pt x="271" y="4488"/>
                      <a:pt x="351" y="4413"/>
                      <a:pt x="351" y="4318"/>
                    </a:cubicBezTo>
                    <a:lnTo>
                      <a:pt x="351" y="176"/>
                    </a:lnTo>
                    <a:cubicBezTo>
                      <a:pt x="351" y="75"/>
                      <a:pt x="271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59"/>
              <p:cNvSpPr/>
              <p:nvPr/>
            </p:nvSpPr>
            <p:spPr>
              <a:xfrm>
                <a:off x="7620575" y="3506825"/>
                <a:ext cx="57825" cy="1853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7415" extrusionOk="0">
                    <a:moveTo>
                      <a:pt x="1156" y="0"/>
                    </a:moveTo>
                    <a:cubicBezTo>
                      <a:pt x="1156" y="0"/>
                      <a:pt x="1" y="3468"/>
                      <a:pt x="1" y="4868"/>
                    </a:cubicBezTo>
                    <a:cubicBezTo>
                      <a:pt x="1" y="6274"/>
                      <a:pt x="521" y="7415"/>
                      <a:pt x="1156" y="7415"/>
                    </a:cubicBezTo>
                    <a:cubicBezTo>
                      <a:pt x="1791" y="7415"/>
                      <a:pt x="2312" y="6274"/>
                      <a:pt x="2312" y="4868"/>
                    </a:cubicBezTo>
                    <a:cubicBezTo>
                      <a:pt x="2312" y="3468"/>
                      <a:pt x="1156" y="0"/>
                      <a:pt x="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59"/>
              <p:cNvSpPr/>
              <p:nvPr/>
            </p:nvSpPr>
            <p:spPr>
              <a:xfrm>
                <a:off x="7649450" y="3506825"/>
                <a:ext cx="73575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448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506" y="2472"/>
                      <a:pt x="992" y="3307"/>
                    </a:cubicBezTo>
                    <a:cubicBezTo>
                      <a:pt x="1400" y="4014"/>
                      <a:pt x="1961" y="4485"/>
                      <a:pt x="2355" y="4485"/>
                    </a:cubicBezTo>
                    <a:cubicBezTo>
                      <a:pt x="2429" y="4485"/>
                      <a:pt x="2497" y="4468"/>
                      <a:pt x="2557" y="4433"/>
                    </a:cubicBezTo>
                    <a:cubicBezTo>
                      <a:pt x="2943" y="4214"/>
                      <a:pt x="2858" y="3353"/>
                      <a:pt x="2372" y="2512"/>
                    </a:cubicBezTo>
                    <a:cubicBezTo>
                      <a:pt x="1887" y="167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59"/>
              <p:cNvSpPr/>
              <p:nvPr/>
            </p:nvSpPr>
            <p:spPr>
              <a:xfrm>
                <a:off x="7576025" y="3506825"/>
                <a:ext cx="73450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4485" extrusionOk="0">
                    <a:moveTo>
                      <a:pt x="2938" y="0"/>
                    </a:moveTo>
                    <a:cubicBezTo>
                      <a:pt x="2938" y="0"/>
                      <a:pt x="1051" y="1676"/>
                      <a:pt x="566" y="2512"/>
                    </a:cubicBezTo>
                    <a:cubicBezTo>
                      <a:pt x="86" y="3353"/>
                      <a:pt x="1" y="4214"/>
                      <a:pt x="381" y="4433"/>
                    </a:cubicBezTo>
                    <a:cubicBezTo>
                      <a:pt x="442" y="4468"/>
                      <a:pt x="510" y="4485"/>
                      <a:pt x="584" y="4485"/>
                    </a:cubicBezTo>
                    <a:cubicBezTo>
                      <a:pt x="978" y="4485"/>
                      <a:pt x="1539" y="4014"/>
                      <a:pt x="1947" y="3307"/>
                    </a:cubicBezTo>
                    <a:cubicBezTo>
                      <a:pt x="2432" y="2472"/>
                      <a:pt x="2938" y="0"/>
                      <a:pt x="2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9" name="Google Shape;2139;p59"/>
          <p:cNvGrpSpPr/>
          <p:nvPr/>
        </p:nvGrpSpPr>
        <p:grpSpPr>
          <a:xfrm>
            <a:off x="2155159" y="3101801"/>
            <a:ext cx="985294" cy="1360587"/>
            <a:chOff x="2155159" y="3101801"/>
            <a:chExt cx="985294" cy="1360587"/>
          </a:xfrm>
        </p:grpSpPr>
        <p:grpSp>
          <p:nvGrpSpPr>
            <p:cNvPr id="2140" name="Google Shape;2140;p59"/>
            <p:cNvGrpSpPr/>
            <p:nvPr/>
          </p:nvGrpSpPr>
          <p:grpSpPr>
            <a:xfrm>
              <a:off x="2155159" y="3101801"/>
              <a:ext cx="985294" cy="1360587"/>
              <a:chOff x="2155159" y="3101801"/>
              <a:chExt cx="985294" cy="1360587"/>
            </a:xfrm>
          </p:grpSpPr>
          <p:sp>
            <p:nvSpPr>
              <p:cNvPr id="2141" name="Google Shape;2141;p59"/>
              <p:cNvSpPr/>
              <p:nvPr/>
            </p:nvSpPr>
            <p:spPr>
              <a:xfrm>
                <a:off x="2304060" y="3237367"/>
                <a:ext cx="685980" cy="826809"/>
              </a:xfrm>
              <a:custGeom>
                <a:avLst/>
                <a:gdLst/>
                <a:ahLst/>
                <a:cxnLst/>
                <a:rect l="l" t="t" r="r" b="b"/>
                <a:pathLst>
                  <a:path w="37010" h="44608" extrusionOk="0">
                    <a:moveTo>
                      <a:pt x="18507" y="0"/>
                    </a:moveTo>
                    <a:cubicBezTo>
                      <a:pt x="8286" y="0"/>
                      <a:pt x="1" y="8929"/>
                      <a:pt x="1" y="19948"/>
                    </a:cubicBezTo>
                    <a:cubicBezTo>
                      <a:pt x="1" y="36591"/>
                      <a:pt x="8286" y="44608"/>
                      <a:pt x="18507" y="44608"/>
                    </a:cubicBezTo>
                    <a:cubicBezTo>
                      <a:pt x="28725" y="44608"/>
                      <a:pt x="37009" y="37481"/>
                      <a:pt x="37009" y="19948"/>
                    </a:cubicBezTo>
                    <a:cubicBezTo>
                      <a:pt x="37009" y="8929"/>
                      <a:pt x="28725" y="0"/>
                      <a:pt x="18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59"/>
              <p:cNvSpPr/>
              <p:nvPr/>
            </p:nvSpPr>
            <p:spPr>
              <a:xfrm>
                <a:off x="2529357" y="3907294"/>
                <a:ext cx="235450" cy="466433"/>
              </a:xfrm>
              <a:custGeom>
                <a:avLst/>
                <a:gdLst/>
                <a:ahLst/>
                <a:cxnLst/>
                <a:rect l="l" t="t" r="r" b="b"/>
                <a:pathLst>
                  <a:path w="12703" h="25165" extrusionOk="0">
                    <a:moveTo>
                      <a:pt x="0" y="0"/>
                    </a:moveTo>
                    <a:lnTo>
                      <a:pt x="0" y="25164"/>
                    </a:lnTo>
                    <a:lnTo>
                      <a:pt x="12702" y="25164"/>
                    </a:lnTo>
                    <a:lnTo>
                      <a:pt x="127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59"/>
              <p:cNvSpPr/>
              <p:nvPr/>
            </p:nvSpPr>
            <p:spPr>
              <a:xfrm>
                <a:off x="2292977" y="4107424"/>
                <a:ext cx="718620" cy="354964"/>
              </a:xfrm>
              <a:custGeom>
                <a:avLst/>
                <a:gdLst/>
                <a:ahLst/>
                <a:cxnLst/>
                <a:rect l="l" t="t" r="r" b="b"/>
                <a:pathLst>
                  <a:path w="38771" h="19151" extrusionOk="0">
                    <a:moveTo>
                      <a:pt x="19101" y="0"/>
                    </a:moveTo>
                    <a:cubicBezTo>
                      <a:pt x="8702" y="0"/>
                      <a:pt x="0" y="13361"/>
                      <a:pt x="0" y="18943"/>
                    </a:cubicBezTo>
                    <a:lnTo>
                      <a:pt x="19101" y="19151"/>
                    </a:lnTo>
                    <a:lnTo>
                      <a:pt x="38206" y="19151"/>
                    </a:lnTo>
                    <a:cubicBezTo>
                      <a:pt x="38771" y="14366"/>
                      <a:pt x="29583" y="0"/>
                      <a:pt x="191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59"/>
              <p:cNvSpPr/>
              <p:nvPr/>
            </p:nvSpPr>
            <p:spPr>
              <a:xfrm>
                <a:off x="2476851" y="3564732"/>
                <a:ext cx="34475" cy="70211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8" extrusionOk="0">
                    <a:moveTo>
                      <a:pt x="927" y="0"/>
                    </a:moveTo>
                    <a:cubicBezTo>
                      <a:pt x="418" y="0"/>
                      <a:pt x="1" y="848"/>
                      <a:pt x="1" y="1896"/>
                    </a:cubicBezTo>
                    <a:cubicBezTo>
                      <a:pt x="1" y="2940"/>
                      <a:pt x="418" y="3788"/>
                      <a:pt x="927" y="3788"/>
                    </a:cubicBezTo>
                    <a:cubicBezTo>
                      <a:pt x="1443" y="3788"/>
                      <a:pt x="1860" y="2940"/>
                      <a:pt x="1860" y="1896"/>
                    </a:cubicBezTo>
                    <a:cubicBezTo>
                      <a:pt x="1860" y="848"/>
                      <a:pt x="1443" y="0"/>
                      <a:pt x="9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59"/>
              <p:cNvSpPr/>
              <p:nvPr/>
            </p:nvSpPr>
            <p:spPr>
              <a:xfrm>
                <a:off x="2762031" y="3564732"/>
                <a:ext cx="34475" cy="70211"/>
              </a:xfrm>
              <a:custGeom>
                <a:avLst/>
                <a:gdLst/>
                <a:ahLst/>
                <a:cxnLst/>
                <a:rect l="l" t="t" r="r" b="b"/>
                <a:pathLst>
                  <a:path w="1860" h="3788" extrusionOk="0">
                    <a:moveTo>
                      <a:pt x="933" y="0"/>
                    </a:moveTo>
                    <a:cubicBezTo>
                      <a:pt x="417" y="0"/>
                      <a:pt x="0" y="848"/>
                      <a:pt x="0" y="1896"/>
                    </a:cubicBezTo>
                    <a:cubicBezTo>
                      <a:pt x="0" y="2940"/>
                      <a:pt x="417" y="3788"/>
                      <a:pt x="933" y="3788"/>
                    </a:cubicBezTo>
                    <a:cubicBezTo>
                      <a:pt x="1447" y="3788"/>
                      <a:pt x="1859" y="2940"/>
                      <a:pt x="1859" y="1896"/>
                    </a:cubicBezTo>
                    <a:cubicBezTo>
                      <a:pt x="1859" y="848"/>
                      <a:pt x="1447" y="0"/>
                      <a:pt x="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59"/>
              <p:cNvSpPr/>
              <p:nvPr/>
            </p:nvSpPr>
            <p:spPr>
              <a:xfrm>
                <a:off x="2421416" y="3475139"/>
                <a:ext cx="119643" cy="64001"/>
              </a:xfrm>
              <a:custGeom>
                <a:avLst/>
                <a:gdLst/>
                <a:ahLst/>
                <a:cxnLst/>
                <a:rect l="l" t="t" r="r" b="b"/>
                <a:pathLst>
                  <a:path w="6455" h="3453" extrusionOk="0">
                    <a:moveTo>
                      <a:pt x="4845" y="1"/>
                    </a:moveTo>
                    <a:cubicBezTo>
                      <a:pt x="2884" y="1"/>
                      <a:pt x="912" y="1171"/>
                      <a:pt x="1" y="3054"/>
                    </a:cubicBezTo>
                    <a:lnTo>
                      <a:pt x="831" y="3452"/>
                    </a:lnTo>
                    <a:cubicBezTo>
                      <a:pt x="1587" y="1893"/>
                      <a:pt x="3216" y="918"/>
                      <a:pt x="4829" y="918"/>
                    </a:cubicBezTo>
                    <a:cubicBezTo>
                      <a:pt x="5273" y="918"/>
                      <a:pt x="5716" y="992"/>
                      <a:pt x="6139" y="1148"/>
                    </a:cubicBezTo>
                    <a:lnTo>
                      <a:pt x="6454" y="281"/>
                    </a:lnTo>
                    <a:cubicBezTo>
                      <a:pt x="5934" y="91"/>
                      <a:pt x="5390" y="1"/>
                      <a:pt x="4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59"/>
              <p:cNvSpPr/>
              <p:nvPr/>
            </p:nvSpPr>
            <p:spPr>
              <a:xfrm>
                <a:off x="2719923" y="3464741"/>
                <a:ext cx="140347" cy="84890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4580" extrusionOk="0">
                    <a:moveTo>
                      <a:pt x="2233" y="0"/>
                    </a:moveTo>
                    <a:cubicBezTo>
                      <a:pt x="1468" y="0"/>
                      <a:pt x="702" y="167"/>
                      <a:pt x="0" y="500"/>
                    </a:cubicBezTo>
                    <a:lnTo>
                      <a:pt x="395" y="1330"/>
                    </a:lnTo>
                    <a:cubicBezTo>
                      <a:pt x="972" y="1055"/>
                      <a:pt x="1600" y="919"/>
                      <a:pt x="2229" y="919"/>
                    </a:cubicBezTo>
                    <a:cubicBezTo>
                      <a:pt x="2909" y="919"/>
                      <a:pt x="3589" y="1079"/>
                      <a:pt x="4206" y="1394"/>
                    </a:cubicBezTo>
                    <a:cubicBezTo>
                      <a:pt x="5402" y="2006"/>
                      <a:pt x="6324" y="3198"/>
                      <a:pt x="6682" y="4580"/>
                    </a:cubicBezTo>
                    <a:lnTo>
                      <a:pt x="7572" y="4352"/>
                    </a:lnTo>
                    <a:cubicBezTo>
                      <a:pt x="7154" y="2716"/>
                      <a:pt x="6051" y="1306"/>
                      <a:pt x="4623" y="574"/>
                    </a:cubicBezTo>
                    <a:cubicBezTo>
                      <a:pt x="3879" y="192"/>
                      <a:pt x="3056" y="0"/>
                      <a:pt x="2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59"/>
              <p:cNvSpPr/>
              <p:nvPr/>
            </p:nvSpPr>
            <p:spPr>
              <a:xfrm>
                <a:off x="2268100" y="3101801"/>
                <a:ext cx="766235" cy="597806"/>
              </a:xfrm>
              <a:custGeom>
                <a:avLst/>
                <a:gdLst/>
                <a:ahLst/>
                <a:cxnLst/>
                <a:rect l="l" t="t" r="r" b="b"/>
                <a:pathLst>
                  <a:path w="37970" h="31385" extrusionOk="0">
                    <a:moveTo>
                      <a:pt x="19878" y="1376"/>
                    </a:moveTo>
                    <a:lnTo>
                      <a:pt x="21679" y="6683"/>
                    </a:lnTo>
                    <a:cubicBezTo>
                      <a:pt x="21699" y="6739"/>
                      <a:pt x="21739" y="6779"/>
                      <a:pt x="21794" y="6794"/>
                    </a:cubicBezTo>
                    <a:cubicBezTo>
                      <a:pt x="21810" y="6798"/>
                      <a:pt x="21827" y="6801"/>
                      <a:pt x="21843" y="6801"/>
                    </a:cubicBezTo>
                    <a:cubicBezTo>
                      <a:pt x="21883" y="6801"/>
                      <a:pt x="21923" y="6787"/>
                      <a:pt x="21954" y="6759"/>
                    </a:cubicBezTo>
                    <a:cubicBezTo>
                      <a:pt x="23591" y="5393"/>
                      <a:pt x="25887" y="3492"/>
                      <a:pt x="27048" y="2582"/>
                    </a:cubicBezTo>
                    <a:lnTo>
                      <a:pt x="27048" y="2582"/>
                    </a:lnTo>
                    <a:cubicBezTo>
                      <a:pt x="26097" y="4082"/>
                      <a:pt x="24330" y="7140"/>
                      <a:pt x="24235" y="7299"/>
                    </a:cubicBezTo>
                    <a:cubicBezTo>
                      <a:pt x="24205" y="7350"/>
                      <a:pt x="24205" y="7415"/>
                      <a:pt x="24235" y="7470"/>
                    </a:cubicBezTo>
                    <a:cubicBezTo>
                      <a:pt x="24270" y="7524"/>
                      <a:pt x="24326" y="7554"/>
                      <a:pt x="24386" y="7554"/>
                    </a:cubicBezTo>
                    <a:lnTo>
                      <a:pt x="24390" y="7554"/>
                    </a:lnTo>
                    <a:cubicBezTo>
                      <a:pt x="26287" y="7546"/>
                      <a:pt x="28821" y="7534"/>
                      <a:pt x="30431" y="7534"/>
                    </a:cubicBezTo>
                    <a:cubicBezTo>
                      <a:pt x="30686" y="7534"/>
                      <a:pt x="30918" y="7534"/>
                      <a:pt x="31121" y="7535"/>
                    </a:cubicBezTo>
                    <a:cubicBezTo>
                      <a:pt x="30200" y="8015"/>
                      <a:pt x="28994" y="8875"/>
                      <a:pt x="28809" y="9001"/>
                    </a:cubicBezTo>
                    <a:cubicBezTo>
                      <a:pt x="28759" y="9040"/>
                      <a:pt x="28729" y="9105"/>
                      <a:pt x="28738" y="9170"/>
                    </a:cubicBezTo>
                    <a:cubicBezTo>
                      <a:pt x="28749" y="9235"/>
                      <a:pt x="28798" y="9290"/>
                      <a:pt x="28858" y="9311"/>
                    </a:cubicBezTo>
                    <a:lnTo>
                      <a:pt x="36629" y="11687"/>
                    </a:lnTo>
                    <a:lnTo>
                      <a:pt x="34543" y="11687"/>
                    </a:lnTo>
                    <a:cubicBezTo>
                      <a:pt x="34477" y="11687"/>
                      <a:pt x="34423" y="11722"/>
                      <a:pt x="34393" y="11777"/>
                    </a:cubicBezTo>
                    <a:cubicBezTo>
                      <a:pt x="34363" y="11832"/>
                      <a:pt x="34363" y="11897"/>
                      <a:pt x="34398" y="11952"/>
                    </a:cubicBezTo>
                    <a:lnTo>
                      <a:pt x="36734" y="15705"/>
                    </a:lnTo>
                    <a:lnTo>
                      <a:pt x="35563" y="30849"/>
                    </a:lnTo>
                    <a:lnTo>
                      <a:pt x="34717" y="31005"/>
                    </a:lnTo>
                    <a:lnTo>
                      <a:pt x="34717" y="19372"/>
                    </a:lnTo>
                    <a:cubicBezTo>
                      <a:pt x="34717" y="19307"/>
                      <a:pt x="34677" y="19247"/>
                      <a:pt x="34622" y="19217"/>
                    </a:cubicBezTo>
                    <a:lnTo>
                      <a:pt x="33001" y="18411"/>
                    </a:lnTo>
                    <a:cubicBezTo>
                      <a:pt x="32976" y="18397"/>
                      <a:pt x="32952" y="18391"/>
                      <a:pt x="32922" y="18391"/>
                    </a:cubicBezTo>
                    <a:cubicBezTo>
                      <a:pt x="32892" y="18391"/>
                      <a:pt x="32862" y="18402"/>
                      <a:pt x="32832" y="18416"/>
                    </a:cubicBezTo>
                    <a:cubicBezTo>
                      <a:pt x="32781" y="18451"/>
                      <a:pt x="32751" y="18506"/>
                      <a:pt x="32751" y="18566"/>
                    </a:cubicBezTo>
                    <a:lnTo>
                      <a:pt x="32751" y="21228"/>
                    </a:lnTo>
                    <a:lnTo>
                      <a:pt x="29054" y="15965"/>
                    </a:lnTo>
                    <a:cubicBezTo>
                      <a:pt x="29019" y="15920"/>
                      <a:pt x="28969" y="15894"/>
                      <a:pt x="28914" y="15890"/>
                    </a:cubicBezTo>
                    <a:cubicBezTo>
                      <a:pt x="28854" y="15894"/>
                      <a:pt x="28803" y="15920"/>
                      <a:pt x="28768" y="15965"/>
                    </a:cubicBezTo>
                    <a:lnTo>
                      <a:pt x="27662" y="17501"/>
                    </a:lnTo>
                    <a:lnTo>
                      <a:pt x="23300" y="12608"/>
                    </a:lnTo>
                    <a:cubicBezTo>
                      <a:pt x="23267" y="12569"/>
                      <a:pt x="23221" y="12549"/>
                      <a:pt x="23173" y="12549"/>
                    </a:cubicBezTo>
                    <a:cubicBezTo>
                      <a:pt x="23146" y="12549"/>
                      <a:pt x="23120" y="12555"/>
                      <a:pt x="23095" y="12567"/>
                    </a:cubicBezTo>
                    <a:lnTo>
                      <a:pt x="17317" y="15329"/>
                    </a:lnTo>
                    <a:lnTo>
                      <a:pt x="18417" y="11913"/>
                    </a:lnTo>
                    <a:cubicBezTo>
                      <a:pt x="18437" y="11847"/>
                      <a:pt x="18417" y="11772"/>
                      <a:pt x="18363" y="11727"/>
                    </a:cubicBezTo>
                    <a:cubicBezTo>
                      <a:pt x="18332" y="11699"/>
                      <a:pt x="18291" y="11685"/>
                      <a:pt x="18251" y="11685"/>
                    </a:cubicBezTo>
                    <a:cubicBezTo>
                      <a:pt x="18225" y="11685"/>
                      <a:pt x="18200" y="11691"/>
                      <a:pt x="18176" y="11703"/>
                    </a:cubicBezTo>
                    <a:lnTo>
                      <a:pt x="10247" y="15580"/>
                    </a:lnTo>
                    <a:cubicBezTo>
                      <a:pt x="11068" y="14499"/>
                      <a:pt x="12023" y="13107"/>
                      <a:pt x="11812" y="12703"/>
                    </a:cubicBezTo>
                    <a:cubicBezTo>
                      <a:pt x="11789" y="12658"/>
                      <a:pt x="11716" y="12548"/>
                      <a:pt x="11530" y="12548"/>
                    </a:cubicBezTo>
                    <a:cubicBezTo>
                      <a:pt x="11526" y="12548"/>
                      <a:pt x="11522" y="12548"/>
                      <a:pt x="11518" y="12548"/>
                    </a:cubicBezTo>
                    <a:cubicBezTo>
                      <a:pt x="10773" y="12583"/>
                      <a:pt x="6344" y="14779"/>
                      <a:pt x="5099" y="15400"/>
                    </a:cubicBezTo>
                    <a:cubicBezTo>
                      <a:pt x="5233" y="13298"/>
                      <a:pt x="5164" y="13288"/>
                      <a:pt x="4988" y="13263"/>
                    </a:cubicBezTo>
                    <a:cubicBezTo>
                      <a:pt x="4978" y="13262"/>
                      <a:pt x="4968" y="13261"/>
                      <a:pt x="4958" y="13261"/>
                    </a:cubicBezTo>
                    <a:cubicBezTo>
                      <a:pt x="4811" y="13261"/>
                      <a:pt x="4762" y="13435"/>
                      <a:pt x="4739" y="13543"/>
                    </a:cubicBezTo>
                    <a:cubicBezTo>
                      <a:pt x="4623" y="14044"/>
                      <a:pt x="2476" y="15820"/>
                      <a:pt x="786" y="17111"/>
                    </a:cubicBezTo>
                    <a:cubicBezTo>
                      <a:pt x="2097" y="14939"/>
                      <a:pt x="6019" y="8785"/>
                      <a:pt x="8581" y="8454"/>
                    </a:cubicBezTo>
                    <a:cubicBezTo>
                      <a:pt x="8646" y="8445"/>
                      <a:pt x="8701" y="8400"/>
                      <a:pt x="8720" y="8340"/>
                    </a:cubicBezTo>
                    <a:cubicBezTo>
                      <a:pt x="8746" y="8280"/>
                      <a:pt x="8731" y="8209"/>
                      <a:pt x="8686" y="8165"/>
                    </a:cubicBezTo>
                    <a:cubicBezTo>
                      <a:pt x="7670" y="7059"/>
                      <a:pt x="6210" y="6419"/>
                      <a:pt x="5249" y="5993"/>
                    </a:cubicBezTo>
                    <a:cubicBezTo>
                      <a:pt x="4889" y="5838"/>
                      <a:pt x="4458" y="5648"/>
                      <a:pt x="4288" y="5523"/>
                    </a:cubicBezTo>
                    <a:cubicBezTo>
                      <a:pt x="5132" y="5203"/>
                      <a:pt x="9940" y="4858"/>
                      <a:pt x="12491" y="4858"/>
                    </a:cubicBezTo>
                    <a:cubicBezTo>
                      <a:pt x="13330" y="4858"/>
                      <a:pt x="13924" y="4895"/>
                      <a:pt x="14054" y="4983"/>
                    </a:cubicBezTo>
                    <a:cubicBezTo>
                      <a:pt x="14086" y="5011"/>
                      <a:pt x="14156" y="5073"/>
                      <a:pt x="14242" y="5073"/>
                    </a:cubicBezTo>
                    <a:cubicBezTo>
                      <a:pt x="14262" y="5073"/>
                      <a:pt x="14283" y="5070"/>
                      <a:pt x="14304" y="5062"/>
                    </a:cubicBezTo>
                    <a:cubicBezTo>
                      <a:pt x="14364" y="5038"/>
                      <a:pt x="14419" y="4972"/>
                      <a:pt x="14430" y="4907"/>
                    </a:cubicBezTo>
                    <a:cubicBezTo>
                      <a:pt x="14465" y="4618"/>
                      <a:pt x="13373" y="2887"/>
                      <a:pt x="12424" y="1781"/>
                    </a:cubicBezTo>
                    <a:lnTo>
                      <a:pt x="12424" y="1781"/>
                    </a:lnTo>
                    <a:cubicBezTo>
                      <a:pt x="14419" y="2942"/>
                      <a:pt x="18597" y="5563"/>
                      <a:pt x="19518" y="6734"/>
                    </a:cubicBezTo>
                    <a:cubicBezTo>
                      <a:pt x="19553" y="6780"/>
                      <a:pt x="19627" y="6812"/>
                      <a:pt x="19691" y="6812"/>
                    </a:cubicBezTo>
                    <a:cubicBezTo>
                      <a:pt x="19710" y="6812"/>
                      <a:pt x="19728" y="6809"/>
                      <a:pt x="19743" y="6803"/>
                    </a:cubicBezTo>
                    <a:cubicBezTo>
                      <a:pt x="19873" y="6754"/>
                      <a:pt x="20093" y="6679"/>
                      <a:pt x="19878" y="1376"/>
                    </a:cubicBezTo>
                    <a:close/>
                    <a:moveTo>
                      <a:pt x="19655" y="0"/>
                    </a:moveTo>
                    <a:cubicBezTo>
                      <a:pt x="19643" y="0"/>
                      <a:pt x="19630" y="2"/>
                      <a:pt x="19617" y="5"/>
                    </a:cubicBezTo>
                    <a:cubicBezTo>
                      <a:pt x="19533" y="19"/>
                      <a:pt x="19473" y="95"/>
                      <a:pt x="19478" y="180"/>
                    </a:cubicBezTo>
                    <a:cubicBezTo>
                      <a:pt x="19573" y="2201"/>
                      <a:pt x="19668" y="5362"/>
                      <a:pt x="19587" y="6299"/>
                    </a:cubicBezTo>
                    <a:cubicBezTo>
                      <a:pt x="18038" y="4710"/>
                      <a:pt x="11844" y="879"/>
                      <a:pt x="11386" y="879"/>
                    </a:cubicBezTo>
                    <a:cubicBezTo>
                      <a:pt x="11381" y="879"/>
                      <a:pt x="11377" y="879"/>
                      <a:pt x="11373" y="880"/>
                    </a:cubicBezTo>
                    <a:cubicBezTo>
                      <a:pt x="11308" y="896"/>
                      <a:pt x="11258" y="950"/>
                      <a:pt x="11242" y="1016"/>
                    </a:cubicBezTo>
                    <a:cubicBezTo>
                      <a:pt x="11223" y="1141"/>
                      <a:pt x="11313" y="1201"/>
                      <a:pt x="11428" y="1286"/>
                    </a:cubicBezTo>
                    <a:cubicBezTo>
                      <a:pt x="12239" y="1856"/>
                      <a:pt x="13539" y="3827"/>
                      <a:pt x="13955" y="4602"/>
                    </a:cubicBezTo>
                    <a:cubicBezTo>
                      <a:pt x="13591" y="4530"/>
                      <a:pt x="12984" y="4500"/>
                      <a:pt x="12243" y="4500"/>
                    </a:cubicBezTo>
                    <a:cubicBezTo>
                      <a:pt x="9379" y="4500"/>
                      <a:pt x="4514" y="4960"/>
                      <a:pt x="4013" y="5278"/>
                    </a:cubicBezTo>
                    <a:cubicBezTo>
                      <a:pt x="3853" y="5378"/>
                      <a:pt x="3878" y="5508"/>
                      <a:pt x="3887" y="5549"/>
                    </a:cubicBezTo>
                    <a:cubicBezTo>
                      <a:pt x="3963" y="5798"/>
                      <a:pt x="4338" y="5974"/>
                      <a:pt x="5109" y="6313"/>
                    </a:cubicBezTo>
                    <a:cubicBezTo>
                      <a:pt x="6030" y="6719"/>
                      <a:pt x="7270" y="7260"/>
                      <a:pt x="8216" y="8175"/>
                    </a:cubicBezTo>
                    <a:cubicBezTo>
                      <a:pt x="4954" y="9096"/>
                      <a:pt x="245" y="17330"/>
                      <a:pt x="40" y="17691"/>
                    </a:cubicBezTo>
                    <a:cubicBezTo>
                      <a:pt x="1" y="17760"/>
                      <a:pt x="15" y="17850"/>
                      <a:pt x="81" y="17906"/>
                    </a:cubicBezTo>
                    <a:cubicBezTo>
                      <a:pt x="113" y="17935"/>
                      <a:pt x="153" y="17949"/>
                      <a:pt x="193" y="17949"/>
                    </a:cubicBezTo>
                    <a:cubicBezTo>
                      <a:pt x="229" y="17949"/>
                      <a:pt x="265" y="17937"/>
                      <a:pt x="296" y="17916"/>
                    </a:cubicBezTo>
                    <a:cubicBezTo>
                      <a:pt x="701" y="17610"/>
                      <a:pt x="3868" y="15250"/>
                      <a:pt x="4813" y="14063"/>
                    </a:cubicBezTo>
                    <a:lnTo>
                      <a:pt x="4813" y="14063"/>
                    </a:lnTo>
                    <a:cubicBezTo>
                      <a:pt x="4804" y="14499"/>
                      <a:pt x="4774" y="15109"/>
                      <a:pt x="4734" y="15679"/>
                    </a:cubicBezTo>
                    <a:cubicBezTo>
                      <a:pt x="4728" y="15744"/>
                      <a:pt x="4758" y="15799"/>
                      <a:pt x="4808" y="15834"/>
                    </a:cubicBezTo>
                    <a:cubicBezTo>
                      <a:pt x="4840" y="15854"/>
                      <a:pt x="4874" y="15864"/>
                      <a:pt x="4908" y="15864"/>
                    </a:cubicBezTo>
                    <a:cubicBezTo>
                      <a:pt x="4934" y="15864"/>
                      <a:pt x="4960" y="15858"/>
                      <a:pt x="4984" y="15845"/>
                    </a:cubicBezTo>
                    <a:cubicBezTo>
                      <a:pt x="7260" y="14698"/>
                      <a:pt x="10817" y="12993"/>
                      <a:pt x="11507" y="12897"/>
                    </a:cubicBezTo>
                    <a:lnTo>
                      <a:pt x="11507" y="12897"/>
                    </a:lnTo>
                    <a:cubicBezTo>
                      <a:pt x="11482" y="13273"/>
                      <a:pt x="10477" y="14744"/>
                      <a:pt x="9512" y="15959"/>
                    </a:cubicBezTo>
                    <a:cubicBezTo>
                      <a:pt x="9461" y="16019"/>
                      <a:pt x="9461" y="16109"/>
                      <a:pt x="9517" y="16175"/>
                    </a:cubicBezTo>
                    <a:cubicBezTo>
                      <a:pt x="9550" y="16215"/>
                      <a:pt x="9598" y="16237"/>
                      <a:pt x="9649" y="16237"/>
                    </a:cubicBezTo>
                    <a:cubicBezTo>
                      <a:pt x="9675" y="16237"/>
                      <a:pt x="9701" y="16231"/>
                      <a:pt x="9727" y="16220"/>
                    </a:cubicBezTo>
                    <a:lnTo>
                      <a:pt x="17962" y="12192"/>
                    </a:lnTo>
                    <a:lnTo>
                      <a:pt x="16862" y="15605"/>
                    </a:lnTo>
                    <a:cubicBezTo>
                      <a:pt x="16841" y="15670"/>
                      <a:pt x="16862" y="15744"/>
                      <a:pt x="16916" y="15790"/>
                    </a:cubicBezTo>
                    <a:cubicBezTo>
                      <a:pt x="16947" y="15817"/>
                      <a:pt x="16988" y="15832"/>
                      <a:pt x="17029" y="15832"/>
                    </a:cubicBezTo>
                    <a:cubicBezTo>
                      <a:pt x="17054" y="15832"/>
                      <a:pt x="17079" y="15827"/>
                      <a:pt x="17102" y="15815"/>
                    </a:cubicBezTo>
                    <a:lnTo>
                      <a:pt x="23130" y="12933"/>
                    </a:lnTo>
                    <a:lnTo>
                      <a:pt x="27548" y="17891"/>
                    </a:lnTo>
                    <a:cubicBezTo>
                      <a:pt x="27583" y="17931"/>
                      <a:pt x="27628" y="17946"/>
                      <a:pt x="27688" y="17951"/>
                    </a:cubicBezTo>
                    <a:cubicBezTo>
                      <a:pt x="27743" y="17946"/>
                      <a:pt x="27789" y="17921"/>
                      <a:pt x="27819" y="17876"/>
                    </a:cubicBezTo>
                    <a:lnTo>
                      <a:pt x="28909" y="16365"/>
                    </a:lnTo>
                    <a:lnTo>
                      <a:pt x="32781" y="21873"/>
                    </a:lnTo>
                    <a:cubicBezTo>
                      <a:pt x="32814" y="21922"/>
                      <a:pt x="32868" y="21948"/>
                      <a:pt x="32921" y="21948"/>
                    </a:cubicBezTo>
                    <a:cubicBezTo>
                      <a:pt x="32940" y="21948"/>
                      <a:pt x="32958" y="21945"/>
                      <a:pt x="32976" y="21939"/>
                    </a:cubicBezTo>
                    <a:cubicBezTo>
                      <a:pt x="33047" y="21919"/>
                      <a:pt x="33096" y="21854"/>
                      <a:pt x="33096" y="21773"/>
                    </a:cubicBezTo>
                    <a:lnTo>
                      <a:pt x="33096" y="18847"/>
                    </a:lnTo>
                    <a:lnTo>
                      <a:pt x="34368" y="19482"/>
                    </a:lnTo>
                    <a:lnTo>
                      <a:pt x="34368" y="31209"/>
                    </a:lnTo>
                    <a:cubicBezTo>
                      <a:pt x="34368" y="31259"/>
                      <a:pt x="34393" y="31310"/>
                      <a:pt x="34432" y="31345"/>
                    </a:cubicBezTo>
                    <a:cubicBezTo>
                      <a:pt x="34462" y="31370"/>
                      <a:pt x="34502" y="31384"/>
                      <a:pt x="34543" y="31384"/>
                    </a:cubicBezTo>
                    <a:cubicBezTo>
                      <a:pt x="34552" y="31384"/>
                      <a:pt x="34562" y="31384"/>
                      <a:pt x="34573" y="31379"/>
                    </a:cubicBezTo>
                    <a:lnTo>
                      <a:pt x="35758" y="31164"/>
                    </a:lnTo>
                    <a:cubicBezTo>
                      <a:pt x="35838" y="31149"/>
                      <a:pt x="35894" y="31084"/>
                      <a:pt x="35898" y="31010"/>
                    </a:cubicBezTo>
                    <a:lnTo>
                      <a:pt x="37084" y="15675"/>
                    </a:lnTo>
                    <a:cubicBezTo>
                      <a:pt x="37088" y="15635"/>
                      <a:pt x="37079" y="15599"/>
                      <a:pt x="37058" y="15569"/>
                    </a:cubicBezTo>
                    <a:lnTo>
                      <a:pt x="34853" y="12033"/>
                    </a:lnTo>
                    <a:lnTo>
                      <a:pt x="37785" y="12033"/>
                    </a:lnTo>
                    <a:cubicBezTo>
                      <a:pt x="37869" y="12033"/>
                      <a:pt x="37940" y="11973"/>
                      <a:pt x="37954" y="11887"/>
                    </a:cubicBezTo>
                    <a:cubicBezTo>
                      <a:pt x="37970" y="11802"/>
                      <a:pt x="37915" y="11717"/>
                      <a:pt x="37834" y="11692"/>
                    </a:cubicBezTo>
                    <a:lnTo>
                      <a:pt x="29299" y="9080"/>
                    </a:lnTo>
                    <a:cubicBezTo>
                      <a:pt x="30250" y="8420"/>
                      <a:pt x="31576" y="7590"/>
                      <a:pt x="31985" y="7554"/>
                    </a:cubicBezTo>
                    <a:cubicBezTo>
                      <a:pt x="32075" y="7549"/>
                      <a:pt x="32186" y="7464"/>
                      <a:pt x="32181" y="7369"/>
                    </a:cubicBezTo>
                    <a:cubicBezTo>
                      <a:pt x="32181" y="7309"/>
                      <a:pt x="32181" y="7264"/>
                      <a:pt x="31966" y="7234"/>
                    </a:cubicBezTo>
                    <a:lnTo>
                      <a:pt x="31961" y="7209"/>
                    </a:lnTo>
                    <a:cubicBezTo>
                      <a:pt x="31931" y="7214"/>
                      <a:pt x="31901" y="7219"/>
                      <a:pt x="31871" y="7224"/>
                    </a:cubicBezTo>
                    <a:cubicBezTo>
                      <a:pt x="31567" y="7196"/>
                      <a:pt x="30972" y="7185"/>
                      <a:pt x="29799" y="7185"/>
                    </a:cubicBezTo>
                    <a:cubicBezTo>
                      <a:pt x="28692" y="7185"/>
                      <a:pt x="27070" y="7195"/>
                      <a:pt x="24691" y="7209"/>
                    </a:cubicBezTo>
                    <a:cubicBezTo>
                      <a:pt x="25277" y="6198"/>
                      <a:pt x="27373" y="2601"/>
                      <a:pt x="27813" y="2056"/>
                    </a:cubicBezTo>
                    <a:cubicBezTo>
                      <a:pt x="27939" y="1905"/>
                      <a:pt x="27868" y="1806"/>
                      <a:pt x="27828" y="1771"/>
                    </a:cubicBezTo>
                    <a:cubicBezTo>
                      <a:pt x="27806" y="1749"/>
                      <a:pt x="27786" y="1729"/>
                      <a:pt x="27746" y="1729"/>
                    </a:cubicBezTo>
                    <a:cubicBezTo>
                      <a:pt x="27529" y="1729"/>
                      <a:pt x="26730" y="2313"/>
                      <a:pt x="21924" y="6334"/>
                    </a:cubicBezTo>
                    <a:lnTo>
                      <a:pt x="19818" y="120"/>
                    </a:lnTo>
                    <a:cubicBezTo>
                      <a:pt x="19792" y="47"/>
                      <a:pt x="19727" y="0"/>
                      <a:pt x="19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59"/>
              <p:cNvSpPr/>
              <p:nvPr/>
            </p:nvSpPr>
            <p:spPr>
              <a:xfrm rot="619622">
                <a:off x="2291262" y="3377764"/>
                <a:ext cx="59662" cy="319144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16752" extrusionOk="0">
                    <a:moveTo>
                      <a:pt x="1387" y="0"/>
                    </a:moveTo>
                    <a:cubicBezTo>
                      <a:pt x="1384" y="0"/>
                      <a:pt x="1380" y="0"/>
                      <a:pt x="1377" y="1"/>
                    </a:cubicBezTo>
                    <a:cubicBezTo>
                      <a:pt x="1282" y="5"/>
                      <a:pt x="1212" y="86"/>
                      <a:pt x="1217" y="185"/>
                    </a:cubicBezTo>
                    <a:lnTo>
                      <a:pt x="2353" y="16336"/>
                    </a:lnTo>
                    <a:lnTo>
                      <a:pt x="1552" y="16091"/>
                    </a:lnTo>
                    <a:lnTo>
                      <a:pt x="356" y="1046"/>
                    </a:lnTo>
                    <a:cubicBezTo>
                      <a:pt x="347" y="955"/>
                      <a:pt x="267" y="886"/>
                      <a:pt x="176" y="886"/>
                    </a:cubicBezTo>
                    <a:cubicBezTo>
                      <a:pt x="173" y="886"/>
                      <a:pt x="169" y="887"/>
                      <a:pt x="166" y="887"/>
                    </a:cubicBezTo>
                    <a:cubicBezTo>
                      <a:pt x="72" y="896"/>
                      <a:pt x="1" y="977"/>
                      <a:pt x="11" y="1072"/>
                    </a:cubicBezTo>
                    <a:lnTo>
                      <a:pt x="1217" y="16231"/>
                    </a:lnTo>
                    <a:cubicBezTo>
                      <a:pt x="1222" y="16306"/>
                      <a:pt x="1272" y="16366"/>
                      <a:pt x="1337" y="16386"/>
                    </a:cubicBezTo>
                    <a:lnTo>
                      <a:pt x="2487" y="16742"/>
                    </a:lnTo>
                    <a:cubicBezTo>
                      <a:pt x="2508" y="16746"/>
                      <a:pt x="2522" y="16751"/>
                      <a:pt x="2543" y="16751"/>
                    </a:cubicBezTo>
                    <a:cubicBezTo>
                      <a:pt x="2578" y="16751"/>
                      <a:pt x="2617" y="16737"/>
                      <a:pt x="2647" y="16712"/>
                    </a:cubicBezTo>
                    <a:cubicBezTo>
                      <a:pt x="2693" y="16677"/>
                      <a:pt x="2718" y="16621"/>
                      <a:pt x="2713" y="16566"/>
                    </a:cubicBezTo>
                    <a:lnTo>
                      <a:pt x="1562" y="161"/>
                    </a:lnTo>
                    <a:cubicBezTo>
                      <a:pt x="1557" y="69"/>
                      <a:pt x="1487" y="0"/>
                      <a:pt x="13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59"/>
              <p:cNvSpPr/>
              <p:nvPr/>
            </p:nvSpPr>
            <p:spPr>
              <a:xfrm>
                <a:off x="2155159" y="3624281"/>
                <a:ext cx="257803" cy="276134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898" extrusionOk="0">
                    <a:moveTo>
                      <a:pt x="6278" y="0"/>
                    </a:moveTo>
                    <a:cubicBezTo>
                      <a:pt x="5657" y="0"/>
                      <a:pt x="5036" y="118"/>
                      <a:pt x="4437" y="366"/>
                    </a:cubicBezTo>
                    <a:cubicBezTo>
                      <a:pt x="1364" y="1636"/>
                      <a:pt x="1" y="5836"/>
                      <a:pt x="1392" y="9749"/>
                    </a:cubicBezTo>
                    <a:cubicBezTo>
                      <a:pt x="2515" y="12896"/>
                      <a:pt x="5078" y="14897"/>
                      <a:pt x="7639" y="14897"/>
                    </a:cubicBezTo>
                    <a:cubicBezTo>
                      <a:pt x="8259" y="14897"/>
                      <a:pt x="8878" y="14780"/>
                      <a:pt x="9477" y="14534"/>
                    </a:cubicBezTo>
                    <a:cubicBezTo>
                      <a:pt x="12546" y="13263"/>
                      <a:pt x="13909" y="9063"/>
                      <a:pt x="12518" y="5151"/>
                    </a:cubicBezTo>
                    <a:cubicBezTo>
                      <a:pt x="11399" y="2002"/>
                      <a:pt x="8836" y="0"/>
                      <a:pt x="62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59"/>
              <p:cNvSpPr/>
              <p:nvPr/>
            </p:nvSpPr>
            <p:spPr>
              <a:xfrm>
                <a:off x="2882668" y="3624281"/>
                <a:ext cx="257785" cy="276134"/>
              </a:xfrm>
              <a:custGeom>
                <a:avLst/>
                <a:gdLst/>
                <a:ahLst/>
                <a:cxnLst/>
                <a:rect l="l" t="t" r="r" b="b"/>
                <a:pathLst>
                  <a:path w="13908" h="14898" extrusionOk="0">
                    <a:moveTo>
                      <a:pt x="7630" y="0"/>
                    </a:moveTo>
                    <a:cubicBezTo>
                      <a:pt x="5073" y="0"/>
                      <a:pt x="2510" y="2002"/>
                      <a:pt x="1391" y="5151"/>
                    </a:cubicBezTo>
                    <a:cubicBezTo>
                      <a:pt x="0" y="9063"/>
                      <a:pt x="1363" y="13263"/>
                      <a:pt x="4437" y="14534"/>
                    </a:cubicBezTo>
                    <a:cubicBezTo>
                      <a:pt x="5035" y="14780"/>
                      <a:pt x="5654" y="14897"/>
                      <a:pt x="6273" y="14897"/>
                    </a:cubicBezTo>
                    <a:cubicBezTo>
                      <a:pt x="8832" y="14897"/>
                      <a:pt x="11397" y="12896"/>
                      <a:pt x="12517" y="9749"/>
                    </a:cubicBezTo>
                    <a:cubicBezTo>
                      <a:pt x="13908" y="5836"/>
                      <a:pt x="12545" y="1636"/>
                      <a:pt x="9472" y="366"/>
                    </a:cubicBezTo>
                    <a:cubicBezTo>
                      <a:pt x="8872" y="118"/>
                      <a:pt x="8251" y="0"/>
                      <a:pt x="7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59"/>
              <p:cNvSpPr/>
              <p:nvPr/>
            </p:nvSpPr>
            <p:spPr>
              <a:xfrm>
                <a:off x="2333269" y="3618425"/>
                <a:ext cx="623758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33653" h="24979" extrusionOk="0">
                    <a:moveTo>
                      <a:pt x="16824" y="0"/>
                    </a:moveTo>
                    <a:cubicBezTo>
                      <a:pt x="13737" y="0"/>
                      <a:pt x="3719" y="1744"/>
                      <a:pt x="0" y="11581"/>
                    </a:cubicBezTo>
                    <a:cubicBezTo>
                      <a:pt x="1860" y="18707"/>
                      <a:pt x="10399" y="24979"/>
                      <a:pt x="16824" y="24979"/>
                    </a:cubicBezTo>
                    <a:cubicBezTo>
                      <a:pt x="23254" y="24979"/>
                      <a:pt x="31794" y="18707"/>
                      <a:pt x="33653" y="11581"/>
                    </a:cubicBezTo>
                    <a:cubicBezTo>
                      <a:pt x="29936" y="1744"/>
                      <a:pt x="19916" y="0"/>
                      <a:pt x="168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59"/>
              <p:cNvSpPr/>
              <p:nvPr/>
            </p:nvSpPr>
            <p:spPr>
              <a:xfrm>
                <a:off x="2577212" y="3630638"/>
                <a:ext cx="135862" cy="39276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2119" extrusionOk="0">
                    <a:moveTo>
                      <a:pt x="3662" y="463"/>
                    </a:moveTo>
                    <a:cubicBezTo>
                      <a:pt x="4854" y="608"/>
                      <a:pt x="6606" y="983"/>
                      <a:pt x="6833" y="1372"/>
                    </a:cubicBezTo>
                    <a:cubicBezTo>
                      <a:pt x="6852" y="1400"/>
                      <a:pt x="6848" y="1409"/>
                      <a:pt x="6843" y="1423"/>
                    </a:cubicBezTo>
                    <a:cubicBezTo>
                      <a:pt x="6775" y="1584"/>
                      <a:pt x="6466" y="1654"/>
                      <a:pt x="6030" y="1654"/>
                    </a:cubicBezTo>
                    <a:cubicBezTo>
                      <a:pt x="5410" y="1654"/>
                      <a:pt x="4534" y="1512"/>
                      <a:pt x="3728" y="1289"/>
                    </a:cubicBezTo>
                    <a:lnTo>
                      <a:pt x="3662" y="1275"/>
                    </a:lnTo>
                    <a:lnTo>
                      <a:pt x="3602" y="1289"/>
                    </a:lnTo>
                    <a:cubicBezTo>
                      <a:pt x="2797" y="1512"/>
                      <a:pt x="1919" y="1654"/>
                      <a:pt x="1298" y="1654"/>
                    </a:cubicBezTo>
                    <a:cubicBezTo>
                      <a:pt x="863" y="1654"/>
                      <a:pt x="554" y="1584"/>
                      <a:pt x="487" y="1423"/>
                    </a:cubicBezTo>
                    <a:cubicBezTo>
                      <a:pt x="483" y="1409"/>
                      <a:pt x="478" y="1400"/>
                      <a:pt x="491" y="1372"/>
                    </a:cubicBezTo>
                    <a:cubicBezTo>
                      <a:pt x="724" y="983"/>
                      <a:pt x="2476" y="608"/>
                      <a:pt x="3662" y="463"/>
                    </a:cubicBezTo>
                    <a:close/>
                    <a:moveTo>
                      <a:pt x="3662" y="0"/>
                    </a:moveTo>
                    <a:lnTo>
                      <a:pt x="3639" y="5"/>
                    </a:lnTo>
                    <a:cubicBezTo>
                      <a:pt x="3121" y="65"/>
                      <a:pt x="524" y="407"/>
                      <a:pt x="98" y="1141"/>
                    </a:cubicBezTo>
                    <a:cubicBezTo>
                      <a:pt x="10" y="1289"/>
                      <a:pt x="1" y="1447"/>
                      <a:pt x="65" y="1603"/>
                    </a:cubicBezTo>
                    <a:cubicBezTo>
                      <a:pt x="228" y="1988"/>
                      <a:pt x="746" y="2119"/>
                      <a:pt x="1354" y="2119"/>
                    </a:cubicBezTo>
                    <a:cubicBezTo>
                      <a:pt x="2188" y="2119"/>
                      <a:pt x="3190" y="1877"/>
                      <a:pt x="3662" y="1752"/>
                    </a:cubicBezTo>
                    <a:cubicBezTo>
                      <a:pt x="4141" y="1879"/>
                      <a:pt x="5143" y="2119"/>
                      <a:pt x="5977" y="2119"/>
                    </a:cubicBezTo>
                    <a:cubicBezTo>
                      <a:pt x="6584" y="2119"/>
                      <a:pt x="7101" y="1992"/>
                      <a:pt x="7265" y="1603"/>
                    </a:cubicBezTo>
                    <a:cubicBezTo>
                      <a:pt x="7330" y="1447"/>
                      <a:pt x="7321" y="1289"/>
                      <a:pt x="7233" y="1141"/>
                    </a:cubicBezTo>
                    <a:cubicBezTo>
                      <a:pt x="6806" y="407"/>
                      <a:pt x="4210" y="65"/>
                      <a:pt x="3690" y="5"/>
                    </a:cubicBezTo>
                    <a:lnTo>
                      <a:pt x="36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59"/>
              <p:cNvSpPr/>
              <p:nvPr/>
            </p:nvSpPr>
            <p:spPr>
              <a:xfrm>
                <a:off x="2298833" y="3627265"/>
                <a:ext cx="94769" cy="112081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6047" extrusionOk="0">
                    <a:moveTo>
                      <a:pt x="356" y="1"/>
                    </a:moveTo>
                    <a:lnTo>
                      <a:pt x="0" y="298"/>
                    </a:lnTo>
                    <a:lnTo>
                      <a:pt x="4757" y="6047"/>
                    </a:lnTo>
                    <a:lnTo>
                      <a:pt x="5113" y="5750"/>
                    </a:lnTo>
                    <a:lnTo>
                      <a:pt x="3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59"/>
              <p:cNvSpPr/>
              <p:nvPr/>
            </p:nvSpPr>
            <p:spPr>
              <a:xfrm>
                <a:off x="2896661" y="3627265"/>
                <a:ext cx="94714" cy="112081"/>
              </a:xfrm>
              <a:custGeom>
                <a:avLst/>
                <a:gdLst/>
                <a:ahLst/>
                <a:cxnLst/>
                <a:rect l="l" t="t" r="r" b="b"/>
                <a:pathLst>
                  <a:path w="5110" h="6047" extrusionOk="0">
                    <a:moveTo>
                      <a:pt x="4757" y="1"/>
                    </a:moveTo>
                    <a:lnTo>
                      <a:pt x="1" y="5750"/>
                    </a:lnTo>
                    <a:lnTo>
                      <a:pt x="358" y="6047"/>
                    </a:lnTo>
                    <a:lnTo>
                      <a:pt x="5110" y="298"/>
                    </a:lnTo>
                    <a:lnTo>
                      <a:pt x="47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59"/>
              <p:cNvSpPr/>
              <p:nvPr/>
            </p:nvSpPr>
            <p:spPr>
              <a:xfrm>
                <a:off x="2530544" y="3785026"/>
                <a:ext cx="229612" cy="8619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65" extrusionOk="0">
                    <a:moveTo>
                      <a:pt x="1" y="0"/>
                    </a:moveTo>
                    <a:lnTo>
                      <a:pt x="1" y="464"/>
                    </a:lnTo>
                    <a:lnTo>
                      <a:pt x="12388" y="464"/>
                    </a:lnTo>
                    <a:lnTo>
                      <a:pt x="12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59"/>
              <p:cNvSpPr/>
              <p:nvPr/>
            </p:nvSpPr>
            <p:spPr>
              <a:xfrm>
                <a:off x="2483282" y="3855047"/>
                <a:ext cx="324140" cy="7673"/>
              </a:xfrm>
              <a:custGeom>
                <a:avLst/>
                <a:gdLst/>
                <a:ahLst/>
                <a:cxnLst/>
                <a:rect l="l" t="t" r="r" b="b"/>
                <a:pathLst>
                  <a:path w="17488" h="414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17488" y="414"/>
                    </a:lnTo>
                    <a:lnTo>
                      <a:pt x="174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59"/>
              <p:cNvSpPr/>
              <p:nvPr/>
            </p:nvSpPr>
            <p:spPr>
              <a:xfrm>
                <a:off x="2530544" y="3921992"/>
                <a:ext cx="229612" cy="8508"/>
              </a:xfrm>
              <a:custGeom>
                <a:avLst/>
                <a:gdLst/>
                <a:ahLst/>
                <a:cxnLst/>
                <a:rect l="l" t="t" r="r" b="b"/>
                <a:pathLst>
                  <a:path w="12388" h="459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2388" y="459"/>
                    </a:lnTo>
                    <a:lnTo>
                      <a:pt x="12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59"/>
              <p:cNvSpPr/>
              <p:nvPr/>
            </p:nvSpPr>
            <p:spPr>
              <a:xfrm>
                <a:off x="2199066" y="3692190"/>
                <a:ext cx="111822" cy="116845"/>
              </a:xfrm>
              <a:custGeom>
                <a:avLst/>
                <a:gdLst/>
                <a:ahLst/>
                <a:cxnLst/>
                <a:rect l="l" t="t" r="r" b="b"/>
                <a:pathLst>
                  <a:path w="6033" h="6304" extrusionOk="0">
                    <a:moveTo>
                      <a:pt x="2869" y="1"/>
                    </a:moveTo>
                    <a:cubicBezTo>
                      <a:pt x="2840" y="1"/>
                      <a:pt x="2811" y="1"/>
                      <a:pt x="2782" y="3"/>
                    </a:cubicBezTo>
                    <a:cubicBezTo>
                      <a:pt x="2091" y="21"/>
                      <a:pt x="1396" y="369"/>
                      <a:pt x="877" y="948"/>
                    </a:cubicBezTo>
                    <a:cubicBezTo>
                      <a:pt x="298" y="1602"/>
                      <a:pt x="1" y="2446"/>
                      <a:pt x="65" y="3267"/>
                    </a:cubicBezTo>
                    <a:lnTo>
                      <a:pt x="525" y="3229"/>
                    </a:lnTo>
                    <a:cubicBezTo>
                      <a:pt x="469" y="2534"/>
                      <a:pt x="724" y="1815"/>
                      <a:pt x="1220" y="1254"/>
                    </a:cubicBezTo>
                    <a:cubicBezTo>
                      <a:pt x="1656" y="768"/>
                      <a:pt x="2230" y="475"/>
                      <a:pt x="2797" y="462"/>
                    </a:cubicBezTo>
                    <a:cubicBezTo>
                      <a:pt x="2816" y="461"/>
                      <a:pt x="2835" y="461"/>
                      <a:pt x="2855" y="461"/>
                    </a:cubicBezTo>
                    <a:cubicBezTo>
                      <a:pt x="3394" y="461"/>
                      <a:pt x="3966" y="714"/>
                      <a:pt x="4410" y="1157"/>
                    </a:cubicBezTo>
                    <a:cubicBezTo>
                      <a:pt x="4877" y="1626"/>
                      <a:pt x="5161" y="2232"/>
                      <a:pt x="5202" y="2854"/>
                    </a:cubicBezTo>
                    <a:cubicBezTo>
                      <a:pt x="4832" y="2878"/>
                      <a:pt x="4460" y="3053"/>
                      <a:pt x="4164" y="3359"/>
                    </a:cubicBezTo>
                    <a:cubicBezTo>
                      <a:pt x="3751" y="3781"/>
                      <a:pt x="3561" y="4356"/>
                      <a:pt x="3653" y="4898"/>
                    </a:cubicBezTo>
                    <a:cubicBezTo>
                      <a:pt x="3742" y="5431"/>
                      <a:pt x="4108" y="5899"/>
                      <a:pt x="4622" y="6141"/>
                    </a:cubicBezTo>
                    <a:cubicBezTo>
                      <a:pt x="4855" y="6252"/>
                      <a:pt x="5095" y="6303"/>
                      <a:pt x="5328" y="6303"/>
                    </a:cubicBezTo>
                    <a:cubicBezTo>
                      <a:pt x="5578" y="6303"/>
                      <a:pt x="5818" y="6243"/>
                      <a:pt x="6032" y="6117"/>
                    </a:cubicBezTo>
                    <a:lnTo>
                      <a:pt x="5801" y="5719"/>
                    </a:lnTo>
                    <a:cubicBezTo>
                      <a:pt x="5657" y="5802"/>
                      <a:pt x="5494" y="5843"/>
                      <a:pt x="5325" y="5843"/>
                    </a:cubicBezTo>
                    <a:cubicBezTo>
                      <a:pt x="5160" y="5843"/>
                      <a:pt x="4989" y="5804"/>
                      <a:pt x="4822" y="5724"/>
                    </a:cubicBezTo>
                    <a:cubicBezTo>
                      <a:pt x="4438" y="5548"/>
                      <a:pt x="4173" y="5208"/>
                      <a:pt x="4104" y="4819"/>
                    </a:cubicBezTo>
                    <a:cubicBezTo>
                      <a:pt x="4038" y="4430"/>
                      <a:pt x="4187" y="3995"/>
                      <a:pt x="4493" y="3679"/>
                    </a:cubicBezTo>
                    <a:cubicBezTo>
                      <a:pt x="4729" y="3439"/>
                      <a:pt x="5012" y="3310"/>
                      <a:pt x="5290" y="3310"/>
                    </a:cubicBezTo>
                    <a:cubicBezTo>
                      <a:pt x="5329" y="3310"/>
                      <a:pt x="5367" y="3312"/>
                      <a:pt x="5406" y="3317"/>
                    </a:cubicBezTo>
                    <a:lnTo>
                      <a:pt x="5662" y="3355"/>
                    </a:lnTo>
                    <a:lnTo>
                      <a:pt x="5670" y="3100"/>
                    </a:lnTo>
                    <a:cubicBezTo>
                      <a:pt x="5694" y="2270"/>
                      <a:pt x="5350" y="1444"/>
                      <a:pt x="4734" y="833"/>
                    </a:cubicBezTo>
                    <a:cubicBezTo>
                      <a:pt x="4210" y="304"/>
                      <a:pt x="3533" y="1"/>
                      <a:pt x="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59"/>
              <p:cNvSpPr/>
              <p:nvPr/>
            </p:nvSpPr>
            <p:spPr>
              <a:xfrm>
                <a:off x="2983196" y="3692190"/>
                <a:ext cx="111803" cy="116845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6304" extrusionOk="0">
                    <a:moveTo>
                      <a:pt x="3152" y="0"/>
                    </a:moveTo>
                    <a:cubicBezTo>
                      <a:pt x="2492" y="0"/>
                      <a:pt x="1824" y="307"/>
                      <a:pt x="1299" y="833"/>
                    </a:cubicBezTo>
                    <a:cubicBezTo>
                      <a:pt x="682" y="1444"/>
                      <a:pt x="343" y="2270"/>
                      <a:pt x="366" y="3100"/>
                    </a:cubicBezTo>
                    <a:lnTo>
                      <a:pt x="371" y="3355"/>
                    </a:lnTo>
                    <a:lnTo>
                      <a:pt x="626" y="3317"/>
                    </a:lnTo>
                    <a:cubicBezTo>
                      <a:pt x="667" y="3311"/>
                      <a:pt x="708" y="3308"/>
                      <a:pt x="749" y="3308"/>
                    </a:cubicBezTo>
                    <a:cubicBezTo>
                      <a:pt x="1026" y="3308"/>
                      <a:pt x="1309" y="3441"/>
                      <a:pt x="1539" y="3679"/>
                    </a:cubicBezTo>
                    <a:cubicBezTo>
                      <a:pt x="1845" y="3995"/>
                      <a:pt x="1994" y="4430"/>
                      <a:pt x="1928" y="4819"/>
                    </a:cubicBezTo>
                    <a:cubicBezTo>
                      <a:pt x="1864" y="5208"/>
                      <a:pt x="1594" y="5548"/>
                      <a:pt x="1215" y="5724"/>
                    </a:cubicBezTo>
                    <a:cubicBezTo>
                      <a:pt x="1046" y="5804"/>
                      <a:pt x="873" y="5843"/>
                      <a:pt x="708" y="5843"/>
                    </a:cubicBezTo>
                    <a:cubicBezTo>
                      <a:pt x="538" y="5843"/>
                      <a:pt x="375" y="5802"/>
                      <a:pt x="232" y="5719"/>
                    </a:cubicBezTo>
                    <a:lnTo>
                      <a:pt x="0" y="6117"/>
                    </a:lnTo>
                    <a:cubicBezTo>
                      <a:pt x="214" y="6243"/>
                      <a:pt x="460" y="6303"/>
                      <a:pt x="704" y="6303"/>
                    </a:cubicBezTo>
                    <a:cubicBezTo>
                      <a:pt x="937" y="6303"/>
                      <a:pt x="1177" y="6252"/>
                      <a:pt x="1410" y="6141"/>
                    </a:cubicBezTo>
                    <a:cubicBezTo>
                      <a:pt x="1928" y="5899"/>
                      <a:pt x="2290" y="5431"/>
                      <a:pt x="2383" y="4898"/>
                    </a:cubicBezTo>
                    <a:cubicBezTo>
                      <a:pt x="2471" y="4356"/>
                      <a:pt x="2281" y="3781"/>
                      <a:pt x="1868" y="3359"/>
                    </a:cubicBezTo>
                    <a:cubicBezTo>
                      <a:pt x="1572" y="3053"/>
                      <a:pt x="1201" y="2878"/>
                      <a:pt x="830" y="2854"/>
                    </a:cubicBezTo>
                    <a:cubicBezTo>
                      <a:pt x="871" y="2232"/>
                      <a:pt x="1155" y="1626"/>
                      <a:pt x="1622" y="1157"/>
                    </a:cubicBezTo>
                    <a:cubicBezTo>
                      <a:pt x="2074" y="710"/>
                      <a:pt x="2643" y="461"/>
                      <a:pt x="3189" y="461"/>
                    </a:cubicBezTo>
                    <a:cubicBezTo>
                      <a:pt x="3205" y="461"/>
                      <a:pt x="3220" y="462"/>
                      <a:pt x="3236" y="462"/>
                    </a:cubicBezTo>
                    <a:cubicBezTo>
                      <a:pt x="3802" y="475"/>
                      <a:pt x="4376" y="768"/>
                      <a:pt x="4812" y="1254"/>
                    </a:cubicBezTo>
                    <a:cubicBezTo>
                      <a:pt x="5308" y="1815"/>
                      <a:pt x="5563" y="2534"/>
                      <a:pt x="5508" y="3229"/>
                    </a:cubicBezTo>
                    <a:lnTo>
                      <a:pt x="5967" y="3267"/>
                    </a:lnTo>
                    <a:cubicBezTo>
                      <a:pt x="6032" y="2446"/>
                      <a:pt x="5735" y="1602"/>
                      <a:pt x="5155" y="948"/>
                    </a:cubicBezTo>
                    <a:cubicBezTo>
                      <a:pt x="4636" y="369"/>
                      <a:pt x="3941" y="21"/>
                      <a:pt x="3250" y="3"/>
                    </a:cubicBezTo>
                    <a:cubicBezTo>
                      <a:pt x="3217" y="1"/>
                      <a:pt x="3185" y="0"/>
                      <a:pt x="3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1" name="Google Shape;2161;p59"/>
            <p:cNvGrpSpPr/>
            <p:nvPr/>
          </p:nvGrpSpPr>
          <p:grpSpPr>
            <a:xfrm>
              <a:off x="2462311" y="4164373"/>
              <a:ext cx="370978" cy="163530"/>
              <a:chOff x="1042386" y="2491821"/>
              <a:chExt cx="370978" cy="163530"/>
            </a:xfrm>
          </p:grpSpPr>
          <p:sp>
            <p:nvSpPr>
              <p:cNvPr id="2162" name="Google Shape;2162;p59"/>
              <p:cNvSpPr/>
              <p:nvPr/>
            </p:nvSpPr>
            <p:spPr>
              <a:xfrm>
                <a:off x="1042386" y="2491821"/>
                <a:ext cx="370978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4340" extrusionOk="0">
                    <a:moveTo>
                      <a:pt x="19699" y="0"/>
                    </a:moveTo>
                    <a:cubicBezTo>
                      <a:pt x="17042" y="2457"/>
                      <a:pt x="13514" y="3871"/>
                      <a:pt x="10014" y="3880"/>
                    </a:cubicBezTo>
                    <a:lnTo>
                      <a:pt x="9981" y="3880"/>
                    </a:lnTo>
                    <a:cubicBezTo>
                      <a:pt x="6496" y="3880"/>
                      <a:pt x="2972" y="2485"/>
                      <a:pt x="312" y="52"/>
                    </a:cubicBezTo>
                    <a:lnTo>
                      <a:pt x="0" y="390"/>
                    </a:lnTo>
                    <a:cubicBezTo>
                      <a:pt x="2745" y="2902"/>
                      <a:pt x="6380" y="4340"/>
                      <a:pt x="9981" y="4340"/>
                    </a:cubicBezTo>
                    <a:lnTo>
                      <a:pt x="10014" y="4340"/>
                    </a:lnTo>
                    <a:cubicBezTo>
                      <a:pt x="13630" y="4330"/>
                      <a:pt x="17274" y="2874"/>
                      <a:pt x="20014" y="339"/>
                    </a:cubicBezTo>
                    <a:lnTo>
                      <a:pt x="19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59"/>
              <p:cNvSpPr/>
              <p:nvPr/>
            </p:nvSpPr>
            <p:spPr>
              <a:xfrm>
                <a:off x="1176423" y="2562361"/>
                <a:ext cx="110858" cy="9299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017" extrusionOk="0">
                    <a:moveTo>
                      <a:pt x="5569" y="1"/>
                    </a:moveTo>
                    <a:lnTo>
                      <a:pt x="3464" y="4163"/>
                    </a:lnTo>
                    <a:lnTo>
                      <a:pt x="362" y="200"/>
                    </a:lnTo>
                    <a:lnTo>
                      <a:pt x="0" y="482"/>
                    </a:lnTo>
                    <a:lnTo>
                      <a:pt x="3547" y="5016"/>
                    </a:lnTo>
                    <a:lnTo>
                      <a:pt x="5981" y="209"/>
                    </a:lnTo>
                    <a:lnTo>
                      <a:pt x="5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4" name="Google Shape;2164;p59"/>
          <p:cNvGrpSpPr/>
          <p:nvPr/>
        </p:nvGrpSpPr>
        <p:grpSpPr>
          <a:xfrm>
            <a:off x="6749775" y="1275225"/>
            <a:ext cx="1361782" cy="3187156"/>
            <a:chOff x="6749775" y="1275225"/>
            <a:chExt cx="1361782" cy="3187156"/>
          </a:xfrm>
        </p:grpSpPr>
        <p:sp>
          <p:nvSpPr>
            <p:cNvPr id="2165" name="Google Shape;2165;p59"/>
            <p:cNvSpPr/>
            <p:nvPr/>
          </p:nvSpPr>
          <p:spPr>
            <a:xfrm>
              <a:off x="7334996" y="2169155"/>
              <a:ext cx="254279" cy="503712"/>
            </a:xfrm>
            <a:custGeom>
              <a:avLst/>
              <a:gdLst/>
              <a:ahLst/>
              <a:cxnLst/>
              <a:rect l="l" t="t" r="r" b="b"/>
              <a:pathLst>
                <a:path w="14531" h="28785" extrusionOk="0">
                  <a:moveTo>
                    <a:pt x="0" y="1"/>
                  </a:moveTo>
                  <a:lnTo>
                    <a:pt x="0" y="28785"/>
                  </a:lnTo>
                  <a:lnTo>
                    <a:pt x="14531" y="28785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7091719" y="1597538"/>
              <a:ext cx="740860" cy="819606"/>
            </a:xfrm>
            <a:custGeom>
              <a:avLst/>
              <a:gdLst/>
              <a:ahLst/>
              <a:cxnLst/>
              <a:rect l="l" t="t" r="r" b="b"/>
              <a:pathLst>
                <a:path w="42337" h="46837" extrusionOk="0">
                  <a:moveTo>
                    <a:pt x="21168" y="0"/>
                  </a:moveTo>
                  <a:cubicBezTo>
                    <a:pt x="9477" y="0"/>
                    <a:pt x="0" y="9378"/>
                    <a:pt x="0" y="20945"/>
                  </a:cubicBezTo>
                  <a:cubicBezTo>
                    <a:pt x="0" y="38422"/>
                    <a:pt x="9477" y="46837"/>
                    <a:pt x="21168" y="46837"/>
                  </a:cubicBezTo>
                  <a:cubicBezTo>
                    <a:pt x="32860" y="46837"/>
                    <a:pt x="42337" y="39356"/>
                    <a:pt x="42337" y="20945"/>
                  </a:cubicBezTo>
                  <a:cubicBezTo>
                    <a:pt x="42337" y="9378"/>
                    <a:pt x="32860" y="0"/>
                    <a:pt x="2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7" name="Google Shape;2167;p59"/>
            <p:cNvGrpSpPr/>
            <p:nvPr/>
          </p:nvGrpSpPr>
          <p:grpSpPr>
            <a:xfrm>
              <a:off x="6928890" y="1930391"/>
              <a:ext cx="1059145" cy="276190"/>
              <a:chOff x="5174627" y="1930391"/>
              <a:chExt cx="1059145" cy="276190"/>
            </a:xfrm>
          </p:grpSpPr>
          <p:sp>
            <p:nvSpPr>
              <p:cNvPr id="2168" name="Google Shape;2168;p59"/>
              <p:cNvSpPr/>
              <p:nvPr/>
            </p:nvSpPr>
            <p:spPr>
              <a:xfrm>
                <a:off x="5174627" y="1930391"/>
                <a:ext cx="257729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5" h="14901" extrusionOk="0">
                    <a:moveTo>
                      <a:pt x="6276" y="1"/>
                    </a:moveTo>
                    <a:cubicBezTo>
                      <a:pt x="5654" y="1"/>
                      <a:pt x="5033" y="119"/>
                      <a:pt x="4433" y="367"/>
                    </a:cubicBezTo>
                    <a:cubicBezTo>
                      <a:pt x="1364" y="1638"/>
                      <a:pt x="1" y="5838"/>
                      <a:pt x="1392" y="9750"/>
                    </a:cubicBezTo>
                    <a:cubicBezTo>
                      <a:pt x="2511" y="12899"/>
                      <a:pt x="5071" y="14900"/>
                      <a:pt x="7630" y="14900"/>
                    </a:cubicBezTo>
                    <a:cubicBezTo>
                      <a:pt x="8251" y="14900"/>
                      <a:pt x="8872" y="14782"/>
                      <a:pt x="9473" y="14534"/>
                    </a:cubicBezTo>
                    <a:cubicBezTo>
                      <a:pt x="12546" y="13265"/>
                      <a:pt x="13904" y="9065"/>
                      <a:pt x="12514" y="5151"/>
                    </a:cubicBezTo>
                    <a:cubicBezTo>
                      <a:pt x="11394" y="2003"/>
                      <a:pt x="8835" y="1"/>
                      <a:pt x="62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59"/>
              <p:cNvSpPr/>
              <p:nvPr/>
            </p:nvSpPr>
            <p:spPr>
              <a:xfrm>
                <a:off x="5975969" y="1930391"/>
                <a:ext cx="257803" cy="276190"/>
              </a:xfrm>
              <a:custGeom>
                <a:avLst/>
                <a:gdLst/>
                <a:ahLst/>
                <a:cxnLst/>
                <a:rect l="l" t="t" r="r" b="b"/>
                <a:pathLst>
                  <a:path w="13909" h="14901" extrusionOk="0">
                    <a:moveTo>
                      <a:pt x="7634" y="1"/>
                    </a:moveTo>
                    <a:cubicBezTo>
                      <a:pt x="5075" y="1"/>
                      <a:pt x="2515" y="2003"/>
                      <a:pt x="1396" y="5151"/>
                    </a:cubicBezTo>
                    <a:cubicBezTo>
                      <a:pt x="1" y="9065"/>
                      <a:pt x="1364" y="13265"/>
                      <a:pt x="4438" y="14534"/>
                    </a:cubicBezTo>
                    <a:cubicBezTo>
                      <a:pt x="5038" y="14782"/>
                      <a:pt x="5659" y="14900"/>
                      <a:pt x="6281" y="14900"/>
                    </a:cubicBezTo>
                    <a:cubicBezTo>
                      <a:pt x="8839" y="14900"/>
                      <a:pt x="11399" y="12899"/>
                      <a:pt x="12518" y="9750"/>
                    </a:cubicBezTo>
                    <a:cubicBezTo>
                      <a:pt x="13909" y="5838"/>
                      <a:pt x="12546" y="1638"/>
                      <a:pt x="9477" y="367"/>
                    </a:cubicBezTo>
                    <a:cubicBezTo>
                      <a:pt x="8877" y="119"/>
                      <a:pt x="8255" y="1"/>
                      <a:pt x="76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0" name="Google Shape;2170;p59"/>
            <p:cNvSpPr/>
            <p:nvPr/>
          </p:nvSpPr>
          <p:spPr>
            <a:xfrm>
              <a:off x="6998226" y="2013554"/>
              <a:ext cx="84315" cy="88165"/>
            </a:xfrm>
            <a:custGeom>
              <a:avLst/>
              <a:gdLst/>
              <a:ahLst/>
              <a:cxnLst/>
              <a:rect l="l" t="t" r="r" b="b"/>
              <a:pathLst>
                <a:path w="4818" h="5038" extrusionOk="0">
                  <a:moveTo>
                    <a:pt x="2267" y="0"/>
                  </a:moveTo>
                  <a:cubicBezTo>
                    <a:pt x="2252" y="0"/>
                    <a:pt x="2237" y="0"/>
                    <a:pt x="2222" y="1"/>
                  </a:cubicBezTo>
                  <a:cubicBezTo>
                    <a:pt x="1672" y="17"/>
                    <a:pt x="1116" y="294"/>
                    <a:pt x="701" y="759"/>
                  </a:cubicBezTo>
                  <a:cubicBezTo>
                    <a:pt x="236" y="1281"/>
                    <a:pt x="0" y="1955"/>
                    <a:pt x="54" y="2613"/>
                  </a:cubicBezTo>
                  <a:lnTo>
                    <a:pt x="422" y="2582"/>
                  </a:lnTo>
                  <a:cubicBezTo>
                    <a:pt x="374" y="2027"/>
                    <a:pt x="576" y="1450"/>
                    <a:pt x="974" y="1005"/>
                  </a:cubicBezTo>
                  <a:cubicBezTo>
                    <a:pt x="1325" y="614"/>
                    <a:pt x="1783" y="385"/>
                    <a:pt x="2235" y="368"/>
                  </a:cubicBezTo>
                  <a:cubicBezTo>
                    <a:pt x="2252" y="367"/>
                    <a:pt x="2270" y="367"/>
                    <a:pt x="2287" y="367"/>
                  </a:cubicBezTo>
                  <a:cubicBezTo>
                    <a:pt x="2723" y="367"/>
                    <a:pt x="3170" y="571"/>
                    <a:pt x="3523" y="924"/>
                  </a:cubicBezTo>
                  <a:cubicBezTo>
                    <a:pt x="3897" y="1298"/>
                    <a:pt x="4123" y="1784"/>
                    <a:pt x="4156" y="2279"/>
                  </a:cubicBezTo>
                  <a:cubicBezTo>
                    <a:pt x="3856" y="2296"/>
                    <a:pt x="3563" y="2438"/>
                    <a:pt x="3324" y="2684"/>
                  </a:cubicBezTo>
                  <a:cubicBezTo>
                    <a:pt x="2997" y="3021"/>
                    <a:pt x="2842" y="3483"/>
                    <a:pt x="2916" y="3914"/>
                  </a:cubicBezTo>
                  <a:cubicBezTo>
                    <a:pt x="2991" y="4342"/>
                    <a:pt x="3280" y="4714"/>
                    <a:pt x="3694" y="4905"/>
                  </a:cubicBezTo>
                  <a:cubicBezTo>
                    <a:pt x="3877" y="4993"/>
                    <a:pt x="4069" y="5037"/>
                    <a:pt x="4254" y="5037"/>
                  </a:cubicBezTo>
                  <a:cubicBezTo>
                    <a:pt x="4453" y="5037"/>
                    <a:pt x="4645" y="4986"/>
                    <a:pt x="4818" y="4888"/>
                  </a:cubicBezTo>
                  <a:lnTo>
                    <a:pt x="4635" y="4568"/>
                  </a:lnTo>
                  <a:cubicBezTo>
                    <a:pt x="4519" y="4635"/>
                    <a:pt x="4388" y="4669"/>
                    <a:pt x="4251" y="4669"/>
                  </a:cubicBezTo>
                  <a:cubicBezTo>
                    <a:pt x="4120" y="4669"/>
                    <a:pt x="3984" y="4638"/>
                    <a:pt x="3850" y="4575"/>
                  </a:cubicBezTo>
                  <a:cubicBezTo>
                    <a:pt x="3543" y="4430"/>
                    <a:pt x="3330" y="4160"/>
                    <a:pt x="3277" y="3850"/>
                  </a:cubicBezTo>
                  <a:cubicBezTo>
                    <a:pt x="3226" y="3540"/>
                    <a:pt x="3344" y="3189"/>
                    <a:pt x="3590" y="2940"/>
                  </a:cubicBezTo>
                  <a:cubicBezTo>
                    <a:pt x="3772" y="2750"/>
                    <a:pt x="3996" y="2646"/>
                    <a:pt x="4217" y="2646"/>
                  </a:cubicBezTo>
                  <a:cubicBezTo>
                    <a:pt x="4251" y="2646"/>
                    <a:pt x="4285" y="2649"/>
                    <a:pt x="4318" y="2654"/>
                  </a:cubicBezTo>
                  <a:lnTo>
                    <a:pt x="4521" y="2680"/>
                  </a:lnTo>
                  <a:lnTo>
                    <a:pt x="4528" y="2475"/>
                  </a:lnTo>
                  <a:cubicBezTo>
                    <a:pt x="4544" y="1817"/>
                    <a:pt x="4275" y="1157"/>
                    <a:pt x="3783" y="664"/>
                  </a:cubicBezTo>
                  <a:cubicBezTo>
                    <a:pt x="3353" y="238"/>
                    <a:pt x="2802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7837369" y="2013554"/>
              <a:ext cx="84385" cy="88165"/>
            </a:xfrm>
            <a:custGeom>
              <a:avLst/>
              <a:gdLst/>
              <a:ahLst/>
              <a:cxnLst/>
              <a:rect l="l" t="t" r="r" b="b"/>
              <a:pathLst>
                <a:path w="4822" h="5038" extrusionOk="0">
                  <a:moveTo>
                    <a:pt x="2561" y="0"/>
                  </a:moveTo>
                  <a:cubicBezTo>
                    <a:pt x="2022" y="0"/>
                    <a:pt x="1468" y="236"/>
                    <a:pt x="1039" y="664"/>
                  </a:cubicBezTo>
                  <a:cubicBezTo>
                    <a:pt x="547" y="1157"/>
                    <a:pt x="273" y="1817"/>
                    <a:pt x="293" y="2475"/>
                  </a:cubicBezTo>
                  <a:lnTo>
                    <a:pt x="297" y="2680"/>
                  </a:lnTo>
                  <a:lnTo>
                    <a:pt x="502" y="2654"/>
                  </a:lnTo>
                  <a:cubicBezTo>
                    <a:pt x="534" y="2649"/>
                    <a:pt x="566" y="2647"/>
                    <a:pt x="598" y="2647"/>
                  </a:cubicBezTo>
                  <a:cubicBezTo>
                    <a:pt x="819" y="2647"/>
                    <a:pt x="1045" y="2749"/>
                    <a:pt x="1230" y="2940"/>
                  </a:cubicBezTo>
                  <a:cubicBezTo>
                    <a:pt x="1477" y="3193"/>
                    <a:pt x="1594" y="3540"/>
                    <a:pt x="1541" y="3850"/>
                  </a:cubicBezTo>
                  <a:cubicBezTo>
                    <a:pt x="1490" y="4160"/>
                    <a:pt x="1275" y="4430"/>
                    <a:pt x="971" y="4575"/>
                  </a:cubicBezTo>
                  <a:cubicBezTo>
                    <a:pt x="837" y="4638"/>
                    <a:pt x="700" y="4669"/>
                    <a:pt x="569" y="4669"/>
                  </a:cubicBezTo>
                  <a:cubicBezTo>
                    <a:pt x="432" y="4669"/>
                    <a:pt x="301" y="4635"/>
                    <a:pt x="186" y="4568"/>
                  </a:cubicBezTo>
                  <a:lnTo>
                    <a:pt x="1" y="4888"/>
                  </a:lnTo>
                  <a:cubicBezTo>
                    <a:pt x="172" y="4986"/>
                    <a:pt x="368" y="5037"/>
                    <a:pt x="567" y="5037"/>
                  </a:cubicBezTo>
                  <a:cubicBezTo>
                    <a:pt x="752" y="5037"/>
                    <a:pt x="941" y="4993"/>
                    <a:pt x="1126" y="4905"/>
                  </a:cubicBezTo>
                  <a:cubicBezTo>
                    <a:pt x="1541" y="4714"/>
                    <a:pt x="1831" y="4342"/>
                    <a:pt x="1905" y="3914"/>
                  </a:cubicBezTo>
                  <a:cubicBezTo>
                    <a:pt x="1976" y="3483"/>
                    <a:pt x="1824" y="3021"/>
                    <a:pt x="1493" y="2684"/>
                  </a:cubicBezTo>
                  <a:cubicBezTo>
                    <a:pt x="1258" y="2438"/>
                    <a:pt x="961" y="2296"/>
                    <a:pt x="664" y="2279"/>
                  </a:cubicBezTo>
                  <a:cubicBezTo>
                    <a:pt x="698" y="1784"/>
                    <a:pt x="924" y="1298"/>
                    <a:pt x="1298" y="924"/>
                  </a:cubicBezTo>
                  <a:cubicBezTo>
                    <a:pt x="1652" y="571"/>
                    <a:pt x="2098" y="367"/>
                    <a:pt x="2534" y="367"/>
                  </a:cubicBezTo>
                  <a:cubicBezTo>
                    <a:pt x="2551" y="367"/>
                    <a:pt x="2568" y="367"/>
                    <a:pt x="2586" y="368"/>
                  </a:cubicBezTo>
                  <a:cubicBezTo>
                    <a:pt x="3038" y="385"/>
                    <a:pt x="3496" y="614"/>
                    <a:pt x="3847" y="1005"/>
                  </a:cubicBezTo>
                  <a:cubicBezTo>
                    <a:pt x="4244" y="1450"/>
                    <a:pt x="4443" y="2027"/>
                    <a:pt x="4400" y="2582"/>
                  </a:cubicBezTo>
                  <a:lnTo>
                    <a:pt x="4767" y="2613"/>
                  </a:lnTo>
                  <a:cubicBezTo>
                    <a:pt x="4821" y="1955"/>
                    <a:pt x="4585" y="1281"/>
                    <a:pt x="4120" y="759"/>
                  </a:cubicBezTo>
                  <a:cubicBezTo>
                    <a:pt x="3702" y="297"/>
                    <a:pt x="3149" y="17"/>
                    <a:pt x="2596" y="1"/>
                  </a:cubicBezTo>
                  <a:cubicBezTo>
                    <a:pt x="2584" y="0"/>
                    <a:pt x="2573" y="0"/>
                    <a:pt x="2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7019992" y="2540037"/>
              <a:ext cx="901877" cy="1124844"/>
            </a:xfrm>
            <a:prstGeom prst="roundRect">
              <a:avLst>
                <a:gd name="adj" fmla="val 379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7230812" y="1826006"/>
              <a:ext cx="122441" cy="65499"/>
            </a:xfrm>
            <a:custGeom>
              <a:avLst/>
              <a:gdLst/>
              <a:ahLst/>
              <a:cxnLst/>
              <a:rect l="l" t="t" r="r" b="b"/>
              <a:pathLst>
                <a:path w="6997" h="3743" extrusionOk="0">
                  <a:moveTo>
                    <a:pt x="5247" y="0"/>
                  </a:moveTo>
                  <a:cubicBezTo>
                    <a:pt x="3122" y="0"/>
                    <a:pt x="989" y="1269"/>
                    <a:pt x="1" y="3307"/>
                  </a:cubicBezTo>
                  <a:lnTo>
                    <a:pt x="901" y="3742"/>
                  </a:lnTo>
                  <a:cubicBezTo>
                    <a:pt x="1721" y="2049"/>
                    <a:pt x="3487" y="993"/>
                    <a:pt x="5236" y="993"/>
                  </a:cubicBezTo>
                  <a:cubicBezTo>
                    <a:pt x="5716" y="993"/>
                    <a:pt x="6195" y="1073"/>
                    <a:pt x="6653" y="1240"/>
                  </a:cubicBezTo>
                  <a:lnTo>
                    <a:pt x="6996" y="307"/>
                  </a:lnTo>
                  <a:cubicBezTo>
                    <a:pt x="6430" y="99"/>
                    <a:pt x="5839" y="0"/>
                    <a:pt x="5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7536085" y="1815349"/>
              <a:ext cx="143563" cy="86883"/>
            </a:xfrm>
            <a:custGeom>
              <a:avLst/>
              <a:gdLst/>
              <a:ahLst/>
              <a:cxnLst/>
              <a:rect l="l" t="t" r="r" b="b"/>
              <a:pathLst>
                <a:path w="8204" h="4965" extrusionOk="0">
                  <a:moveTo>
                    <a:pt x="2420" y="1"/>
                  </a:moveTo>
                  <a:cubicBezTo>
                    <a:pt x="1591" y="1"/>
                    <a:pt x="761" y="180"/>
                    <a:pt x="1" y="541"/>
                  </a:cubicBezTo>
                  <a:lnTo>
                    <a:pt x="430" y="1442"/>
                  </a:lnTo>
                  <a:cubicBezTo>
                    <a:pt x="1056" y="1144"/>
                    <a:pt x="1738" y="997"/>
                    <a:pt x="2420" y="997"/>
                  </a:cubicBezTo>
                  <a:cubicBezTo>
                    <a:pt x="3155" y="997"/>
                    <a:pt x="3890" y="1168"/>
                    <a:pt x="4556" y="1509"/>
                  </a:cubicBezTo>
                  <a:cubicBezTo>
                    <a:pt x="5854" y="2173"/>
                    <a:pt x="6855" y="3464"/>
                    <a:pt x="7236" y="4964"/>
                  </a:cubicBezTo>
                  <a:lnTo>
                    <a:pt x="8203" y="4715"/>
                  </a:lnTo>
                  <a:cubicBezTo>
                    <a:pt x="7752" y="2945"/>
                    <a:pt x="6559" y="1414"/>
                    <a:pt x="5011" y="622"/>
                  </a:cubicBezTo>
                  <a:cubicBezTo>
                    <a:pt x="4204" y="208"/>
                    <a:pt x="3312" y="1"/>
                    <a:pt x="2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5" name="Google Shape;2175;p59"/>
            <p:cNvGrpSpPr/>
            <p:nvPr/>
          </p:nvGrpSpPr>
          <p:grpSpPr>
            <a:xfrm>
              <a:off x="7031612" y="3392960"/>
              <a:ext cx="851329" cy="1069421"/>
              <a:chOff x="7623400" y="3984650"/>
              <a:chExt cx="739964" cy="929527"/>
            </a:xfrm>
          </p:grpSpPr>
          <p:sp>
            <p:nvSpPr>
              <p:cNvPr id="2176" name="Google Shape;2176;p59"/>
              <p:cNvSpPr/>
              <p:nvPr/>
            </p:nvSpPr>
            <p:spPr>
              <a:xfrm flipH="1">
                <a:off x="7623400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59"/>
              <p:cNvSpPr/>
              <p:nvPr/>
            </p:nvSpPr>
            <p:spPr>
              <a:xfrm>
                <a:off x="78583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59"/>
              <p:cNvSpPr/>
              <p:nvPr/>
            </p:nvSpPr>
            <p:spPr>
              <a:xfrm>
                <a:off x="8000275" y="4810100"/>
                <a:ext cx="363089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7023" h="2013" extrusionOk="0">
                    <a:moveTo>
                      <a:pt x="5447" y="0"/>
                    </a:moveTo>
                    <a:cubicBezTo>
                      <a:pt x="5017" y="0"/>
                      <a:pt x="4534" y="146"/>
                      <a:pt x="4055" y="428"/>
                    </a:cubicBezTo>
                    <a:cubicBezTo>
                      <a:pt x="3601" y="696"/>
                      <a:pt x="3057" y="937"/>
                      <a:pt x="2480" y="937"/>
                    </a:cubicBezTo>
                    <a:cubicBezTo>
                      <a:pt x="2333" y="937"/>
                      <a:pt x="2183" y="922"/>
                      <a:pt x="2033" y="887"/>
                    </a:cubicBezTo>
                    <a:cubicBezTo>
                      <a:pt x="1644" y="795"/>
                      <a:pt x="1226" y="319"/>
                      <a:pt x="778" y="319"/>
                    </a:cubicBezTo>
                    <a:cubicBezTo>
                      <a:pt x="711" y="319"/>
                      <a:pt x="643" y="329"/>
                      <a:pt x="574" y="354"/>
                    </a:cubicBezTo>
                    <a:cubicBezTo>
                      <a:pt x="0" y="558"/>
                      <a:pt x="394" y="1497"/>
                      <a:pt x="445" y="2013"/>
                    </a:cubicBezTo>
                    <a:lnTo>
                      <a:pt x="6942" y="2013"/>
                    </a:lnTo>
                    <a:cubicBezTo>
                      <a:pt x="7023" y="643"/>
                      <a:pt x="6351" y="0"/>
                      <a:pt x="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59"/>
              <p:cNvSpPr/>
              <p:nvPr/>
            </p:nvSpPr>
            <p:spPr>
              <a:xfrm>
                <a:off x="79315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80" name="Google Shape;2180;p59"/>
              <p:cNvCxnSpPr/>
              <p:nvPr/>
            </p:nvCxnSpPr>
            <p:spPr>
              <a:xfrm>
                <a:off x="7626451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81" name="Google Shape;2181;p59"/>
              <p:cNvSpPr/>
              <p:nvPr/>
            </p:nvSpPr>
            <p:spPr>
              <a:xfrm>
                <a:off x="8035850" y="4854650"/>
                <a:ext cx="11700" cy="11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82" name="Google Shape;2182;p59"/>
              <p:cNvCxnSpPr/>
              <p:nvPr/>
            </p:nvCxnSpPr>
            <p:spPr>
              <a:xfrm>
                <a:off x="8019626" y="4898475"/>
                <a:ext cx="342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3" name="Google Shape;2183;p59"/>
              <p:cNvCxnSpPr/>
              <p:nvPr/>
            </p:nvCxnSpPr>
            <p:spPr>
              <a:xfrm>
                <a:off x="78583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4" name="Google Shape;2184;p59"/>
              <p:cNvCxnSpPr/>
              <p:nvPr/>
            </p:nvCxnSpPr>
            <p:spPr>
              <a:xfrm>
                <a:off x="7831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5" name="Google Shape;2185;p59"/>
              <p:cNvCxnSpPr/>
              <p:nvPr/>
            </p:nvCxnSpPr>
            <p:spPr>
              <a:xfrm>
                <a:off x="78047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6" name="Google Shape;2186;p59"/>
              <p:cNvCxnSpPr/>
              <p:nvPr/>
            </p:nvCxnSpPr>
            <p:spPr>
              <a:xfrm>
                <a:off x="77779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7" name="Google Shape;2187;p59"/>
              <p:cNvCxnSpPr/>
              <p:nvPr/>
            </p:nvCxnSpPr>
            <p:spPr>
              <a:xfrm>
                <a:off x="8120750" y="4858925"/>
                <a:ext cx="0" cy="26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8" name="Google Shape;2188;p59"/>
              <p:cNvCxnSpPr/>
              <p:nvPr/>
            </p:nvCxnSpPr>
            <p:spPr>
              <a:xfrm>
                <a:off x="8147550" y="4853575"/>
                <a:ext cx="0" cy="3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9" name="Google Shape;2189;p59"/>
              <p:cNvCxnSpPr/>
              <p:nvPr/>
            </p:nvCxnSpPr>
            <p:spPr>
              <a:xfrm>
                <a:off x="8174350" y="4844650"/>
                <a:ext cx="0" cy="40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0" name="Google Shape;2190;p59"/>
              <p:cNvCxnSpPr/>
              <p:nvPr/>
            </p:nvCxnSpPr>
            <p:spPr>
              <a:xfrm>
                <a:off x="8201150" y="4830375"/>
                <a:ext cx="0" cy="54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91" name="Google Shape;2191;p59"/>
              <p:cNvSpPr/>
              <p:nvPr/>
            </p:nvSpPr>
            <p:spPr>
              <a:xfrm>
                <a:off x="8047550" y="3984650"/>
                <a:ext cx="73200" cy="9066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2" name="Google Shape;2192;p59"/>
            <p:cNvSpPr/>
            <p:nvPr/>
          </p:nvSpPr>
          <p:spPr>
            <a:xfrm>
              <a:off x="7579218" y="1917661"/>
              <a:ext cx="35243" cy="71746"/>
            </a:xfrm>
            <a:custGeom>
              <a:avLst/>
              <a:gdLst/>
              <a:ahLst/>
              <a:cxnLst/>
              <a:rect l="l" t="t" r="r" b="b"/>
              <a:pathLst>
                <a:path w="2014" h="4100" extrusionOk="0">
                  <a:moveTo>
                    <a:pt x="1008" y="1"/>
                  </a:moveTo>
                  <a:cubicBezTo>
                    <a:pt x="453" y="1"/>
                    <a:pt x="0" y="918"/>
                    <a:pt x="0" y="2050"/>
                  </a:cubicBezTo>
                  <a:cubicBezTo>
                    <a:pt x="0" y="3183"/>
                    <a:pt x="453" y="4100"/>
                    <a:pt x="1008" y="4100"/>
                  </a:cubicBezTo>
                  <a:cubicBezTo>
                    <a:pt x="1565" y="4100"/>
                    <a:pt x="2013" y="3183"/>
                    <a:pt x="2013" y="2050"/>
                  </a:cubicBezTo>
                  <a:cubicBezTo>
                    <a:pt x="2013" y="918"/>
                    <a:pt x="1565" y="1"/>
                    <a:pt x="1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7287506" y="1917661"/>
              <a:ext cx="35296" cy="71746"/>
            </a:xfrm>
            <a:custGeom>
              <a:avLst/>
              <a:gdLst/>
              <a:ahLst/>
              <a:cxnLst/>
              <a:rect l="l" t="t" r="r" b="b"/>
              <a:pathLst>
                <a:path w="2017" h="4100" extrusionOk="0">
                  <a:moveTo>
                    <a:pt x="1009" y="1"/>
                  </a:moveTo>
                  <a:cubicBezTo>
                    <a:pt x="452" y="1"/>
                    <a:pt x="1" y="918"/>
                    <a:pt x="1" y="2050"/>
                  </a:cubicBezTo>
                  <a:cubicBezTo>
                    <a:pt x="1" y="3183"/>
                    <a:pt x="452" y="4100"/>
                    <a:pt x="1009" y="4100"/>
                  </a:cubicBezTo>
                  <a:cubicBezTo>
                    <a:pt x="1565" y="4100"/>
                    <a:pt x="2017" y="3183"/>
                    <a:pt x="2017" y="2050"/>
                  </a:cubicBezTo>
                  <a:cubicBezTo>
                    <a:pt x="2017" y="918"/>
                    <a:pt x="1565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94" name="Google Shape;2194;p59"/>
            <p:cNvCxnSpPr/>
            <p:nvPr/>
          </p:nvCxnSpPr>
          <p:spPr>
            <a:xfrm>
              <a:off x="7186613" y="2735880"/>
              <a:ext cx="0" cy="72999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5" name="Google Shape;2195;p59"/>
            <p:cNvCxnSpPr/>
            <p:nvPr/>
          </p:nvCxnSpPr>
          <p:spPr>
            <a:xfrm>
              <a:off x="7734539" y="2713963"/>
              <a:ext cx="0" cy="752082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96" name="Google Shape;2196;p59"/>
            <p:cNvSpPr/>
            <p:nvPr/>
          </p:nvSpPr>
          <p:spPr>
            <a:xfrm>
              <a:off x="7397634" y="1989650"/>
              <a:ext cx="121580" cy="136225"/>
            </a:xfrm>
            <a:custGeom>
              <a:avLst/>
              <a:gdLst/>
              <a:ahLst/>
              <a:cxnLst/>
              <a:rect l="l" t="t" r="r" b="b"/>
              <a:pathLst>
                <a:path w="6467" h="7246" extrusionOk="0">
                  <a:moveTo>
                    <a:pt x="3233" y="0"/>
                  </a:moveTo>
                  <a:cubicBezTo>
                    <a:pt x="1942" y="263"/>
                    <a:pt x="1" y="6213"/>
                    <a:pt x="745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9"/>
            <p:cNvSpPr/>
            <p:nvPr/>
          </p:nvSpPr>
          <p:spPr>
            <a:xfrm rot="849329">
              <a:off x="6968381" y="1601297"/>
              <a:ext cx="539077" cy="533693"/>
            </a:xfrm>
            <a:custGeom>
              <a:avLst/>
              <a:gdLst/>
              <a:ahLst/>
              <a:cxnLst/>
              <a:rect l="l" t="t" r="r" b="b"/>
              <a:pathLst>
                <a:path w="33041" h="32711" extrusionOk="0">
                  <a:moveTo>
                    <a:pt x="32691" y="1"/>
                  </a:moveTo>
                  <a:cubicBezTo>
                    <a:pt x="32595" y="11"/>
                    <a:pt x="32525" y="91"/>
                    <a:pt x="32530" y="186"/>
                  </a:cubicBezTo>
                  <a:cubicBezTo>
                    <a:pt x="32685" y="2066"/>
                    <a:pt x="31760" y="4013"/>
                    <a:pt x="30223" y="5029"/>
                  </a:cubicBezTo>
                  <a:cubicBezTo>
                    <a:pt x="29438" y="5549"/>
                    <a:pt x="28512" y="5811"/>
                    <a:pt x="27591" y="5811"/>
                  </a:cubicBezTo>
                  <a:cubicBezTo>
                    <a:pt x="26725" y="5811"/>
                    <a:pt x="25863" y="5579"/>
                    <a:pt x="25126" y="5114"/>
                  </a:cubicBezTo>
                  <a:cubicBezTo>
                    <a:pt x="25098" y="5095"/>
                    <a:pt x="25065" y="5086"/>
                    <a:pt x="25033" y="5086"/>
                  </a:cubicBezTo>
                  <a:cubicBezTo>
                    <a:pt x="24996" y="5086"/>
                    <a:pt x="24960" y="5098"/>
                    <a:pt x="24930" y="5119"/>
                  </a:cubicBezTo>
                  <a:cubicBezTo>
                    <a:pt x="24870" y="5164"/>
                    <a:pt x="24845" y="5234"/>
                    <a:pt x="24866" y="5303"/>
                  </a:cubicBezTo>
                  <a:cubicBezTo>
                    <a:pt x="25126" y="6264"/>
                    <a:pt x="24470" y="7280"/>
                    <a:pt x="23715" y="7746"/>
                  </a:cubicBezTo>
                  <a:cubicBezTo>
                    <a:pt x="22884" y="8266"/>
                    <a:pt x="21868" y="8365"/>
                    <a:pt x="20903" y="8425"/>
                  </a:cubicBezTo>
                  <a:cubicBezTo>
                    <a:pt x="20233" y="8466"/>
                    <a:pt x="19482" y="8561"/>
                    <a:pt x="19097" y="9162"/>
                  </a:cubicBezTo>
                  <a:cubicBezTo>
                    <a:pt x="18917" y="9446"/>
                    <a:pt x="18867" y="9772"/>
                    <a:pt x="18816" y="10081"/>
                  </a:cubicBezTo>
                  <a:lnTo>
                    <a:pt x="18792" y="10242"/>
                  </a:lnTo>
                  <a:cubicBezTo>
                    <a:pt x="18416" y="12464"/>
                    <a:pt x="16525" y="14320"/>
                    <a:pt x="14389" y="14560"/>
                  </a:cubicBezTo>
                  <a:cubicBezTo>
                    <a:pt x="14343" y="14565"/>
                    <a:pt x="14299" y="14590"/>
                    <a:pt x="14269" y="14630"/>
                  </a:cubicBezTo>
                  <a:cubicBezTo>
                    <a:pt x="14244" y="14669"/>
                    <a:pt x="14229" y="14715"/>
                    <a:pt x="14239" y="14764"/>
                  </a:cubicBezTo>
                  <a:cubicBezTo>
                    <a:pt x="14583" y="16595"/>
                    <a:pt x="13423" y="18392"/>
                    <a:pt x="12122" y="19363"/>
                  </a:cubicBezTo>
                  <a:cubicBezTo>
                    <a:pt x="10676" y="20438"/>
                    <a:pt x="8845" y="20904"/>
                    <a:pt x="7229" y="21308"/>
                  </a:cubicBezTo>
                  <a:cubicBezTo>
                    <a:pt x="7184" y="21319"/>
                    <a:pt x="7149" y="21349"/>
                    <a:pt x="7124" y="21389"/>
                  </a:cubicBezTo>
                  <a:cubicBezTo>
                    <a:pt x="7099" y="21429"/>
                    <a:pt x="7094" y="21474"/>
                    <a:pt x="7104" y="21519"/>
                  </a:cubicBezTo>
                  <a:cubicBezTo>
                    <a:pt x="7810" y="24296"/>
                    <a:pt x="6228" y="27533"/>
                    <a:pt x="3656" y="28593"/>
                  </a:cubicBezTo>
                  <a:cubicBezTo>
                    <a:pt x="3612" y="28609"/>
                    <a:pt x="3577" y="28644"/>
                    <a:pt x="3562" y="28688"/>
                  </a:cubicBezTo>
                  <a:cubicBezTo>
                    <a:pt x="3547" y="28734"/>
                    <a:pt x="3547" y="28783"/>
                    <a:pt x="3566" y="28824"/>
                  </a:cubicBezTo>
                  <a:cubicBezTo>
                    <a:pt x="4012" y="29759"/>
                    <a:pt x="3787" y="31000"/>
                    <a:pt x="3051" y="31720"/>
                  </a:cubicBezTo>
                  <a:cubicBezTo>
                    <a:pt x="2616" y="32144"/>
                    <a:pt x="2021" y="32367"/>
                    <a:pt x="1435" y="32367"/>
                  </a:cubicBezTo>
                  <a:cubicBezTo>
                    <a:pt x="1031" y="32367"/>
                    <a:pt x="632" y="32262"/>
                    <a:pt x="290" y="32046"/>
                  </a:cubicBezTo>
                  <a:cubicBezTo>
                    <a:pt x="262" y="32028"/>
                    <a:pt x="230" y="32020"/>
                    <a:pt x="199" y="32020"/>
                  </a:cubicBezTo>
                  <a:cubicBezTo>
                    <a:pt x="140" y="32020"/>
                    <a:pt x="82" y="32049"/>
                    <a:pt x="49" y="32101"/>
                  </a:cubicBezTo>
                  <a:cubicBezTo>
                    <a:pt x="0" y="32181"/>
                    <a:pt x="24" y="32286"/>
                    <a:pt x="105" y="32341"/>
                  </a:cubicBezTo>
                  <a:cubicBezTo>
                    <a:pt x="504" y="32586"/>
                    <a:pt x="966" y="32711"/>
                    <a:pt x="1435" y="32711"/>
                  </a:cubicBezTo>
                  <a:cubicBezTo>
                    <a:pt x="2111" y="32711"/>
                    <a:pt x="2797" y="32456"/>
                    <a:pt x="3291" y="31971"/>
                  </a:cubicBezTo>
                  <a:cubicBezTo>
                    <a:pt x="4088" y="31191"/>
                    <a:pt x="4358" y="29879"/>
                    <a:pt x="3952" y="28843"/>
                  </a:cubicBezTo>
                  <a:cubicBezTo>
                    <a:pt x="6529" y="27678"/>
                    <a:pt x="8105" y="24441"/>
                    <a:pt x="7480" y="21604"/>
                  </a:cubicBezTo>
                  <a:cubicBezTo>
                    <a:pt x="9085" y="21199"/>
                    <a:pt x="10877" y="20724"/>
                    <a:pt x="12327" y="19643"/>
                  </a:cubicBezTo>
                  <a:cubicBezTo>
                    <a:pt x="13673" y="18637"/>
                    <a:pt x="14874" y="16791"/>
                    <a:pt x="14609" y="14880"/>
                  </a:cubicBezTo>
                  <a:cubicBezTo>
                    <a:pt x="16816" y="14545"/>
                    <a:pt x="18742" y="12609"/>
                    <a:pt x="19132" y="10302"/>
                  </a:cubicBezTo>
                  <a:lnTo>
                    <a:pt x="19157" y="10137"/>
                  </a:lnTo>
                  <a:cubicBezTo>
                    <a:pt x="19202" y="9847"/>
                    <a:pt x="19247" y="9571"/>
                    <a:pt x="19386" y="9351"/>
                  </a:cubicBezTo>
                  <a:cubicBezTo>
                    <a:pt x="19682" y="8887"/>
                    <a:pt x="20312" y="8811"/>
                    <a:pt x="20928" y="8771"/>
                  </a:cubicBezTo>
                  <a:cubicBezTo>
                    <a:pt x="21933" y="8711"/>
                    <a:pt x="23000" y="8606"/>
                    <a:pt x="23900" y="8040"/>
                  </a:cubicBezTo>
                  <a:cubicBezTo>
                    <a:pt x="24681" y="7555"/>
                    <a:pt x="25341" y="6594"/>
                    <a:pt x="25265" y="5594"/>
                  </a:cubicBezTo>
                  <a:lnTo>
                    <a:pt x="25265" y="5594"/>
                  </a:lnTo>
                  <a:cubicBezTo>
                    <a:pt x="25981" y="5970"/>
                    <a:pt x="26786" y="6158"/>
                    <a:pt x="27594" y="6158"/>
                  </a:cubicBezTo>
                  <a:cubicBezTo>
                    <a:pt x="28581" y="6158"/>
                    <a:pt x="29574" y="5878"/>
                    <a:pt x="30419" y="5319"/>
                  </a:cubicBezTo>
                  <a:cubicBezTo>
                    <a:pt x="32050" y="4234"/>
                    <a:pt x="33040" y="2162"/>
                    <a:pt x="32876" y="161"/>
                  </a:cubicBezTo>
                  <a:cubicBezTo>
                    <a:pt x="32871" y="66"/>
                    <a:pt x="32786" y="1"/>
                    <a:pt x="32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9"/>
            <p:cNvSpPr/>
            <p:nvPr/>
          </p:nvSpPr>
          <p:spPr>
            <a:xfrm>
              <a:off x="6749775" y="1275225"/>
              <a:ext cx="865302" cy="1112430"/>
            </a:xfrm>
            <a:custGeom>
              <a:avLst/>
              <a:gdLst/>
              <a:ahLst/>
              <a:cxnLst/>
              <a:rect l="l" t="t" r="r" b="b"/>
              <a:pathLst>
                <a:path w="46310" h="59536" extrusionOk="0">
                  <a:moveTo>
                    <a:pt x="25702" y="0"/>
                  </a:moveTo>
                  <a:cubicBezTo>
                    <a:pt x="25140" y="0"/>
                    <a:pt x="24580" y="93"/>
                    <a:pt x="24055" y="287"/>
                  </a:cubicBezTo>
                  <a:cubicBezTo>
                    <a:pt x="22194" y="978"/>
                    <a:pt x="20948" y="2899"/>
                    <a:pt x="21104" y="4765"/>
                  </a:cubicBezTo>
                  <a:cubicBezTo>
                    <a:pt x="20225" y="4369"/>
                    <a:pt x="19246" y="4176"/>
                    <a:pt x="18265" y="4176"/>
                  </a:cubicBezTo>
                  <a:cubicBezTo>
                    <a:pt x="16702" y="4176"/>
                    <a:pt x="15133" y="4665"/>
                    <a:pt x="13953" y="5606"/>
                  </a:cubicBezTo>
                  <a:cubicBezTo>
                    <a:pt x="12018" y="7152"/>
                    <a:pt x="11207" y="9849"/>
                    <a:pt x="11958" y="12120"/>
                  </a:cubicBezTo>
                  <a:cubicBezTo>
                    <a:pt x="11724" y="12095"/>
                    <a:pt x="11490" y="12084"/>
                    <a:pt x="11255" y="12084"/>
                  </a:cubicBezTo>
                  <a:cubicBezTo>
                    <a:pt x="8924" y="12084"/>
                    <a:pt x="6630" y="13261"/>
                    <a:pt x="5444" y="15156"/>
                  </a:cubicBezTo>
                  <a:cubicBezTo>
                    <a:pt x="4137" y="17243"/>
                    <a:pt x="4293" y="20000"/>
                    <a:pt x="5799" y="21956"/>
                  </a:cubicBezTo>
                  <a:cubicBezTo>
                    <a:pt x="3477" y="22501"/>
                    <a:pt x="1511" y="24273"/>
                    <a:pt x="860" y="26434"/>
                  </a:cubicBezTo>
                  <a:cubicBezTo>
                    <a:pt x="205" y="28611"/>
                    <a:pt x="916" y="31092"/>
                    <a:pt x="2622" y="32694"/>
                  </a:cubicBezTo>
                  <a:cubicBezTo>
                    <a:pt x="980" y="33708"/>
                    <a:pt x="1" y="35635"/>
                    <a:pt x="216" y="37467"/>
                  </a:cubicBezTo>
                  <a:cubicBezTo>
                    <a:pt x="426" y="39277"/>
                    <a:pt x="1802" y="40949"/>
                    <a:pt x="3613" y="41624"/>
                  </a:cubicBezTo>
                  <a:cubicBezTo>
                    <a:pt x="1996" y="43245"/>
                    <a:pt x="1796" y="46006"/>
                    <a:pt x="3213" y="47793"/>
                  </a:cubicBezTo>
                  <a:cubicBezTo>
                    <a:pt x="4176" y="49015"/>
                    <a:pt x="5824" y="49695"/>
                    <a:pt x="7452" y="49695"/>
                  </a:cubicBezTo>
                  <a:cubicBezTo>
                    <a:pt x="8123" y="49695"/>
                    <a:pt x="8791" y="49580"/>
                    <a:pt x="9406" y="49338"/>
                  </a:cubicBezTo>
                  <a:lnTo>
                    <a:pt x="9406" y="49338"/>
                  </a:lnTo>
                  <a:cubicBezTo>
                    <a:pt x="9196" y="49834"/>
                    <a:pt x="9146" y="50394"/>
                    <a:pt x="9256" y="50980"/>
                  </a:cubicBezTo>
                  <a:cubicBezTo>
                    <a:pt x="9451" y="52026"/>
                    <a:pt x="10136" y="53031"/>
                    <a:pt x="11082" y="53671"/>
                  </a:cubicBezTo>
                  <a:cubicBezTo>
                    <a:pt x="12633" y="54721"/>
                    <a:pt x="14599" y="54968"/>
                    <a:pt x="16355" y="55172"/>
                  </a:cubicBezTo>
                  <a:cubicBezTo>
                    <a:pt x="16745" y="56318"/>
                    <a:pt x="17802" y="57243"/>
                    <a:pt x="19202" y="57654"/>
                  </a:cubicBezTo>
                  <a:cubicBezTo>
                    <a:pt x="19694" y="57799"/>
                    <a:pt x="20192" y="57870"/>
                    <a:pt x="20677" y="57870"/>
                  </a:cubicBezTo>
                  <a:cubicBezTo>
                    <a:pt x="21622" y="57870"/>
                    <a:pt x="22515" y="57600"/>
                    <a:pt x="23199" y="57083"/>
                  </a:cubicBezTo>
                  <a:cubicBezTo>
                    <a:pt x="24090" y="58570"/>
                    <a:pt x="25792" y="59390"/>
                    <a:pt x="28258" y="59531"/>
                  </a:cubicBezTo>
                  <a:cubicBezTo>
                    <a:pt x="28263" y="59535"/>
                    <a:pt x="28268" y="59535"/>
                    <a:pt x="28268" y="59535"/>
                  </a:cubicBezTo>
                  <a:cubicBezTo>
                    <a:pt x="28363" y="59535"/>
                    <a:pt x="28438" y="59460"/>
                    <a:pt x="28443" y="59370"/>
                  </a:cubicBezTo>
                  <a:cubicBezTo>
                    <a:pt x="28448" y="59275"/>
                    <a:pt x="28373" y="59194"/>
                    <a:pt x="28279" y="59185"/>
                  </a:cubicBezTo>
                  <a:cubicBezTo>
                    <a:pt x="25841" y="59050"/>
                    <a:pt x="24201" y="58224"/>
                    <a:pt x="23405" y="56744"/>
                  </a:cubicBezTo>
                  <a:cubicBezTo>
                    <a:pt x="23379" y="56693"/>
                    <a:pt x="23335" y="56663"/>
                    <a:pt x="23285" y="56654"/>
                  </a:cubicBezTo>
                  <a:cubicBezTo>
                    <a:pt x="23273" y="56651"/>
                    <a:pt x="23262" y="56650"/>
                    <a:pt x="23251" y="56650"/>
                  </a:cubicBezTo>
                  <a:cubicBezTo>
                    <a:pt x="23209" y="56650"/>
                    <a:pt x="23172" y="56666"/>
                    <a:pt x="23139" y="56693"/>
                  </a:cubicBezTo>
                  <a:cubicBezTo>
                    <a:pt x="22497" y="57238"/>
                    <a:pt x="21617" y="57524"/>
                    <a:pt x="20675" y="57524"/>
                  </a:cubicBezTo>
                  <a:cubicBezTo>
                    <a:pt x="20223" y="57524"/>
                    <a:pt x="19758" y="57458"/>
                    <a:pt x="19297" y="57324"/>
                  </a:cubicBezTo>
                  <a:cubicBezTo>
                    <a:pt x="17966" y="56928"/>
                    <a:pt x="16976" y="56048"/>
                    <a:pt x="16650" y="54962"/>
                  </a:cubicBezTo>
                  <a:cubicBezTo>
                    <a:pt x="16631" y="54897"/>
                    <a:pt x="16576" y="54848"/>
                    <a:pt x="16505" y="54842"/>
                  </a:cubicBezTo>
                  <a:cubicBezTo>
                    <a:pt x="14764" y="54637"/>
                    <a:pt x="12789" y="54407"/>
                    <a:pt x="11277" y="53386"/>
                  </a:cubicBezTo>
                  <a:cubicBezTo>
                    <a:pt x="10417" y="52800"/>
                    <a:pt x="9776" y="51855"/>
                    <a:pt x="9596" y="50920"/>
                  </a:cubicBezTo>
                  <a:cubicBezTo>
                    <a:pt x="9466" y="50229"/>
                    <a:pt x="9586" y="49588"/>
                    <a:pt x="9947" y="49063"/>
                  </a:cubicBezTo>
                  <a:cubicBezTo>
                    <a:pt x="9991" y="48994"/>
                    <a:pt x="9986" y="48909"/>
                    <a:pt x="9931" y="48849"/>
                  </a:cubicBezTo>
                  <a:cubicBezTo>
                    <a:pt x="9899" y="48810"/>
                    <a:pt x="9850" y="48789"/>
                    <a:pt x="9800" y="48789"/>
                  </a:cubicBezTo>
                  <a:cubicBezTo>
                    <a:pt x="9773" y="48789"/>
                    <a:pt x="9746" y="48795"/>
                    <a:pt x="9721" y="48808"/>
                  </a:cubicBezTo>
                  <a:cubicBezTo>
                    <a:pt x="9030" y="49177"/>
                    <a:pt x="8239" y="49351"/>
                    <a:pt x="7442" y="49351"/>
                  </a:cubicBezTo>
                  <a:cubicBezTo>
                    <a:pt x="5923" y="49351"/>
                    <a:pt x="4384" y="48717"/>
                    <a:pt x="3483" y="47583"/>
                  </a:cubicBezTo>
                  <a:cubicBezTo>
                    <a:pt x="2116" y="45856"/>
                    <a:pt x="2377" y="43155"/>
                    <a:pt x="4053" y="41684"/>
                  </a:cubicBezTo>
                  <a:cubicBezTo>
                    <a:pt x="4098" y="41639"/>
                    <a:pt x="4123" y="41579"/>
                    <a:pt x="4107" y="41513"/>
                  </a:cubicBezTo>
                  <a:cubicBezTo>
                    <a:pt x="4093" y="41453"/>
                    <a:pt x="4047" y="41404"/>
                    <a:pt x="3987" y="41388"/>
                  </a:cubicBezTo>
                  <a:cubicBezTo>
                    <a:pt x="2176" y="40823"/>
                    <a:pt x="761" y="39197"/>
                    <a:pt x="555" y="37426"/>
                  </a:cubicBezTo>
                  <a:cubicBezTo>
                    <a:pt x="350" y="35655"/>
                    <a:pt x="1356" y="33784"/>
                    <a:pt x="2997" y="32874"/>
                  </a:cubicBezTo>
                  <a:cubicBezTo>
                    <a:pt x="3047" y="32844"/>
                    <a:pt x="3077" y="32793"/>
                    <a:pt x="3082" y="32738"/>
                  </a:cubicBezTo>
                  <a:cubicBezTo>
                    <a:pt x="3087" y="32683"/>
                    <a:pt x="3067" y="32627"/>
                    <a:pt x="3027" y="32588"/>
                  </a:cubicBezTo>
                  <a:cubicBezTo>
                    <a:pt x="1291" y="31087"/>
                    <a:pt x="555" y="28655"/>
                    <a:pt x="1195" y="26534"/>
                  </a:cubicBezTo>
                  <a:cubicBezTo>
                    <a:pt x="1832" y="24408"/>
                    <a:pt x="3823" y="22682"/>
                    <a:pt x="6144" y="22236"/>
                  </a:cubicBezTo>
                  <a:cubicBezTo>
                    <a:pt x="6204" y="22226"/>
                    <a:pt x="6254" y="22187"/>
                    <a:pt x="6275" y="22127"/>
                  </a:cubicBezTo>
                  <a:cubicBezTo>
                    <a:pt x="6299" y="22067"/>
                    <a:pt x="6284" y="22001"/>
                    <a:pt x="6245" y="21956"/>
                  </a:cubicBezTo>
                  <a:cubicBezTo>
                    <a:pt x="4668" y="20105"/>
                    <a:pt x="4458" y="17384"/>
                    <a:pt x="5739" y="15343"/>
                  </a:cubicBezTo>
                  <a:cubicBezTo>
                    <a:pt x="6846" y="13567"/>
                    <a:pt x="9075" y="12428"/>
                    <a:pt x="11276" y="12428"/>
                  </a:cubicBezTo>
                  <a:cubicBezTo>
                    <a:pt x="11582" y="12428"/>
                    <a:pt x="11887" y="12450"/>
                    <a:pt x="12188" y="12496"/>
                  </a:cubicBezTo>
                  <a:cubicBezTo>
                    <a:pt x="12197" y="12497"/>
                    <a:pt x="12206" y="12498"/>
                    <a:pt x="12214" y="12498"/>
                  </a:cubicBezTo>
                  <a:cubicBezTo>
                    <a:pt x="12266" y="12498"/>
                    <a:pt x="12318" y="12474"/>
                    <a:pt x="12348" y="12435"/>
                  </a:cubicBezTo>
                  <a:cubicBezTo>
                    <a:pt x="12388" y="12385"/>
                    <a:pt x="12398" y="12320"/>
                    <a:pt x="12373" y="12260"/>
                  </a:cubicBezTo>
                  <a:cubicBezTo>
                    <a:pt x="11517" y="10078"/>
                    <a:pt x="12272" y="7392"/>
                    <a:pt x="14170" y="5876"/>
                  </a:cubicBezTo>
                  <a:cubicBezTo>
                    <a:pt x="15288" y="4984"/>
                    <a:pt x="16776" y="4520"/>
                    <a:pt x="18259" y="4520"/>
                  </a:cubicBezTo>
                  <a:cubicBezTo>
                    <a:pt x="19297" y="4520"/>
                    <a:pt x="20331" y="4748"/>
                    <a:pt x="21234" y="5215"/>
                  </a:cubicBezTo>
                  <a:cubicBezTo>
                    <a:pt x="21260" y="5228"/>
                    <a:pt x="21287" y="5235"/>
                    <a:pt x="21314" y="5235"/>
                  </a:cubicBezTo>
                  <a:cubicBezTo>
                    <a:pt x="21350" y="5235"/>
                    <a:pt x="21385" y="5223"/>
                    <a:pt x="21414" y="5201"/>
                  </a:cubicBezTo>
                  <a:cubicBezTo>
                    <a:pt x="21469" y="5160"/>
                    <a:pt x="21494" y="5095"/>
                    <a:pt x="21483" y="5030"/>
                  </a:cubicBezTo>
                  <a:cubicBezTo>
                    <a:pt x="21174" y="3229"/>
                    <a:pt x="22354" y="1288"/>
                    <a:pt x="24176" y="613"/>
                  </a:cubicBezTo>
                  <a:cubicBezTo>
                    <a:pt x="24664" y="431"/>
                    <a:pt x="25186" y="345"/>
                    <a:pt x="25709" y="345"/>
                  </a:cubicBezTo>
                  <a:cubicBezTo>
                    <a:pt x="27147" y="345"/>
                    <a:pt x="28598" y="996"/>
                    <a:pt x="29408" y="2104"/>
                  </a:cubicBezTo>
                  <a:cubicBezTo>
                    <a:pt x="29442" y="2152"/>
                    <a:pt x="29495" y="2179"/>
                    <a:pt x="29549" y="2179"/>
                  </a:cubicBezTo>
                  <a:cubicBezTo>
                    <a:pt x="29567" y="2179"/>
                    <a:pt x="29586" y="2175"/>
                    <a:pt x="29604" y="2169"/>
                  </a:cubicBezTo>
                  <a:cubicBezTo>
                    <a:pt x="30449" y="1877"/>
                    <a:pt x="31351" y="1732"/>
                    <a:pt x="32269" y="1732"/>
                  </a:cubicBezTo>
                  <a:cubicBezTo>
                    <a:pt x="33663" y="1732"/>
                    <a:pt x="35095" y="2065"/>
                    <a:pt x="36428" y="2719"/>
                  </a:cubicBezTo>
                  <a:cubicBezTo>
                    <a:pt x="38449" y="3710"/>
                    <a:pt x="39966" y="5335"/>
                    <a:pt x="40591" y="7182"/>
                  </a:cubicBezTo>
                  <a:cubicBezTo>
                    <a:pt x="40610" y="7247"/>
                    <a:pt x="40666" y="7291"/>
                    <a:pt x="40730" y="7302"/>
                  </a:cubicBezTo>
                  <a:cubicBezTo>
                    <a:pt x="42377" y="7512"/>
                    <a:pt x="43918" y="8522"/>
                    <a:pt x="44859" y="10009"/>
                  </a:cubicBezTo>
                  <a:cubicBezTo>
                    <a:pt x="45709" y="11360"/>
                    <a:pt x="45949" y="12905"/>
                    <a:pt x="45509" y="14251"/>
                  </a:cubicBezTo>
                  <a:cubicBezTo>
                    <a:pt x="45484" y="14341"/>
                    <a:pt x="45529" y="14436"/>
                    <a:pt x="45624" y="14466"/>
                  </a:cubicBezTo>
                  <a:cubicBezTo>
                    <a:pt x="45641" y="14472"/>
                    <a:pt x="45660" y="14475"/>
                    <a:pt x="45677" y="14475"/>
                  </a:cubicBezTo>
                  <a:cubicBezTo>
                    <a:pt x="45749" y="14475"/>
                    <a:pt x="45816" y="14429"/>
                    <a:pt x="45840" y="14357"/>
                  </a:cubicBezTo>
                  <a:cubicBezTo>
                    <a:pt x="46309" y="12911"/>
                    <a:pt x="46059" y="11260"/>
                    <a:pt x="45149" y="9824"/>
                  </a:cubicBezTo>
                  <a:cubicBezTo>
                    <a:pt x="44178" y="8282"/>
                    <a:pt x="42587" y="7222"/>
                    <a:pt x="40887" y="6972"/>
                  </a:cubicBezTo>
                  <a:cubicBezTo>
                    <a:pt x="40211" y="5081"/>
                    <a:pt x="38650" y="3425"/>
                    <a:pt x="36583" y="2409"/>
                  </a:cubicBezTo>
                  <a:cubicBezTo>
                    <a:pt x="35201" y="1730"/>
                    <a:pt x="33712" y="1385"/>
                    <a:pt x="32262" y="1385"/>
                  </a:cubicBezTo>
                  <a:cubicBezTo>
                    <a:pt x="31350" y="1385"/>
                    <a:pt x="30454" y="1522"/>
                    <a:pt x="29609" y="1798"/>
                  </a:cubicBezTo>
                  <a:cubicBezTo>
                    <a:pt x="28724" y="662"/>
                    <a:pt x="27205" y="0"/>
                    <a:pt x="25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9"/>
            <p:cNvSpPr/>
            <p:nvPr/>
          </p:nvSpPr>
          <p:spPr>
            <a:xfrm>
              <a:off x="7603830" y="1463120"/>
              <a:ext cx="507728" cy="926477"/>
            </a:xfrm>
            <a:custGeom>
              <a:avLst/>
              <a:gdLst/>
              <a:ahLst/>
              <a:cxnLst/>
              <a:rect l="l" t="t" r="r" b="b"/>
              <a:pathLst>
                <a:path w="27173" h="49584" extrusionOk="0">
                  <a:moveTo>
                    <a:pt x="4613" y="0"/>
                  </a:moveTo>
                  <a:cubicBezTo>
                    <a:pt x="2631" y="0"/>
                    <a:pt x="671" y="1587"/>
                    <a:pt x="26" y="3750"/>
                  </a:cubicBezTo>
                  <a:cubicBezTo>
                    <a:pt x="1" y="3840"/>
                    <a:pt x="51" y="3940"/>
                    <a:pt x="141" y="3966"/>
                  </a:cubicBezTo>
                  <a:cubicBezTo>
                    <a:pt x="159" y="3971"/>
                    <a:pt x="177" y="3974"/>
                    <a:pt x="194" y="3974"/>
                  </a:cubicBezTo>
                  <a:cubicBezTo>
                    <a:pt x="269" y="3974"/>
                    <a:pt x="336" y="3924"/>
                    <a:pt x="356" y="3850"/>
                  </a:cubicBezTo>
                  <a:cubicBezTo>
                    <a:pt x="960" y="1835"/>
                    <a:pt x="2757" y="349"/>
                    <a:pt x="4591" y="349"/>
                  </a:cubicBezTo>
                  <a:cubicBezTo>
                    <a:pt x="4642" y="349"/>
                    <a:pt x="4693" y="350"/>
                    <a:pt x="4744" y="353"/>
                  </a:cubicBezTo>
                  <a:cubicBezTo>
                    <a:pt x="6630" y="428"/>
                    <a:pt x="8422" y="2084"/>
                    <a:pt x="8907" y="4200"/>
                  </a:cubicBezTo>
                  <a:cubicBezTo>
                    <a:pt x="8921" y="4255"/>
                    <a:pt x="8962" y="4306"/>
                    <a:pt x="9022" y="4326"/>
                  </a:cubicBezTo>
                  <a:cubicBezTo>
                    <a:pt x="9040" y="4332"/>
                    <a:pt x="9059" y="4335"/>
                    <a:pt x="9078" y="4335"/>
                  </a:cubicBezTo>
                  <a:cubicBezTo>
                    <a:pt x="9116" y="4335"/>
                    <a:pt x="9154" y="4322"/>
                    <a:pt x="9187" y="4296"/>
                  </a:cubicBezTo>
                  <a:cubicBezTo>
                    <a:pt x="9696" y="3895"/>
                    <a:pt x="10275" y="3720"/>
                    <a:pt x="10866" y="3720"/>
                  </a:cubicBezTo>
                  <a:cubicBezTo>
                    <a:pt x="12063" y="3720"/>
                    <a:pt x="13308" y="4438"/>
                    <a:pt x="14125" y="5456"/>
                  </a:cubicBezTo>
                  <a:cubicBezTo>
                    <a:pt x="15431" y="7088"/>
                    <a:pt x="15987" y="9363"/>
                    <a:pt x="16476" y="11370"/>
                  </a:cubicBezTo>
                  <a:cubicBezTo>
                    <a:pt x="16486" y="11420"/>
                    <a:pt x="16522" y="11464"/>
                    <a:pt x="16571" y="11485"/>
                  </a:cubicBezTo>
                  <a:cubicBezTo>
                    <a:pt x="16593" y="11497"/>
                    <a:pt x="16617" y="11502"/>
                    <a:pt x="16641" y="11502"/>
                  </a:cubicBezTo>
                  <a:cubicBezTo>
                    <a:pt x="16668" y="11502"/>
                    <a:pt x="16696" y="11496"/>
                    <a:pt x="16721" y="11485"/>
                  </a:cubicBezTo>
                  <a:cubicBezTo>
                    <a:pt x="17115" y="11284"/>
                    <a:pt x="17521" y="11194"/>
                    <a:pt x="17926" y="11194"/>
                  </a:cubicBezTo>
                  <a:cubicBezTo>
                    <a:pt x="19277" y="11194"/>
                    <a:pt x="20609" y="12195"/>
                    <a:pt x="21360" y="13411"/>
                  </a:cubicBezTo>
                  <a:cubicBezTo>
                    <a:pt x="22420" y="15127"/>
                    <a:pt x="22720" y="17334"/>
                    <a:pt x="22886" y="19460"/>
                  </a:cubicBezTo>
                  <a:cubicBezTo>
                    <a:pt x="22891" y="19516"/>
                    <a:pt x="22921" y="19565"/>
                    <a:pt x="22965" y="19590"/>
                  </a:cubicBezTo>
                  <a:cubicBezTo>
                    <a:pt x="22992" y="19609"/>
                    <a:pt x="23026" y="19620"/>
                    <a:pt x="23061" y="19620"/>
                  </a:cubicBezTo>
                  <a:cubicBezTo>
                    <a:pt x="23080" y="19620"/>
                    <a:pt x="23098" y="19617"/>
                    <a:pt x="23115" y="19610"/>
                  </a:cubicBezTo>
                  <a:cubicBezTo>
                    <a:pt x="23263" y="19559"/>
                    <a:pt x="23413" y="19533"/>
                    <a:pt x="23564" y="19533"/>
                  </a:cubicBezTo>
                  <a:cubicBezTo>
                    <a:pt x="23823" y="19533"/>
                    <a:pt x="24086" y="19609"/>
                    <a:pt x="24351" y="19761"/>
                  </a:cubicBezTo>
                  <a:cubicBezTo>
                    <a:pt x="25078" y="20181"/>
                    <a:pt x="25697" y="21151"/>
                    <a:pt x="25893" y="22172"/>
                  </a:cubicBezTo>
                  <a:cubicBezTo>
                    <a:pt x="26078" y="23137"/>
                    <a:pt x="26027" y="24158"/>
                    <a:pt x="25972" y="25144"/>
                  </a:cubicBezTo>
                  <a:cubicBezTo>
                    <a:pt x="25937" y="25779"/>
                    <a:pt x="25907" y="26434"/>
                    <a:pt x="25932" y="27080"/>
                  </a:cubicBezTo>
                  <a:cubicBezTo>
                    <a:pt x="25972" y="28065"/>
                    <a:pt x="26163" y="29041"/>
                    <a:pt x="26343" y="29986"/>
                  </a:cubicBezTo>
                  <a:cubicBezTo>
                    <a:pt x="26518" y="30912"/>
                    <a:pt x="26703" y="31868"/>
                    <a:pt x="26743" y="32824"/>
                  </a:cubicBezTo>
                  <a:cubicBezTo>
                    <a:pt x="26828" y="34699"/>
                    <a:pt x="26122" y="36871"/>
                    <a:pt x="24612" y="37382"/>
                  </a:cubicBezTo>
                  <a:cubicBezTo>
                    <a:pt x="24542" y="37407"/>
                    <a:pt x="24496" y="37472"/>
                    <a:pt x="24496" y="37546"/>
                  </a:cubicBezTo>
                  <a:cubicBezTo>
                    <a:pt x="24501" y="39598"/>
                    <a:pt x="23300" y="41564"/>
                    <a:pt x="21430" y="42559"/>
                  </a:cubicBezTo>
                  <a:cubicBezTo>
                    <a:pt x="20698" y="42947"/>
                    <a:pt x="19950" y="43140"/>
                    <a:pt x="19233" y="43140"/>
                  </a:cubicBezTo>
                  <a:cubicBezTo>
                    <a:pt x="18468" y="43140"/>
                    <a:pt x="17737" y="42921"/>
                    <a:pt x="17097" y="42485"/>
                  </a:cubicBezTo>
                  <a:cubicBezTo>
                    <a:pt x="17069" y="42463"/>
                    <a:pt x="17033" y="42453"/>
                    <a:pt x="16998" y="42453"/>
                  </a:cubicBezTo>
                  <a:cubicBezTo>
                    <a:pt x="16977" y="42453"/>
                    <a:pt x="16956" y="42457"/>
                    <a:pt x="16936" y="42464"/>
                  </a:cubicBezTo>
                  <a:cubicBezTo>
                    <a:pt x="16882" y="42490"/>
                    <a:pt x="16841" y="42534"/>
                    <a:pt x="16832" y="42589"/>
                  </a:cubicBezTo>
                  <a:cubicBezTo>
                    <a:pt x="16552" y="43880"/>
                    <a:pt x="15691" y="45021"/>
                    <a:pt x="14541" y="45637"/>
                  </a:cubicBezTo>
                  <a:cubicBezTo>
                    <a:pt x="13968" y="45942"/>
                    <a:pt x="13372" y="46097"/>
                    <a:pt x="12792" y="46097"/>
                  </a:cubicBezTo>
                  <a:cubicBezTo>
                    <a:pt x="12393" y="46097"/>
                    <a:pt x="12002" y="46024"/>
                    <a:pt x="11629" y="45877"/>
                  </a:cubicBezTo>
                  <a:cubicBezTo>
                    <a:pt x="11610" y="45870"/>
                    <a:pt x="11590" y="45866"/>
                    <a:pt x="11570" y="45866"/>
                  </a:cubicBezTo>
                  <a:cubicBezTo>
                    <a:pt x="11520" y="45866"/>
                    <a:pt x="11471" y="45888"/>
                    <a:pt x="11438" y="45926"/>
                  </a:cubicBezTo>
                  <a:cubicBezTo>
                    <a:pt x="11389" y="45977"/>
                    <a:pt x="11378" y="46057"/>
                    <a:pt x="11413" y="46122"/>
                  </a:cubicBezTo>
                  <a:cubicBezTo>
                    <a:pt x="11634" y="46517"/>
                    <a:pt x="11544" y="46912"/>
                    <a:pt x="11428" y="47173"/>
                  </a:cubicBezTo>
                  <a:cubicBezTo>
                    <a:pt x="11184" y="47727"/>
                    <a:pt x="10608" y="48219"/>
                    <a:pt x="10027" y="48358"/>
                  </a:cubicBezTo>
                  <a:cubicBezTo>
                    <a:pt x="9823" y="48409"/>
                    <a:pt x="9531" y="48434"/>
                    <a:pt x="9196" y="48434"/>
                  </a:cubicBezTo>
                  <a:cubicBezTo>
                    <a:pt x="8303" y="48434"/>
                    <a:pt x="7109" y="48251"/>
                    <a:pt x="6475" y="47868"/>
                  </a:cubicBezTo>
                  <a:cubicBezTo>
                    <a:pt x="6250" y="47727"/>
                    <a:pt x="6120" y="47583"/>
                    <a:pt x="6080" y="47427"/>
                  </a:cubicBezTo>
                  <a:cubicBezTo>
                    <a:pt x="6065" y="47362"/>
                    <a:pt x="6009" y="47313"/>
                    <a:pt x="5940" y="47298"/>
                  </a:cubicBezTo>
                  <a:cubicBezTo>
                    <a:pt x="5931" y="47296"/>
                    <a:pt x="5923" y="47296"/>
                    <a:pt x="5914" y="47296"/>
                  </a:cubicBezTo>
                  <a:cubicBezTo>
                    <a:pt x="5855" y="47296"/>
                    <a:pt x="5800" y="47325"/>
                    <a:pt x="5764" y="47378"/>
                  </a:cubicBezTo>
                  <a:cubicBezTo>
                    <a:pt x="4880" y="48759"/>
                    <a:pt x="3884" y="49138"/>
                    <a:pt x="3208" y="49219"/>
                  </a:cubicBezTo>
                  <a:cubicBezTo>
                    <a:pt x="3100" y="49232"/>
                    <a:pt x="2994" y="49238"/>
                    <a:pt x="2893" y="49238"/>
                  </a:cubicBezTo>
                  <a:cubicBezTo>
                    <a:pt x="2260" y="49238"/>
                    <a:pt x="1779" y="49006"/>
                    <a:pt x="1607" y="48833"/>
                  </a:cubicBezTo>
                  <a:cubicBezTo>
                    <a:pt x="1573" y="48801"/>
                    <a:pt x="1529" y="48785"/>
                    <a:pt x="1485" y="48785"/>
                  </a:cubicBezTo>
                  <a:cubicBezTo>
                    <a:pt x="1440" y="48785"/>
                    <a:pt x="1395" y="48803"/>
                    <a:pt x="1362" y="48838"/>
                  </a:cubicBezTo>
                  <a:cubicBezTo>
                    <a:pt x="1292" y="48909"/>
                    <a:pt x="1296" y="49018"/>
                    <a:pt x="1367" y="49084"/>
                  </a:cubicBezTo>
                  <a:cubicBezTo>
                    <a:pt x="1637" y="49348"/>
                    <a:pt x="2233" y="49584"/>
                    <a:pt x="2908" y="49584"/>
                  </a:cubicBezTo>
                  <a:cubicBezTo>
                    <a:pt x="3018" y="49584"/>
                    <a:pt x="3134" y="49574"/>
                    <a:pt x="3248" y="49565"/>
                  </a:cubicBezTo>
                  <a:cubicBezTo>
                    <a:pt x="3954" y="49479"/>
                    <a:pt x="4970" y="49103"/>
                    <a:pt x="5889" y="47813"/>
                  </a:cubicBezTo>
                  <a:cubicBezTo>
                    <a:pt x="5985" y="47938"/>
                    <a:pt x="6120" y="48058"/>
                    <a:pt x="6295" y="48163"/>
                  </a:cubicBezTo>
                  <a:cubicBezTo>
                    <a:pt x="7004" y="48592"/>
                    <a:pt x="8244" y="48784"/>
                    <a:pt x="9189" y="48784"/>
                  </a:cubicBezTo>
                  <a:cubicBezTo>
                    <a:pt x="9558" y="48784"/>
                    <a:pt x="9882" y="48755"/>
                    <a:pt x="10112" y="48699"/>
                  </a:cubicBezTo>
                  <a:cubicBezTo>
                    <a:pt x="10788" y="48528"/>
                    <a:pt x="11458" y="47958"/>
                    <a:pt x="11743" y="47313"/>
                  </a:cubicBezTo>
                  <a:cubicBezTo>
                    <a:pt x="11893" y="46967"/>
                    <a:pt x="11934" y="46632"/>
                    <a:pt x="11858" y="46317"/>
                  </a:cubicBezTo>
                  <a:lnTo>
                    <a:pt x="11858" y="46317"/>
                  </a:lnTo>
                  <a:cubicBezTo>
                    <a:pt x="12162" y="46400"/>
                    <a:pt x="12474" y="46441"/>
                    <a:pt x="12790" y="46441"/>
                  </a:cubicBezTo>
                  <a:cubicBezTo>
                    <a:pt x="13427" y="46441"/>
                    <a:pt x="14080" y="46273"/>
                    <a:pt x="14705" y="45942"/>
                  </a:cubicBezTo>
                  <a:cubicBezTo>
                    <a:pt x="15871" y="45316"/>
                    <a:pt x="16756" y="44191"/>
                    <a:pt x="17112" y="42905"/>
                  </a:cubicBezTo>
                  <a:cubicBezTo>
                    <a:pt x="17752" y="43287"/>
                    <a:pt x="18478" y="43478"/>
                    <a:pt x="19231" y="43478"/>
                  </a:cubicBezTo>
                  <a:cubicBezTo>
                    <a:pt x="20009" y="43478"/>
                    <a:pt x="20817" y="43274"/>
                    <a:pt x="21589" y="42864"/>
                  </a:cubicBezTo>
                  <a:cubicBezTo>
                    <a:pt x="23536" y="41834"/>
                    <a:pt x="24801" y="39802"/>
                    <a:pt x="24842" y="37666"/>
                  </a:cubicBezTo>
                  <a:cubicBezTo>
                    <a:pt x="26503" y="37011"/>
                    <a:pt x="27173" y="34710"/>
                    <a:pt x="27089" y="32808"/>
                  </a:cubicBezTo>
                  <a:cubicBezTo>
                    <a:pt x="27043" y="31828"/>
                    <a:pt x="26858" y="30863"/>
                    <a:pt x="26683" y="29921"/>
                  </a:cubicBezTo>
                  <a:cubicBezTo>
                    <a:pt x="26503" y="28991"/>
                    <a:pt x="26318" y="28025"/>
                    <a:pt x="26278" y="27065"/>
                  </a:cubicBezTo>
                  <a:cubicBezTo>
                    <a:pt x="26253" y="26434"/>
                    <a:pt x="26288" y="25790"/>
                    <a:pt x="26318" y="25164"/>
                  </a:cubicBezTo>
                  <a:cubicBezTo>
                    <a:pt x="26373" y="24158"/>
                    <a:pt x="26428" y="23118"/>
                    <a:pt x="26233" y="22107"/>
                  </a:cubicBezTo>
                  <a:cubicBezTo>
                    <a:pt x="26018" y="20976"/>
                    <a:pt x="25348" y="19936"/>
                    <a:pt x="24522" y="19460"/>
                  </a:cubicBezTo>
                  <a:cubicBezTo>
                    <a:pt x="24206" y="19280"/>
                    <a:pt x="23882" y="19189"/>
                    <a:pt x="23561" y="19189"/>
                  </a:cubicBezTo>
                  <a:cubicBezTo>
                    <a:pt x="23446" y="19189"/>
                    <a:pt x="23330" y="19201"/>
                    <a:pt x="23216" y="19225"/>
                  </a:cubicBezTo>
                  <a:cubicBezTo>
                    <a:pt x="23041" y="17119"/>
                    <a:pt x="22716" y="14953"/>
                    <a:pt x="21655" y="13231"/>
                  </a:cubicBezTo>
                  <a:cubicBezTo>
                    <a:pt x="20847" y="11919"/>
                    <a:pt x="19404" y="10849"/>
                    <a:pt x="17924" y="10849"/>
                  </a:cubicBezTo>
                  <a:cubicBezTo>
                    <a:pt x="17536" y="10849"/>
                    <a:pt x="17145" y="10923"/>
                    <a:pt x="16762" y="11085"/>
                  </a:cubicBezTo>
                  <a:cubicBezTo>
                    <a:pt x="16276" y="9093"/>
                    <a:pt x="15706" y="6872"/>
                    <a:pt x="14396" y="5236"/>
                  </a:cubicBezTo>
                  <a:cubicBezTo>
                    <a:pt x="13516" y="4142"/>
                    <a:pt x="12166" y="3376"/>
                    <a:pt x="10859" y="3376"/>
                  </a:cubicBezTo>
                  <a:cubicBezTo>
                    <a:pt x="10277" y="3376"/>
                    <a:pt x="9703" y="3528"/>
                    <a:pt x="9182" y="3870"/>
                  </a:cubicBezTo>
                  <a:cubicBezTo>
                    <a:pt x="8581" y="1729"/>
                    <a:pt x="6715" y="82"/>
                    <a:pt x="4759" y="3"/>
                  </a:cubicBezTo>
                  <a:cubicBezTo>
                    <a:pt x="4711" y="1"/>
                    <a:pt x="4662" y="0"/>
                    <a:pt x="4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9"/>
            <p:cNvSpPr/>
            <p:nvPr/>
          </p:nvSpPr>
          <p:spPr>
            <a:xfrm rot="-1208653">
              <a:off x="7603839" y="1632552"/>
              <a:ext cx="178951" cy="324549"/>
            </a:xfrm>
            <a:custGeom>
              <a:avLst/>
              <a:gdLst/>
              <a:ahLst/>
              <a:cxnLst/>
              <a:rect l="l" t="t" r="r" b="b"/>
              <a:pathLst>
                <a:path w="9577" h="17369" extrusionOk="0">
                  <a:moveTo>
                    <a:pt x="192" y="0"/>
                  </a:moveTo>
                  <a:cubicBezTo>
                    <a:pt x="172" y="0"/>
                    <a:pt x="150" y="4"/>
                    <a:pt x="130" y="13"/>
                  </a:cubicBezTo>
                  <a:cubicBezTo>
                    <a:pt x="40" y="53"/>
                    <a:pt x="1" y="152"/>
                    <a:pt x="36" y="242"/>
                  </a:cubicBezTo>
                  <a:cubicBezTo>
                    <a:pt x="981" y="2534"/>
                    <a:pt x="2872" y="4430"/>
                    <a:pt x="5148" y="5410"/>
                  </a:cubicBezTo>
                  <a:cubicBezTo>
                    <a:pt x="5139" y="5421"/>
                    <a:pt x="5134" y="5436"/>
                    <a:pt x="5128" y="5451"/>
                  </a:cubicBezTo>
                  <a:cubicBezTo>
                    <a:pt x="4723" y="6442"/>
                    <a:pt x="4924" y="7722"/>
                    <a:pt x="5644" y="8783"/>
                  </a:cubicBezTo>
                  <a:cubicBezTo>
                    <a:pt x="6259" y="9693"/>
                    <a:pt x="7164" y="10389"/>
                    <a:pt x="7995" y="10964"/>
                  </a:cubicBezTo>
                  <a:cubicBezTo>
                    <a:pt x="7325" y="11880"/>
                    <a:pt x="7070" y="13101"/>
                    <a:pt x="7295" y="14337"/>
                  </a:cubicBezTo>
                  <a:cubicBezTo>
                    <a:pt x="7530" y="15637"/>
                    <a:pt x="8256" y="16738"/>
                    <a:pt x="9291" y="17343"/>
                  </a:cubicBezTo>
                  <a:cubicBezTo>
                    <a:pt x="9321" y="17358"/>
                    <a:pt x="9351" y="17369"/>
                    <a:pt x="9381" y="17369"/>
                  </a:cubicBezTo>
                  <a:cubicBezTo>
                    <a:pt x="9436" y="17369"/>
                    <a:pt x="9496" y="17339"/>
                    <a:pt x="9526" y="17283"/>
                  </a:cubicBezTo>
                  <a:cubicBezTo>
                    <a:pt x="9577" y="17203"/>
                    <a:pt x="9552" y="17094"/>
                    <a:pt x="9466" y="17048"/>
                  </a:cubicBezTo>
                  <a:cubicBezTo>
                    <a:pt x="8520" y="16487"/>
                    <a:pt x="7850" y="15477"/>
                    <a:pt x="7635" y="14272"/>
                  </a:cubicBezTo>
                  <a:cubicBezTo>
                    <a:pt x="7415" y="13071"/>
                    <a:pt x="7686" y="11890"/>
                    <a:pt x="8376" y="11035"/>
                  </a:cubicBezTo>
                  <a:cubicBezTo>
                    <a:pt x="8406" y="10994"/>
                    <a:pt x="8420" y="10949"/>
                    <a:pt x="8416" y="10899"/>
                  </a:cubicBezTo>
                  <a:cubicBezTo>
                    <a:pt x="8406" y="10855"/>
                    <a:pt x="8381" y="10809"/>
                    <a:pt x="8340" y="10784"/>
                  </a:cubicBezTo>
                  <a:cubicBezTo>
                    <a:pt x="7460" y="10174"/>
                    <a:pt x="6550" y="9509"/>
                    <a:pt x="5929" y="8588"/>
                  </a:cubicBezTo>
                  <a:cubicBezTo>
                    <a:pt x="5294" y="7652"/>
                    <a:pt x="5098" y="6541"/>
                    <a:pt x="5414" y="5666"/>
                  </a:cubicBezTo>
                  <a:lnTo>
                    <a:pt x="5719" y="5606"/>
                  </a:lnTo>
                  <a:cubicBezTo>
                    <a:pt x="5794" y="5586"/>
                    <a:pt x="5854" y="5526"/>
                    <a:pt x="5859" y="5446"/>
                  </a:cubicBezTo>
                  <a:cubicBezTo>
                    <a:pt x="5864" y="5371"/>
                    <a:pt x="5818" y="5301"/>
                    <a:pt x="5744" y="5271"/>
                  </a:cubicBezTo>
                  <a:cubicBezTo>
                    <a:pt x="3342" y="4400"/>
                    <a:pt x="1331" y="2468"/>
                    <a:pt x="355" y="108"/>
                  </a:cubicBezTo>
                  <a:cubicBezTo>
                    <a:pt x="328" y="43"/>
                    <a:pt x="261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1" name="Google Shape;2201;p59"/>
            <p:cNvGrpSpPr/>
            <p:nvPr/>
          </p:nvGrpSpPr>
          <p:grpSpPr>
            <a:xfrm>
              <a:off x="7277623" y="2536582"/>
              <a:ext cx="370978" cy="163530"/>
              <a:chOff x="1042386" y="2491821"/>
              <a:chExt cx="370978" cy="163530"/>
            </a:xfrm>
          </p:grpSpPr>
          <p:sp>
            <p:nvSpPr>
              <p:cNvPr id="2202" name="Google Shape;2202;p59"/>
              <p:cNvSpPr/>
              <p:nvPr/>
            </p:nvSpPr>
            <p:spPr>
              <a:xfrm>
                <a:off x="1042386" y="2491821"/>
                <a:ext cx="370978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20015" h="4340" extrusionOk="0">
                    <a:moveTo>
                      <a:pt x="19699" y="0"/>
                    </a:moveTo>
                    <a:cubicBezTo>
                      <a:pt x="17042" y="2457"/>
                      <a:pt x="13514" y="3871"/>
                      <a:pt x="10014" y="3880"/>
                    </a:cubicBezTo>
                    <a:lnTo>
                      <a:pt x="9981" y="3880"/>
                    </a:lnTo>
                    <a:cubicBezTo>
                      <a:pt x="6496" y="3880"/>
                      <a:pt x="2972" y="2485"/>
                      <a:pt x="312" y="52"/>
                    </a:cubicBezTo>
                    <a:lnTo>
                      <a:pt x="0" y="390"/>
                    </a:lnTo>
                    <a:cubicBezTo>
                      <a:pt x="2745" y="2902"/>
                      <a:pt x="6380" y="4340"/>
                      <a:pt x="9981" y="4340"/>
                    </a:cubicBezTo>
                    <a:lnTo>
                      <a:pt x="10014" y="4340"/>
                    </a:lnTo>
                    <a:cubicBezTo>
                      <a:pt x="13630" y="4330"/>
                      <a:pt x="17274" y="2874"/>
                      <a:pt x="20014" y="339"/>
                    </a:cubicBezTo>
                    <a:lnTo>
                      <a:pt x="19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59"/>
              <p:cNvSpPr/>
              <p:nvPr/>
            </p:nvSpPr>
            <p:spPr>
              <a:xfrm>
                <a:off x="1176423" y="2562361"/>
                <a:ext cx="110858" cy="9299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017" extrusionOk="0">
                    <a:moveTo>
                      <a:pt x="5569" y="1"/>
                    </a:moveTo>
                    <a:lnTo>
                      <a:pt x="3464" y="4163"/>
                    </a:lnTo>
                    <a:lnTo>
                      <a:pt x="362" y="200"/>
                    </a:lnTo>
                    <a:lnTo>
                      <a:pt x="0" y="482"/>
                    </a:lnTo>
                    <a:lnTo>
                      <a:pt x="3547" y="5016"/>
                    </a:lnTo>
                    <a:lnTo>
                      <a:pt x="5981" y="209"/>
                    </a:lnTo>
                    <a:lnTo>
                      <a:pt x="5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59"/>
            <p:cNvSpPr/>
            <p:nvPr/>
          </p:nvSpPr>
          <p:spPr>
            <a:xfrm>
              <a:off x="7025549" y="2140676"/>
              <a:ext cx="66916" cy="124132"/>
            </a:xfrm>
            <a:custGeom>
              <a:avLst/>
              <a:gdLst/>
              <a:ahLst/>
              <a:cxnLst/>
              <a:rect l="l" t="t" r="r" b="b"/>
              <a:pathLst>
                <a:path w="9837" h="18248" extrusionOk="0">
                  <a:moveTo>
                    <a:pt x="4918" y="1"/>
                  </a:moveTo>
                  <a:cubicBezTo>
                    <a:pt x="2162" y="1"/>
                    <a:pt x="0" y="4009"/>
                    <a:pt x="0" y="9127"/>
                  </a:cubicBezTo>
                  <a:cubicBezTo>
                    <a:pt x="0" y="14239"/>
                    <a:pt x="2162" y="18247"/>
                    <a:pt x="4918" y="18247"/>
                  </a:cubicBezTo>
                  <a:cubicBezTo>
                    <a:pt x="7675" y="18247"/>
                    <a:pt x="9837" y="14239"/>
                    <a:pt x="9837" y="9127"/>
                  </a:cubicBezTo>
                  <a:cubicBezTo>
                    <a:pt x="9837" y="8937"/>
                    <a:pt x="9681" y="8782"/>
                    <a:pt x="9491" y="8782"/>
                  </a:cubicBezTo>
                  <a:cubicBezTo>
                    <a:pt x="9296" y="8782"/>
                    <a:pt x="9140" y="8937"/>
                    <a:pt x="9140" y="9127"/>
                  </a:cubicBezTo>
                  <a:cubicBezTo>
                    <a:pt x="9140" y="13694"/>
                    <a:pt x="7210" y="17557"/>
                    <a:pt x="4918" y="17557"/>
                  </a:cubicBezTo>
                  <a:cubicBezTo>
                    <a:pt x="2626" y="17557"/>
                    <a:pt x="691" y="13694"/>
                    <a:pt x="691" y="9127"/>
                  </a:cubicBezTo>
                  <a:cubicBezTo>
                    <a:pt x="691" y="4554"/>
                    <a:pt x="2626" y="696"/>
                    <a:pt x="4918" y="696"/>
                  </a:cubicBezTo>
                  <a:cubicBezTo>
                    <a:pt x="5108" y="696"/>
                    <a:pt x="5263" y="541"/>
                    <a:pt x="5263" y="351"/>
                  </a:cubicBezTo>
                  <a:cubicBezTo>
                    <a:pt x="5263" y="156"/>
                    <a:pt x="5108" y="1"/>
                    <a:pt x="4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9"/>
            <p:cNvSpPr/>
            <p:nvPr/>
          </p:nvSpPr>
          <p:spPr>
            <a:xfrm flipH="1">
              <a:off x="7831799" y="2140676"/>
              <a:ext cx="66916" cy="124132"/>
            </a:xfrm>
            <a:custGeom>
              <a:avLst/>
              <a:gdLst/>
              <a:ahLst/>
              <a:cxnLst/>
              <a:rect l="l" t="t" r="r" b="b"/>
              <a:pathLst>
                <a:path w="9837" h="18248" extrusionOk="0">
                  <a:moveTo>
                    <a:pt x="4918" y="1"/>
                  </a:moveTo>
                  <a:cubicBezTo>
                    <a:pt x="2162" y="1"/>
                    <a:pt x="0" y="4009"/>
                    <a:pt x="0" y="9127"/>
                  </a:cubicBezTo>
                  <a:cubicBezTo>
                    <a:pt x="0" y="14239"/>
                    <a:pt x="2162" y="18247"/>
                    <a:pt x="4918" y="18247"/>
                  </a:cubicBezTo>
                  <a:cubicBezTo>
                    <a:pt x="7675" y="18247"/>
                    <a:pt x="9837" y="14239"/>
                    <a:pt x="9837" y="9127"/>
                  </a:cubicBezTo>
                  <a:cubicBezTo>
                    <a:pt x="9837" y="8937"/>
                    <a:pt x="9681" y="8782"/>
                    <a:pt x="9491" y="8782"/>
                  </a:cubicBezTo>
                  <a:cubicBezTo>
                    <a:pt x="9296" y="8782"/>
                    <a:pt x="9140" y="8937"/>
                    <a:pt x="9140" y="9127"/>
                  </a:cubicBezTo>
                  <a:cubicBezTo>
                    <a:pt x="9140" y="13694"/>
                    <a:pt x="7210" y="17557"/>
                    <a:pt x="4918" y="17557"/>
                  </a:cubicBezTo>
                  <a:cubicBezTo>
                    <a:pt x="2626" y="17557"/>
                    <a:pt x="691" y="13694"/>
                    <a:pt x="691" y="9127"/>
                  </a:cubicBezTo>
                  <a:cubicBezTo>
                    <a:pt x="691" y="4554"/>
                    <a:pt x="2626" y="696"/>
                    <a:pt x="4918" y="696"/>
                  </a:cubicBezTo>
                  <a:cubicBezTo>
                    <a:pt x="5108" y="696"/>
                    <a:pt x="5263" y="541"/>
                    <a:pt x="5263" y="351"/>
                  </a:cubicBezTo>
                  <a:cubicBezTo>
                    <a:pt x="5263" y="156"/>
                    <a:pt x="5108" y="1"/>
                    <a:pt x="4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60"/>
          <p:cNvSpPr txBox="1">
            <a:spLocks noGrp="1"/>
          </p:cNvSpPr>
          <p:nvPr>
            <p:ph type="body" idx="1"/>
          </p:nvPr>
        </p:nvSpPr>
        <p:spPr>
          <a:xfrm>
            <a:off x="732525" y="1298013"/>
            <a:ext cx="76746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VECTORS</a:t>
            </a:r>
            <a:endParaRPr sz="1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How to wash your hands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Tablet gps navigation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Collection of people avatars illustration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People wearing medical mask concept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Wuhan coronavirus symptoms and prevention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Hand sanitizer in flat design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PHOTOS</a:t>
            </a:r>
            <a:endParaRPr sz="1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Quarantine daily activities and woman medium shot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Bathroom sink with liquid soap and washing hands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ICON</a:t>
            </a:r>
            <a:endParaRPr sz="1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Coronavirus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211" name="Google Shape;2211;p60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7" name="Google Shape;2217;p6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8" name="Google Shape;2218;p6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6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4" name="Google Shape;2224;p6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p6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Staatliches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https://fonts.google.com/specimen/Staatliches?query=staa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Abel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https://fonts.google.com/specimen/Abel?query=abe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6" name="Google Shape;2226;p62"/>
          <p:cNvGrpSpPr/>
          <p:nvPr/>
        </p:nvGrpSpPr>
        <p:grpSpPr>
          <a:xfrm>
            <a:off x="990800" y="3489350"/>
            <a:ext cx="7162400" cy="754200"/>
            <a:chOff x="990800" y="3489350"/>
            <a:chExt cx="7162400" cy="754200"/>
          </a:xfrm>
        </p:grpSpPr>
        <p:sp>
          <p:nvSpPr>
            <p:cNvPr id="2227" name="Google Shape;2227;p62"/>
            <p:cNvSpPr/>
            <p:nvPr/>
          </p:nvSpPr>
          <p:spPr>
            <a:xfrm>
              <a:off x="2052625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5C4497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2"/>
            <p:cNvSpPr/>
            <p:nvPr/>
          </p:nvSpPr>
          <p:spPr>
            <a:xfrm>
              <a:off x="3114445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AF1EE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2"/>
            <p:cNvSpPr/>
            <p:nvPr/>
          </p:nvSpPr>
          <p:spPr>
            <a:xfrm>
              <a:off x="4176264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95CDE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2"/>
            <p:cNvSpPr/>
            <p:nvPr/>
          </p:nvSpPr>
          <p:spPr>
            <a:xfrm>
              <a:off x="990800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0124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2"/>
            <p:cNvSpPr txBox="1"/>
            <p:nvPr/>
          </p:nvSpPr>
          <p:spPr>
            <a:xfrm>
              <a:off x="2052625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#5c4497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32" name="Google Shape;2232;p62"/>
            <p:cNvSpPr txBox="1"/>
            <p:nvPr/>
          </p:nvSpPr>
          <p:spPr>
            <a:xfrm>
              <a:off x="3114450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#eaf1ee</a:t>
              </a:r>
              <a:endParaRPr sz="1000">
                <a:solidFill>
                  <a:srgbClr val="434343"/>
                </a:solidFill>
              </a:endParaRPr>
            </a:p>
          </p:txBody>
        </p:sp>
        <p:sp>
          <p:nvSpPr>
            <p:cNvPr id="2233" name="Google Shape;2233;p62"/>
            <p:cNvSpPr txBox="1"/>
            <p:nvPr/>
          </p:nvSpPr>
          <p:spPr>
            <a:xfrm>
              <a:off x="4176275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#95cde2</a:t>
              </a:r>
              <a:endParaRPr sz="1000">
                <a:solidFill>
                  <a:srgbClr val="434343"/>
                </a:solidFill>
              </a:endParaRPr>
            </a:p>
          </p:txBody>
        </p:sp>
        <p:sp>
          <p:nvSpPr>
            <p:cNvPr id="2234" name="Google Shape;2234;p62"/>
            <p:cNvSpPr txBox="1"/>
            <p:nvPr/>
          </p:nvSpPr>
          <p:spPr>
            <a:xfrm>
              <a:off x="990800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#20124d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35" name="Google Shape;2235;p62"/>
            <p:cNvSpPr/>
            <p:nvPr/>
          </p:nvSpPr>
          <p:spPr>
            <a:xfrm>
              <a:off x="5238114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85BFD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2"/>
            <p:cNvSpPr txBox="1"/>
            <p:nvPr/>
          </p:nvSpPr>
          <p:spPr>
            <a:xfrm>
              <a:off x="5238125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#85bfd5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37" name="Google Shape;2237;p62"/>
            <p:cNvSpPr/>
            <p:nvPr/>
          </p:nvSpPr>
          <p:spPr>
            <a:xfrm>
              <a:off x="6299939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6BADC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2"/>
            <p:cNvSpPr txBox="1"/>
            <p:nvPr/>
          </p:nvSpPr>
          <p:spPr>
            <a:xfrm>
              <a:off x="6299950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#6badc5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239" name="Google Shape;2239;p62"/>
            <p:cNvSpPr/>
            <p:nvPr/>
          </p:nvSpPr>
          <p:spPr>
            <a:xfrm>
              <a:off x="7361789" y="3489350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306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2"/>
            <p:cNvSpPr txBox="1"/>
            <p:nvPr/>
          </p:nvSpPr>
          <p:spPr>
            <a:xfrm>
              <a:off x="7361800" y="3646400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#ff306a</a:t>
              </a:r>
              <a:endParaRPr sz="1000"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6" name="Google Shape;2246;p6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7" name="Google Shape;2247;p63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248" name="Google Shape;2248;p6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" name="Google Shape;2250;p63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251" name="Google Shape;2251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" name="Google Shape;2255;p63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256" name="Google Shape;2256;p6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" name="Google Shape;2258;p63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259" name="Google Shape;2259;p6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2" name="Google Shape;2262;p63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263" name="Google Shape;2263;p6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63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266" name="Google Shape;2266;p6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0" name="Google Shape;2270;p63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271" name="Google Shape;2271;p6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5" name="Google Shape;2275;p63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276" name="Google Shape;2276;p6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" name="Google Shape;2281;p63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282" name="Google Shape;2282;p6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6" name="Google Shape;2286;p63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287" name="Google Shape;2287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0" name="Google Shape;2290;p63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291" name="Google Shape;2291;p6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63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298" name="Google Shape;2298;p6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" name="Google Shape;2305;p63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306" name="Google Shape;2306;p6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0" name="Google Shape;2310;p63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311" name="Google Shape;2311;p6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4" name="Google Shape;2314;p63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315" name="Google Shape;2315;p6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8" name="Google Shape;2318;p63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319" name="Google Shape;2319;p6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1" name="Google Shape;2321;p63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2" name="Google Shape;2322;p63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323" name="Google Shape;2323;p6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63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328" name="Google Shape;2328;p6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0" name="Google Shape;2330;p63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331" name="Google Shape;2331;p6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3" name="Google Shape;2333;p63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4" name="Google Shape;2334;p63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335" name="Google Shape;2335;p6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" name="Google Shape;2337;p63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338" name="Google Shape;2338;p6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0" name="Google Shape;2340;p63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341" name="Google Shape;2341;p6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3" name="Google Shape;2343;p63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344" name="Google Shape;2344;p6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2" name="Google Shape;2352;p63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353" name="Google Shape;2353;p6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4" name="Google Shape;2374;p63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375" name="Google Shape;2375;p6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9" name="Google Shape;2379;p63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380" name="Google Shape;2380;p6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2" name="Google Shape;2392;p63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393" name="Google Shape;2393;p6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" name="Google Shape;2395;p63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396" name="Google Shape;2396;p6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9" name="Google Shape;2399;p6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6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6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6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3" name="Google Shape;2403;p6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404" name="Google Shape;2404;p6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6" name="Google Shape;2406;p6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407" name="Google Shape;2407;p6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9" name="Google Shape;2409;p6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410" name="Google Shape;2410;p6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2" name="Google Shape;2412;p6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413" name="Google Shape;2413;p6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5" name="Google Shape;2415;p6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416" name="Google Shape;2416;p6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8" name="Google Shape;2418;p6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419" name="Google Shape;2419;p6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1" name="Google Shape;2421;p6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422" name="Google Shape;2422;p6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4" name="Google Shape;2424;p6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425" name="Google Shape;2425;p6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" name="Google Shape;2428;p6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429" name="Google Shape;2429;p6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" name="Google Shape;2432;p6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433" name="Google Shape;2433;p6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6" name="Google Shape;2436;p6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437" name="Google Shape;2437;p6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0" name="Google Shape;2440;p6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441" name="Google Shape;2441;p6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3" name="Google Shape;2443;p6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6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6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6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6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6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9" name="Google Shape;2449;p6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450" name="Google Shape;2450;p6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6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453" name="Google Shape;2453;p6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6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456" name="Google Shape;2456;p6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8" name="Google Shape;2458;p6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6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6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1" name="Google Shape;2461;p6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462" name="Google Shape;2462;p6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1" name="Google Shape;2471;p6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472" name="Google Shape;2472;p6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4" name="Google Shape;2474;p6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475" name="Google Shape;2475;p6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6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496" name="Google Shape;2496;p6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4" name="Google Shape;2574;p6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6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6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6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2" name="Google Shape;2582;p6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583" name="Google Shape;2583;p6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9" name="Google Shape;2589;p6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590" name="Google Shape;2590;p6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6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6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6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6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6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6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6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6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6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6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6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6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6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6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6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6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6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6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6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6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6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6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6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6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6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6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6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6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6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6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6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6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6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6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6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6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6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2" name="Google Shape;4162;p6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163" name="Google Shape;4163;p6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6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6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6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6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6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6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6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6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6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6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6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6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6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6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6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6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6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6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6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6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6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6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6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6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6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6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6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6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6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6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6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4" name="Google Shape;4214;p6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215" name="Google Shape;4215;p6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7" name="Google Shape;4217;p6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218" name="Google Shape;4218;p6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0" name="Google Shape;4220;p6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221" name="Google Shape;4221;p6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3" name="Google Shape;4223;p6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224" name="Google Shape;4224;p6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6" name="Google Shape;4226;p6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227" name="Google Shape;4227;p6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6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9" name="Google Shape;4229;p6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0" name="Google Shape;4230;p6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231" name="Google Shape;4231;p6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4" name="Google Shape;4234;p6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235" name="Google Shape;4235;p6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8" name="Google Shape;4238;p6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9" name="Google Shape;4239;p6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240" name="Google Shape;4240;p6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42" name="Google Shape;4242;p6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3" name="Google Shape;4243;p6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44" name="Google Shape;4244;p64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4245" name="Google Shape;4245;p64"/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4"/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4"/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4"/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4"/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4"/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4"/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4"/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4"/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4"/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4"/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4"/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4"/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4"/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4"/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4"/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4"/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4"/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4"/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4"/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4"/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4"/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4"/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4"/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4"/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4"/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4"/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4"/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4"/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4"/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4"/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4"/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4"/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4"/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4"/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4"/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4"/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4"/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4"/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4"/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4"/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4"/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4"/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4"/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4"/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4"/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4"/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4"/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4"/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4"/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4"/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4"/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4"/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4"/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4"/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4"/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4"/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4"/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4"/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4"/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4"/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4"/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4"/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4"/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4"/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4"/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4"/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4"/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4"/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4"/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4"/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4"/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4"/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4"/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4"/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4"/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4"/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64"/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64"/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64"/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64"/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4"/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4"/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4"/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4"/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4"/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4"/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4"/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4"/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4"/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4"/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4"/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4"/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4"/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4"/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4"/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64"/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64"/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4"/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4"/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4"/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4"/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4"/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4"/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64"/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4"/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4"/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4"/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4"/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64"/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64"/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64"/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64"/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64"/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64"/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64"/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64"/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64"/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64"/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64"/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64"/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64"/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64"/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64"/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64"/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64"/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64"/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64"/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64"/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64"/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64"/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64"/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64"/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64"/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64"/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64"/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64"/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64"/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64"/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64"/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64"/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64"/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4"/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64"/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64"/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64"/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64"/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64"/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64"/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64"/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64"/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64"/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64"/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64"/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64"/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64"/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64"/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64"/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64"/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64"/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64"/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64"/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64"/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64"/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64"/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64"/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64"/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64"/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64"/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64"/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64"/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64"/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64"/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64"/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64"/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64"/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64"/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64"/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64"/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64"/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64"/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64"/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64"/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64"/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64"/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64"/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64"/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64"/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64"/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64"/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64"/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64"/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64"/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64"/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64"/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64"/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64"/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64"/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64"/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64"/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64"/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64"/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64"/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64"/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64"/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64"/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64"/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64"/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64"/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64"/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64"/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64"/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64"/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64"/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64"/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64"/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64"/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64"/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64"/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64"/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64"/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64"/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64"/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64"/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64"/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64"/>
            <p:cNvSpPr/>
            <p:nvPr/>
          </p:nvSpPr>
          <p:spPr>
            <a:xfrm>
              <a:off x="4303850" y="2833900"/>
              <a:ext cx="48400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64"/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64"/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64"/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64"/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64"/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64"/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64"/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64"/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64"/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64"/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64"/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64"/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64"/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64"/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64"/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64"/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64"/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64"/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64"/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64"/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64"/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64"/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64"/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64"/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64"/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64"/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64"/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64"/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64"/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64"/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64"/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64"/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4"/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4"/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4"/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4"/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4"/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64"/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64"/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64"/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64"/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64"/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64"/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64"/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64"/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64"/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64"/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64"/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64"/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4"/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4"/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4"/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4"/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4"/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4"/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4"/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4"/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4"/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4"/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4"/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4"/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4"/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4"/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4"/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4"/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4"/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4"/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4"/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4"/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4"/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4"/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4"/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4"/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4"/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4"/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4"/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4"/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4"/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4"/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4"/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4"/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4"/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4"/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4"/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4"/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4"/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4"/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4"/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4"/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4"/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4"/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4"/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4"/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4"/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4"/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4"/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4"/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4"/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4"/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4"/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4"/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4"/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4"/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4"/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4"/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4"/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4"/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4"/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4"/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4"/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4"/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4"/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4"/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4"/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64"/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4"/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4"/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4"/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4"/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4"/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4"/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4"/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4"/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4"/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4"/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4"/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4"/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4"/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4"/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4"/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4"/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4"/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4"/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4"/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4"/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4"/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4"/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4"/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4"/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4"/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4"/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4"/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4"/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4"/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4"/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4"/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4"/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4"/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4"/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4"/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4"/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4"/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4"/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4"/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4"/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4"/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64"/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64"/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64"/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64"/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64"/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64"/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64"/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64"/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64"/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64"/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64"/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64"/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64"/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64"/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64"/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4"/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64"/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64"/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64"/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64"/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64"/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64"/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64"/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64"/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64"/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64"/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64"/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64"/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64"/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64"/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64"/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64"/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64"/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64"/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64"/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64"/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64"/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64"/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64"/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64"/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64"/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64"/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64"/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64"/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64"/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64"/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64"/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64"/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64"/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64"/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64"/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64"/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64"/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64"/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64"/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64"/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64"/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64"/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64"/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64"/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64"/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64"/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64"/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64"/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64"/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64"/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64"/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64"/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64"/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64"/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64"/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64"/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64"/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64"/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64"/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64"/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64"/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64"/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64"/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64"/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64"/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64"/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64"/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64"/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64"/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64"/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64"/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64"/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64"/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64"/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64"/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64"/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64"/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64"/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64"/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64"/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64"/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64"/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64"/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64"/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64"/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64"/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4"/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4"/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4"/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4"/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4"/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4"/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4"/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4"/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4"/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4"/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4"/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4"/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4"/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4"/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4"/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4"/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4"/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4"/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4"/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4"/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4"/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4"/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4"/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4"/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4"/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4"/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4"/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64"/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64"/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4"/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4"/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4"/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4"/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4"/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4"/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4"/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4"/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4"/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4"/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4"/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4"/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4"/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4"/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4"/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4"/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4"/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4"/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4"/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4"/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4"/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4"/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4"/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4"/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4"/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4"/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4"/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4"/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4"/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4"/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4"/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4"/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4"/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4"/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4"/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4"/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4"/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4"/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4"/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4"/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4"/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4"/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4"/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4"/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4"/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4"/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4"/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4"/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4"/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4"/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4"/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4"/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4"/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4"/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4"/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4"/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4"/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4"/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4"/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4"/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4"/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4"/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4"/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4"/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4"/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4"/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4"/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4"/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4"/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4"/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4"/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4"/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4"/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4"/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4"/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3" name="Google Shape;4833;p6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834" name="Google Shape;4834;p6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4" name="Google Shape;4844;p6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845" name="Google Shape;4845;p6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846" name="Google Shape;4846;p6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6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6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6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6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6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6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6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6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6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6" name="Google Shape;4856;p6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7" name="Google Shape;4857;p6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858" name="Google Shape;4858;p6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859" name="Google Shape;4859;p6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860" name="Google Shape;4860;p6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6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6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6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6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5" name="Google Shape;4865;p6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6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6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6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69" name="Google Shape;4869;p6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0" name="Google Shape;4870;p6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871" name="Google Shape;4871;p6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872" name="Google Shape;4872;p6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873" name="Google Shape;4873;p6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6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6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6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6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6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9" name="Google Shape;4879;p6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0" name="Google Shape;4880;p6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6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82" name="Google Shape;4882;p6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6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6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6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86" name="Google Shape;4886;p6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7" name="Google Shape;4887;p64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4888" name="Google Shape;4888;p6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6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6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6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6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6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6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6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6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6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6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6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6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6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6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6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6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6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6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6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6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6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6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6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6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6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6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6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6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6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6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6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6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6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6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6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6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6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6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6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6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6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6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6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6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6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6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6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6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6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6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6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6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6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6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6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6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6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6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6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6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6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6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6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6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6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6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6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6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6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6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6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6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6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6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6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6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6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6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6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6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6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6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6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6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6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6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6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6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6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6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6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6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6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6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6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6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6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6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6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6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6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6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6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6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6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6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6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6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6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6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6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6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6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6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6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6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6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6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6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6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6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6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6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6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6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6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6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6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6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6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6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6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6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6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6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6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6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6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6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6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6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6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6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6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6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6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6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6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6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6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6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6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6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6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6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6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6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6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6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6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6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6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6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6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6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6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6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6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6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6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6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6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6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6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6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6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6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6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6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6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6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6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6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6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6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6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6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6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6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6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6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6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6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6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6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6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6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6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6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6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6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6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6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6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6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6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6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6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6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6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6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6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6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6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6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6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6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6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6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6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6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6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6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6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6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6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6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6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6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6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6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6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6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6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6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6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6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6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6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6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6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6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6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6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6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6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6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6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6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6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6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6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6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6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6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6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6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6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6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6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6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6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6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6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6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6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6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6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6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6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6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6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6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6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6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6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6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6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6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6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6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6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6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6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6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6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6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6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6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6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6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6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6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6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6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6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6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6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6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6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6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6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6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6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6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6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6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6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6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6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6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6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6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6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6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6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6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6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6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6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6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6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6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6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6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6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6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6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6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6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6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6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6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6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6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6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6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6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6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6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6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6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6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6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6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6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6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6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6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6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6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6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6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6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6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6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6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6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6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6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6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6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6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6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6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6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6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6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6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6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6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6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6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6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6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6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6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6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6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6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6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6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6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6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6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6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6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6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6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6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6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6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6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6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6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6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6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6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6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6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6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6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6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6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6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6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6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6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6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6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6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6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6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6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6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6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6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6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6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6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6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6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6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6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6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6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6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6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6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6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6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6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6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6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6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6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6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6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6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6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6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6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6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6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6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6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6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6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6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6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6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6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6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6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6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6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6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6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6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6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6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6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6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6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6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6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6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6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6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6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6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6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6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6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6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6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6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6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6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6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6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6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6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6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6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6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6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6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6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6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6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6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6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6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6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6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6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6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6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6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6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6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6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6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6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6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6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6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6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6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6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6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6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6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6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6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6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6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6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6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6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6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6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6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6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6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6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6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6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6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6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6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6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6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6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6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6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6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6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6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6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6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6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6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6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6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6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6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6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6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6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6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6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6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6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6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6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6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6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6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6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6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6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6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6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6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6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6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6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6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6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6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6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6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6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6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6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6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6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6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6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6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6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6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6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6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6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6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6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6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6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6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6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6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6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6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6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6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6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6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6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6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6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6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6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6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6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6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6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6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6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6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6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6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6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6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6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6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6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6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6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6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6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6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6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6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6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6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6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6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6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6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6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6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6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6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6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6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6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6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6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6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6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6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6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6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6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6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6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6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6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6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6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6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6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6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6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6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6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6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6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6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6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6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6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6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6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6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6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6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6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6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6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6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6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6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6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6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6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6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6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6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6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6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6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6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6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6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6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6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6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6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6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6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6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6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6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6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6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6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6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6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6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6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6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6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6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6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6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6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6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6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6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6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6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6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6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6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6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6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6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6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6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6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6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6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6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6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6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6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6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6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6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6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6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6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6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6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6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6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6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6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6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6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6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6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6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6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6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6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6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6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6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6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6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6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6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6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6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6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6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6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6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6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6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6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6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6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6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6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6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6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6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6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6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6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6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6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6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6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6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6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6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6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6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6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6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6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6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6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6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6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6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6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6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6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6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6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6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6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6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6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6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6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6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6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6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6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6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6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6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6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6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6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6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6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6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6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6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6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6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6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6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6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6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6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6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6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6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6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6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6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6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6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6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6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6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6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6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6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6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6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6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6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6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6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6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6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6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6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6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6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6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6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6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6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6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6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6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6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6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6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6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6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6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6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6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6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6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6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6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6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6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6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6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6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6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6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6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6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6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6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6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6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6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6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6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6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6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6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6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6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6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6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6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6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9" name="Google Shape;8859;p6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860" name="Google Shape;8860;p6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861" name="Google Shape;8861;p6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6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6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8" name="Google Shape;8868;p6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869" name="Google Shape;8869;p6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4" name="Google Shape;8874;p6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875" name="Google Shape;8875;p6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876" name="Google Shape;8876;p65"/>
              <p:cNvCxnSpPr>
                <a:endCxn id="8877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78" name="Google Shape;8878;p6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79" name="Google Shape;8879;p6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80" name="Google Shape;8880;p65"/>
              <p:cNvCxnSpPr>
                <a:stCxn id="8877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881" name="Google Shape;8881;p6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882" name="Google Shape;8882;p6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83" name="Google Shape;8883;p6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4" name="Google Shape;8884;p6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6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86" name="Google Shape;8886;p6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887" name="Google Shape;8887;p6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88" name="Google Shape;8888;p6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89" name="Google Shape;8889;p6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890" name="Google Shape;8890;p6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91" name="Google Shape;8891;p6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92" name="Google Shape;8892;p6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3" name="Google Shape;8893;p6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894" name="Google Shape;8894;p6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895" name="Google Shape;8895;p6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96" name="Google Shape;8896;p6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897" name="Google Shape;8897;p6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898" name="Google Shape;8898;p6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99" name="Google Shape;8899;p6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00" name="Google Shape;8900;p65"/>
              <p:cNvCxnSpPr>
                <a:stCxn id="8901" idx="6"/>
                <a:endCxn id="8902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903" name="Google Shape;8903;p6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904" name="Google Shape;8904;p6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02" name="Google Shape;8902;p6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6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6" name="Google Shape;8906;p6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907" name="Google Shape;8907;p65"/>
              <p:cNvCxnSpPr>
                <a:stCxn id="8908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09" name="Google Shape;8909;p6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6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10" name="Google Shape;8910;p6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911" name="Google Shape;8911;p6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12" name="Google Shape;8912;p6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6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14" name="Google Shape;8914;p6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915" name="Google Shape;8915;p65"/>
              <p:cNvCxnSpPr>
                <a:stCxn id="8916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01" name="Google Shape;8901;p6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6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17" name="Google Shape;8917;p6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918" name="Google Shape;8918;p65"/>
            <p:cNvCxnSpPr>
              <a:stCxn id="8919" idx="4"/>
              <a:endCxn id="8920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1" name="Google Shape;8921;p65"/>
            <p:cNvCxnSpPr>
              <a:stCxn id="8920" idx="0"/>
              <a:endCxn id="8922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3" name="Google Shape;8923;p65"/>
            <p:cNvCxnSpPr>
              <a:stCxn id="8922" idx="4"/>
              <a:endCxn id="8924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5" name="Google Shape;8925;p65"/>
            <p:cNvCxnSpPr>
              <a:stCxn id="8924" idx="0"/>
              <a:endCxn id="8926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26" name="Google Shape;8926;p6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2" name="Google Shape;8922;p6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9" name="Google Shape;8919;p6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4" name="Google Shape;8924;p6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0" name="Google Shape;8920;p6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27" name="Google Shape;8927;p6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928" name="Google Shape;8928;p6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6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6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6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3" name="Google Shape;8933;p6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934" name="Google Shape;8934;p6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6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6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6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6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6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0" name="Google Shape;8940;p6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941" name="Google Shape;8941;p6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942" name="Google Shape;8942;p6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943" name="Google Shape;8943;p6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944" name="Google Shape;8944;p6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945" name="Google Shape;8945;p6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946" name="Google Shape;8946;p6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6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6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49" name="Google Shape;8949;p6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950" name="Google Shape;8950;p6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6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6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53" name="Google Shape;8953;p65"/>
            <p:cNvCxnSpPr>
              <a:stCxn id="8950" idx="6"/>
              <a:endCxn id="8951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54" name="Google Shape;8954;p65"/>
            <p:cNvCxnSpPr>
              <a:stCxn id="8951" idx="4"/>
              <a:endCxn id="8955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56" name="Google Shape;8956;p65"/>
            <p:cNvCxnSpPr>
              <a:stCxn id="8955" idx="6"/>
              <a:endCxn id="8952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57" name="Google Shape;8957;p65"/>
            <p:cNvCxnSpPr>
              <a:stCxn id="8952" idx="4"/>
              <a:endCxn id="8958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55" name="Google Shape;8955;p6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6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6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60" name="Google Shape;8960;p65"/>
            <p:cNvCxnSpPr>
              <a:endCxn id="8959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61" name="Google Shape;8961;p6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962" name="Google Shape;8962;p6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6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6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968" name="Google Shape;8968;p6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6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973" name="Google Shape;8973;p6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74" name="Google Shape;8974;p6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75" name="Google Shape;8975;p6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76" name="Google Shape;8976;p6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77" name="Google Shape;8977;p6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978" name="Google Shape;8978;p65"/>
            <p:cNvCxnSpPr>
              <a:stCxn id="8979" idx="2"/>
              <a:endCxn id="8980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81" name="Google Shape;8981;p65"/>
            <p:cNvCxnSpPr>
              <a:stCxn id="8982" idx="0"/>
              <a:endCxn id="8979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83" name="Google Shape;8983;p65"/>
            <p:cNvCxnSpPr>
              <a:stCxn id="8982" idx="2"/>
              <a:endCxn id="8984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85" name="Google Shape;8985;p65"/>
            <p:cNvCxnSpPr>
              <a:stCxn id="8986" idx="0"/>
              <a:endCxn id="8982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87" name="Google Shape;8987;p65"/>
            <p:cNvCxnSpPr>
              <a:stCxn id="8980" idx="2"/>
              <a:endCxn id="8988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89" name="Google Shape;8989;p65"/>
            <p:cNvCxnSpPr>
              <a:stCxn id="8990" idx="0"/>
              <a:endCxn id="8980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86" name="Google Shape;8986;p6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84" name="Google Shape;8984;p6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90" name="Google Shape;8990;p6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88" name="Google Shape;8988;p6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80" name="Google Shape;8980;p6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82" name="Google Shape;8982;p6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79" name="Google Shape;8979;p6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991" name="Google Shape;8991;p6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992" name="Google Shape;8992;p6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993" name="Google Shape;8993;p6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94" name="Google Shape;8994;p6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995" name="Google Shape;8995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996" name="Google Shape;8996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997" name="Google Shape;8997;p6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98" name="Google Shape;8998;p6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99" name="Google Shape;8999;p6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000" name="Google Shape;9000;p6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001" name="Google Shape;9001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02" name="Google Shape;9002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03" name="Google Shape;9003;p6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04" name="Google Shape;9004;p6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005" name="Google Shape;9005;p6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06" name="Google Shape;9006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07" name="Google Shape;9007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08" name="Google Shape;9008;p6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09" name="Google Shape;9009;p6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010" name="Google Shape;9010;p6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11" name="Google Shape;9011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12" name="Google Shape;9012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13" name="Google Shape;9013;p6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14" name="Google Shape;9014;p6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015" name="Google Shape;9015;p6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016" name="Google Shape;9016;p6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6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6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19" name="Google Shape;9019;p6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020" name="Google Shape;9020;p6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6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6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3" name="Google Shape;9023;p6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024" name="Google Shape;9024;p6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6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6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7" name="Google Shape;9027;p6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028" name="Google Shape;9028;p6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6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6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31" name="Google Shape;9031;p6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032" name="Google Shape;9032;p6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6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6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6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6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6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6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2" name="Google Shape;9042;p6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043" name="Google Shape;9043;p6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6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6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6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6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6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6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6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6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8" name="Google Shape;9068;p6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069" name="Google Shape;9069;p6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6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6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6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6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6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6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6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6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6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6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6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6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6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6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6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6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6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6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6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89" name="Google Shape;9089;p6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6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6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6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3" name="Google Shape;9103;p6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104" name="Google Shape;9104;p6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6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6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6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6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6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6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137" name="Google Shape;9137;p6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9138" name="Google Shape;9138;p6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3" name="Google Shape;9143;p6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144" name="Google Shape;9144;p6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9145" name="Google Shape;9145;p6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9146" name="Google Shape;9146;p6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147" name="Google Shape;9147;p6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48" name="Google Shape;9148;p6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49" name="Google Shape;9149;p6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0" name="Google Shape;9150;p6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1" name="Google Shape;9151;p6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2" name="Google Shape;9152;p6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3" name="Google Shape;9153;p6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4" name="Google Shape;9154;p6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9155" name="Google Shape;9155;p6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9156" name="Google Shape;9156;p6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157" name="Google Shape;9157;p6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158" name="Google Shape;9158;p6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159" name="Google Shape;9159;p6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160" name="Google Shape;9160;p6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61" name="Google Shape;9161;p6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162" name="Google Shape;9162;p6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163" name="Google Shape;9163;p6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164" name="Google Shape;9164;p6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165" name="Google Shape;9165;p6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166" name="Google Shape;9166;p6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167" name="Google Shape;9167;p6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168" name="Google Shape;9168;p6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69" name="Google Shape;9169;p6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170" name="Google Shape;9170;p6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171" name="Google Shape;9171;p6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172" name="Google Shape;9172;p6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173" name="Google Shape;9173;p6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174" name="Google Shape;9174;p6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175" name="Google Shape;9175;p6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176" name="Google Shape;9176;p6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77" name="Google Shape;9177;p6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178" name="Google Shape;9178;p6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179" name="Google Shape;9179;p6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9180" name="Google Shape;9180;p6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9181" name="Google Shape;9181;p6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9182" name="Google Shape;9182;p6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6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6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6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6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6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8" name="Google Shape;9188;p6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9189" name="Google Shape;9189;p6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90" name="Google Shape;9190;p6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191" name="Google Shape;9191;p6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192" name="Google Shape;9192;p6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3" name="Google Shape;9193;p6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4" name="Google Shape;9194;p6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5" name="Google Shape;9195;p6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6" name="Google Shape;9196;p6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7" name="Google Shape;9197;p6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8" name="Google Shape;9198;p6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9" name="Google Shape;9199;p6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0" name="Google Shape;9200;p6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01" name="Google Shape;9201;p6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9202" name="Google Shape;9202;p6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03" name="Google Shape;9203;p6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204" name="Google Shape;9204;p6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205" name="Google Shape;9205;p6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6" name="Google Shape;9206;p6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7" name="Google Shape;9207;p6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8" name="Google Shape;9208;p6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9" name="Google Shape;9209;p6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0" name="Google Shape;9210;p6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1" name="Google Shape;9211;p6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212" name="Google Shape;9212;p6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3" name="Google Shape;9213;p6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214" name="Google Shape;9214;p6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215" name="Google Shape;9215;p6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6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20" name="Google Shape;9220;p6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21" name="Google Shape;9221;p6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222" name="Google Shape;9222;p6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3" name="Google Shape;9223;p6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4" name="Google Shape;9224;p6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5" name="Google Shape;9225;p6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6" name="Google Shape;9226;p6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27" name="Google Shape;9227;p6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228" name="Google Shape;9228;p6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229" name="Google Shape;9229;p6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6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6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2" name="Google Shape;9232;p6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233" name="Google Shape;9233;p6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234" name="Google Shape;9234;p6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235" name="Google Shape;9235;p6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6" name="Google Shape;9236;p6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7" name="Google Shape;9237;p6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38" name="Google Shape;9238;p6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239" name="Google Shape;9239;p6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0" name="Google Shape;9240;p6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41" name="Google Shape;9241;p6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242" name="Google Shape;9242;p6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243" name="Google Shape;9243;p6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4" name="Google Shape;9244;p6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5" name="Google Shape;9245;p6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46" name="Google Shape;9246;p6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247" name="Google Shape;9247;p6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8" name="Google Shape;9248;p6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49" name="Google Shape;9249;p6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250" name="Google Shape;9250;p6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251" name="Google Shape;9251;p6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2" name="Google Shape;9252;p6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3" name="Google Shape;9253;p6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54" name="Google Shape;9254;p6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255" name="Google Shape;9255;p6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6" name="Google Shape;9256;p6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257" name="Google Shape;9257;p6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258" name="Google Shape;9258;p6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259" name="Google Shape;9259;p6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260" name="Google Shape;9260;p6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1" name="Google Shape;9261;p6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2" name="Google Shape;9262;p6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63" name="Google Shape;9263;p6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264" name="Google Shape;9264;p6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5" name="Google Shape;9265;p6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66" name="Google Shape;9266;p6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267" name="Google Shape;9267;p6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268" name="Google Shape;9268;p6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9" name="Google Shape;9269;p6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0" name="Google Shape;9270;p6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71" name="Google Shape;9271;p6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272" name="Google Shape;9272;p6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3" name="Google Shape;9273;p6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74" name="Google Shape;9274;p6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275" name="Google Shape;9275;p6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276" name="Google Shape;9276;p6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7" name="Google Shape;9277;p6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8" name="Google Shape;9278;p6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79" name="Google Shape;9279;p6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280" name="Google Shape;9280;p6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81" name="Google Shape;9281;p6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6" name="Google Shape;9286;p66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287" name="Google Shape;9287;p6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288" name="Google Shape;9288;p6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289" name="Google Shape;9289;p6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290" name="Google Shape;9290;p6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291" name="Google Shape;9291;p6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292" name="Google Shape;9292;p6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293" name="Google Shape;9293;p6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294" name="Google Shape;9294;p6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295" name="Google Shape;9295;p6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296" name="Google Shape;9296;p6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297" name="Google Shape;9297;p6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6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6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6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6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6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6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6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6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6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6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6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6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6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6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6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6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6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6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6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317" name="Google Shape;9317;p66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9318" name="Google Shape;9318;p66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319" name="Google Shape;9319;p6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320" name="Google Shape;9320;p6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6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6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6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6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6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6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6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6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6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6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6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6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6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6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6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6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6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6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6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6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6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6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6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4" name="Google Shape;9344;p6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345" name="Google Shape;9345;p6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6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6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6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49" name="Google Shape;9349;p6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6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6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353" name="Google Shape;9353;p66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354" name="Google Shape;9354;p66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355" name="Google Shape;9355;p66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356" name="Google Shape;9356;p6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357" name="Google Shape;9357;p6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6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6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6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6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62" name="Google Shape;9362;p6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363" name="Google Shape;9363;p6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6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6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6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6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68" name="Google Shape;9368;p6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369" name="Google Shape;9369;p6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6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6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6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6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74" name="Google Shape;9374;p6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375" name="Google Shape;9375;p6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6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6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6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6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0" name="Google Shape;9380;p6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381" name="Google Shape;9381;p6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6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6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6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6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6" name="Google Shape;9386;p6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387" name="Google Shape;9387;p6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6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6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6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6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392" name="Google Shape;9392;p66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{F961BBC7-A62A-4BE8-AFDC-0B528A2EDDF6}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393" name="Google Shape;9393;p66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394" name="Google Shape;9394;p6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6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6" name="Google Shape;9396;p66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397" name="Google Shape;9397;p6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9" name="Google Shape;9399;p66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400" name="Google Shape;9400;p6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01" name="Google Shape;9401;p6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02" name="Google Shape;9402;p6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03" name="Google Shape;9403;p6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04" name="Google Shape;9404;p6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05" name="Google Shape;9405;p6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06" name="Google Shape;9406;p6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07" name="Google Shape;9407;p6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6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6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6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14" name="Google Shape;9414;p6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15" name="Google Shape;9415;p6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16" name="Google Shape;9416;p6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66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418" name="Google Shape;9418;p6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19" name="Google Shape;9419;p6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0" name="Google Shape;9420;p66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1" name="Google Shape;9421;p66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2" name="Google Shape;9422;p66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3" name="Google Shape;9423;p66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4" name="Google Shape;9424;p66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5" name="Google Shape;9425;p66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6" name="Google Shape;9426;p66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7" name="Google Shape;9427;p66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8" name="Google Shape;9428;p66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29" name="Google Shape;9429;p66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30" name="Google Shape;9430;p66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31" name="Google Shape;9431;p66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432" name="Google Shape;9432;p6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433" name="Google Shape;9433;p6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4" name="Google Shape;9434;p6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5" name="Google Shape;9435;p6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6" name="Google Shape;9436;p6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7" name="Google Shape;9437;p6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8" name="Google Shape;9438;p6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39" name="Google Shape;9439;p6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40" name="Google Shape;9440;p6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41" name="Google Shape;9441;p6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42" name="Google Shape;9442;p6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43" name="Google Shape;9443;p6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44" name="Google Shape;9444;p6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1"/>
          <p:cNvSpPr/>
          <p:nvPr/>
        </p:nvSpPr>
        <p:spPr>
          <a:xfrm>
            <a:off x="5064925" y="1031350"/>
            <a:ext cx="3012300" cy="544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/>
          <p:nvPr/>
        </p:nvSpPr>
        <p:spPr>
          <a:xfrm>
            <a:off x="1066800" y="3121500"/>
            <a:ext cx="3012300" cy="544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5064925" y="3121500"/>
            <a:ext cx="3012300" cy="544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1"/>
          <p:cNvSpPr/>
          <p:nvPr/>
        </p:nvSpPr>
        <p:spPr>
          <a:xfrm>
            <a:off x="1066800" y="1031350"/>
            <a:ext cx="3012300" cy="544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31"/>
          <p:cNvSpPr txBox="1">
            <a:spLocks noGrp="1"/>
          </p:cNvSpPr>
          <p:nvPr>
            <p:ph type="subTitle" idx="1"/>
          </p:nvPr>
        </p:nvSpPr>
        <p:spPr>
          <a:xfrm flipH="1">
            <a:off x="1317300" y="1656521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Allow CDC, State Health Dept to monitor the latest pandemic status</a:t>
            </a:r>
            <a:endParaRPr dirty="0"/>
          </a:p>
        </p:txBody>
      </p:sp>
      <p:sp>
        <p:nvSpPr>
          <p:cNvPr id="319" name="Google Shape;319;p31"/>
          <p:cNvSpPr txBox="1">
            <a:spLocks noGrp="1"/>
          </p:cNvSpPr>
          <p:nvPr>
            <p:ph type="subTitle" idx="2"/>
          </p:nvPr>
        </p:nvSpPr>
        <p:spPr>
          <a:xfrm flipH="1">
            <a:off x="1317300" y="3745149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numbers and data about the spread</a:t>
            </a:r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subTitle" idx="3"/>
          </p:nvPr>
        </p:nvSpPr>
        <p:spPr>
          <a:xfrm flipH="1">
            <a:off x="5315425" y="1656521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 Hospital to monitor the medical supplies inventory </a:t>
            </a:r>
            <a:endParaRPr dirty="0"/>
          </a:p>
        </p:txBody>
      </p:sp>
      <p:sp>
        <p:nvSpPr>
          <p:cNvPr id="321" name="Google Shape;321;p31"/>
          <p:cNvSpPr txBox="1">
            <a:spLocks noGrp="1"/>
          </p:cNvSpPr>
          <p:nvPr>
            <p:ph type="subTitle" idx="4"/>
          </p:nvPr>
        </p:nvSpPr>
        <p:spPr>
          <a:xfrm flipH="1">
            <a:off x="5315425" y="3745149"/>
            <a:ext cx="25113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Together we can overcome this pandemic</a:t>
            </a:r>
            <a:endParaRPr/>
          </a:p>
        </p:txBody>
      </p:sp>
      <p:sp>
        <p:nvSpPr>
          <p:cNvPr id="322" name="Google Shape;322;p31"/>
          <p:cNvSpPr txBox="1">
            <a:spLocks noGrp="1"/>
          </p:cNvSpPr>
          <p:nvPr>
            <p:ph type="subTitle" idx="5"/>
          </p:nvPr>
        </p:nvSpPr>
        <p:spPr>
          <a:xfrm flipH="1">
            <a:off x="1240650" y="1087475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Pandemic</a:t>
            </a:r>
            <a:r>
              <a:rPr lang="en" dirty="0"/>
              <a:t> status</a:t>
            </a:r>
            <a:endParaRPr dirty="0"/>
          </a:p>
        </p:txBody>
      </p:sp>
      <p:sp>
        <p:nvSpPr>
          <p:cNvPr id="323" name="Google Shape;323;p31"/>
          <p:cNvSpPr txBox="1">
            <a:spLocks noGrp="1"/>
          </p:cNvSpPr>
          <p:nvPr>
            <p:ph type="subTitle" idx="6"/>
          </p:nvPr>
        </p:nvSpPr>
        <p:spPr>
          <a:xfrm flipH="1">
            <a:off x="1240650" y="3176100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subTitle" idx="7"/>
          </p:nvPr>
        </p:nvSpPr>
        <p:spPr>
          <a:xfrm flipH="1">
            <a:off x="5238775" y="1087475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Inventory control</a:t>
            </a:r>
            <a:endParaRPr dirty="0"/>
          </a:p>
        </p:txBody>
      </p:sp>
      <p:sp>
        <p:nvSpPr>
          <p:cNvPr id="325" name="Google Shape;325;p31"/>
          <p:cNvSpPr txBox="1">
            <a:spLocks noGrp="1"/>
          </p:cNvSpPr>
          <p:nvPr>
            <p:ph type="subTitle" idx="8"/>
          </p:nvPr>
        </p:nvSpPr>
        <p:spPr>
          <a:xfrm flipH="1">
            <a:off x="5238775" y="3176101"/>
            <a:ext cx="26646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 Conclusion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9" name="Google Shape;9449;p67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450" name="Google Shape;9450;p6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51" name="Google Shape;9451;p6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452" name="Google Shape;9452;p6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53" name="Google Shape;9453;p6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4" name="Google Shape;9454;p6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455" name="Google Shape;9455;p6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56" name="Google Shape;9456;p6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6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458" name="Google Shape;9458;p6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59" name="Google Shape;9459;p6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0" name="Google Shape;9460;p6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461" name="Google Shape;9461;p6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62" name="Google Shape;9462;p6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3" name="Google Shape;9463;p6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464" name="Google Shape;9464;p6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65" name="Google Shape;9465;p6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66" name="Google Shape;9466;p67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467" name="Google Shape;9467;p67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67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6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67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3" name="Google Shape;9473;p67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474" name="Google Shape;9474;p67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475" name="Google Shape;9475;p67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76" name="Google Shape;9476;p67"/>
              <p:cNvCxnSpPr>
                <a:stCxn id="9475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477" name="Google Shape;9477;p67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478" name="Google Shape;9478;p67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79" name="Google Shape;9479;p67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480" name="Google Shape;9480;p67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481" name="Google Shape;9481;p67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82" name="Google Shape;9482;p67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483" name="Google Shape;9483;p67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484" name="Google Shape;9484;p67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85" name="Google Shape;9485;p67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486" name="Google Shape;9486;p67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487" name="Google Shape;9487;p67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88" name="Google Shape;9488;p67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489" name="Google Shape;9489;p67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490" name="Google Shape;9490;p67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67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67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67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4" name="Google Shape;9494;p67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495" name="Google Shape;9495;p67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7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67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67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9" name="Google Shape;9499;p67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500" name="Google Shape;9500;p67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501" name="Google Shape;9501;p67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67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03" name="Google Shape;9503;p67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4" name="Google Shape;9504;p67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505" name="Google Shape;9505;p6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6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7" name="Google Shape;9507;p6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8" name="Google Shape;9508;p67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509" name="Google Shape;9509;p67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7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1" name="Google Shape;9511;p67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512" name="Google Shape;9512;p67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7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4" name="Google Shape;9514;p67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5" name="Google Shape;9515;p67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6" name="Google Shape;9516;p67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517" name="Google Shape;9517;p6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7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67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67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1" name="Google Shape;9521;p67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522" name="Google Shape;9522;p6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6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6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67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528" name="Google Shape;9528;p6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1" name="Google Shape;9531;p67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532" name="Google Shape;9532;p67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533" name="Google Shape;9533;p67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34" name="Google Shape;9534;p67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535" name="Google Shape;9535;p67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536" name="Google Shape;9536;p67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37" name="Google Shape;9537;p67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538" name="Google Shape;9538;p67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539" name="Google Shape;9539;p67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40" name="Google Shape;9540;p67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541" name="Google Shape;9541;p67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542" name="Google Shape;9542;p67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43" name="Google Shape;9543;p67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544" name="Google Shape;9544;p67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545" name="Google Shape;9545;p67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6" name="Google Shape;9546;p67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7" name="Google Shape;9547;p67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8" name="Google Shape;9548;p67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9" name="Google Shape;9549;p67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0" name="Google Shape;9550;p67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551" name="Google Shape;9551;p67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552" name="Google Shape;9552;p67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553" name="Google Shape;9553;p6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4" name="Google Shape;9554;p6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5" name="Google Shape;9555;p6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6" name="Google Shape;9556;p6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7" name="Google Shape;9557;p6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8" name="Google Shape;9558;p6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9" name="Google Shape;9559;p6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560" name="Google Shape;9560;p67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561" name="Google Shape;9561;p6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2" name="Google Shape;9562;p6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3" name="Google Shape;9563;p6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4" name="Google Shape;9564;p6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5" name="Google Shape;9565;p6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6" name="Google Shape;9566;p6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7" name="Google Shape;9567;p6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568" name="Google Shape;9568;p67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569" name="Google Shape;9569;p6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6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6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73" name="Google Shape;9573;p6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574" name="Google Shape;9574;p6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6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6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6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8" name="Google Shape;9578;p6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579" name="Google Shape;9579;p6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6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6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6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83" name="Google Shape;9583;p6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584" name="Google Shape;9584;p6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6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6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6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88" name="Google Shape;9588;p6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589" name="Google Shape;9589;p6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6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6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6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93" name="Google Shape;9593;p6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7" name="Google Shape;9597;p6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598" name="Google Shape;9598;p6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6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6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6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02" name="Google Shape;9602;p6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603" name="Google Shape;9603;p6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6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6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6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07" name="Google Shape;9607;p67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608" name="Google Shape;9608;p67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7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7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67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67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7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7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67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6" name="Google Shape;9616;p67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617" name="Google Shape;9617;p67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618" name="Google Shape;9618;p67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67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67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1" name="Google Shape;9621;p67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622" name="Google Shape;9622;p67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67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67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5" name="Google Shape;9625;p67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626" name="Google Shape;9626;p67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67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67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67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67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67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32" name="Google Shape;9632;p67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633" name="Google Shape;9633;p67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634" name="Google Shape;9634;p6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6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6" name="Google Shape;9636;p67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637" name="Google Shape;9637;p6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6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9" name="Google Shape;9639;p67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640" name="Google Shape;9640;p6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6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2" name="Google Shape;9642;p67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643" name="Google Shape;9643;p67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67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5" name="Google Shape;9645;p67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646" name="Google Shape;9646;p67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647" name="Google Shape;9647;p67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648" name="Google Shape;9648;p67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649" name="Google Shape;9649;p67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50" name="Google Shape;9650;p67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51" name="Google Shape;9651;p67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652" name="Google Shape;9652;p67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53" name="Google Shape;9653;p67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54" name="Google Shape;9654;p67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655" name="Google Shape;9655;p67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56" name="Google Shape;9656;p67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57" name="Google Shape;9657;p67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658" name="Google Shape;9658;p67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59" name="Google Shape;9659;p67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60" name="Google Shape;9660;p67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661" name="Google Shape;9661;p67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62" name="Google Shape;9662;p67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663" name="Google Shape;9663;p67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664" name="Google Shape;9664;p67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67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66" name="Google Shape;9666;p67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667" name="Google Shape;9667;p6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6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6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67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677" name="Google Shape;9677;p67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678" name="Google Shape;9678;p67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679" name="Google Shape;9679;p67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0" name="Google Shape;9680;p67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681" name="Google Shape;9681;p67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682" name="Google Shape;9682;p67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3" name="Google Shape;9683;p67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84" name="Google Shape;9684;p67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685" name="Google Shape;9685;p67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6" name="Google Shape;9686;p67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687" name="Google Shape;9687;p67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688" name="Google Shape;9688;p67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67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67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67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92" name="Google Shape;9692;p67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693" name="Google Shape;9693;p67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67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7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7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7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7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99" name="Google Shape;9699;p67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700" name="Google Shape;9700;p67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67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67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67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67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67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06" name="Google Shape;9706;p67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707" name="Google Shape;9707;p67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8" name="Google Shape;9708;p67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9" name="Google Shape;9709;p67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0" name="Google Shape;9710;p67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1" name="Google Shape;9711;p67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2" name="Google Shape;9712;p67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3" name="Google Shape;9713;p67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714" name="Google Shape;9714;p67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715" name="Google Shape;9715;p67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67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67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7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7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7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67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67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67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7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67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67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7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8" name="Google Shape;9728;p67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729" name="Google Shape;9729;p67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7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7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7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7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7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7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7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7" name="Google Shape;9737;p67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738" name="Google Shape;9738;p67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7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40" name="Google Shape;9740;p67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741" name="Google Shape;9741;p67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67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3" name="Google Shape;9743;p67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744" name="Google Shape;9744;p67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67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6" name="Google Shape;9746;p67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747" name="Google Shape;9747;p67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67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9" name="Google Shape;9749;p67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750" name="Google Shape;9750;p67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67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52" name="Google Shape;9752;p67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753" name="Google Shape;9753;p67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7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7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7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7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67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67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67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7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7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7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7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67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766" name="Google Shape;9766;p67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767" name="Google Shape;9767;p67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67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9" name="Google Shape;9769;p67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0" name="Google Shape;9770;p67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67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67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67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67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67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67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67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67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67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67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67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67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67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67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67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67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67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67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67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67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67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67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67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94" name="Google Shape;9794;p67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795" name="Google Shape;9795;p67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67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67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67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67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00" name="Google Shape;9800;p67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801" name="Google Shape;9801;p67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802" name="Google Shape;9802;p67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03" name="Google Shape;9803;p67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4" name="Google Shape;9804;p67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805" name="Google Shape;9805;p67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06" name="Google Shape;9806;p67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7" name="Google Shape;9807;p67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808" name="Google Shape;9808;p67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09" name="Google Shape;9809;p67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0" name="Google Shape;9810;p67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811" name="Google Shape;9811;p67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12" name="Google Shape;9812;p67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13" name="Google Shape;9813;p67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4" name="Google Shape;9814;p67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815" name="Google Shape;9815;p67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816" name="Google Shape;9816;p67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67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67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9" name="Google Shape;9819;p67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820" name="Google Shape;9820;p67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67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67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23" name="Google Shape;9823;p67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824" name="Google Shape;9824;p67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7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6" name="Google Shape;9826;p67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827" name="Google Shape;9827;p67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828" name="Google Shape;9828;p67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67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0" name="Google Shape;9830;p67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831" name="Google Shape;9831;p67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67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3" name="Google Shape;9833;p67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834" name="Google Shape;9834;p67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835;p67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6" name="Google Shape;9836;p67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837" name="Google Shape;9837;p67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838;p67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39" name="Google Shape;9839;p67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0" name="Google Shape;9840;p67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841" name="Google Shape;9841;p67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7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7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7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7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7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1" name="Google Shape;9851;p6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852" name="Google Shape;9852;p6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853" name="Google Shape;9853;p6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4" name="Google Shape;9854;p6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5" name="Google Shape;9855;p6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6" name="Google Shape;9856;p6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7" name="Google Shape;9857;p6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8" name="Google Shape;9858;p6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6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6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6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6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63" name="Google Shape;9863;p6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864" name="Google Shape;9864;p6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5" name="Google Shape;9865;p6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6" name="Google Shape;9866;p6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7" name="Google Shape;9867;p6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8" name="Google Shape;9868;p6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9" name="Google Shape;9869;p6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0" name="Google Shape;9870;p6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1" name="Google Shape;9871;p6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2" name="Google Shape;9872;p6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3" name="Google Shape;9873;p6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74" name="Google Shape;9874;p6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875" name="Google Shape;9875;p6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6" name="Google Shape;9876;p6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7" name="Google Shape;9877;p6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8" name="Google Shape;9878;p6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9" name="Google Shape;9879;p6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0" name="Google Shape;9880;p6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1" name="Google Shape;9881;p6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2" name="Google Shape;9882;p6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3" name="Google Shape;9883;p6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4" name="Google Shape;9884;p6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85" name="Google Shape;9885;p6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886" name="Google Shape;9886;p6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7" name="Google Shape;9887;p6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8" name="Google Shape;9888;p6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6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0" name="Google Shape;9890;p6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1" name="Google Shape;9891;p6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2" name="Google Shape;9892;p6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3" name="Google Shape;9893;p6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4" name="Google Shape;9894;p6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6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6" name="Google Shape;9896;p6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897" name="Google Shape;9897;p6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6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6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6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1" name="Google Shape;9901;p6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2" name="Google Shape;9902;p6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6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4" name="Google Shape;9904;p6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5" name="Google Shape;9905;p6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6" name="Google Shape;9906;p6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7" name="Google Shape;9907;p6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908" name="Google Shape;9908;p6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9" name="Google Shape;9909;p6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6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1" name="Google Shape;9911;p6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2" name="Google Shape;9912;p6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3" name="Google Shape;9913;p6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4" name="Google Shape;9914;p6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5" name="Google Shape;9915;p6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6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7" name="Google Shape;9917;p6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18" name="Google Shape;9918;p6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919" name="Google Shape;9919;p6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0" name="Google Shape;9920;p6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1" name="Google Shape;9921;p6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2" name="Google Shape;9922;p6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3" name="Google Shape;9923;p6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4" name="Google Shape;9924;p6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5" name="Google Shape;9925;p6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6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6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6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29" name="Google Shape;9929;p6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930" name="Google Shape;9930;p6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1" name="Google Shape;9931;p6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6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6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4" name="Google Shape;9934;p6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5" name="Google Shape;9935;p6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6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6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6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6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40" name="Google Shape;9940;p6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941" name="Google Shape;9941;p6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6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6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6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6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6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6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6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6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6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1" name="Google Shape;9951;p6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952" name="Google Shape;9952;p6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6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6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6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6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6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6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6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6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6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62" name="Google Shape;9962;p6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963" name="Google Shape;9963;p6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964" name="Google Shape;9964;p6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5" name="Google Shape;9965;p6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6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7" name="Google Shape;9967;p6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8" name="Google Shape;9968;p6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9" name="Google Shape;9969;p6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970" name="Google Shape;9970;p6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6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6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6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6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5" name="Google Shape;9975;p6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976" name="Google Shape;9976;p6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6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6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6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6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1" name="Google Shape;9981;p6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982" name="Google Shape;9982;p6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6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6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6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6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87" name="Google Shape;9987;p6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988" name="Google Shape;9988;p6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6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6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6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6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6" name="Google Shape;10006;p6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007" name="Google Shape;10007;p6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9" name="Google Shape;10009;p6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010" name="Google Shape;10010;p6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2" name="Google Shape;10012;p6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013" name="Google Shape;10013;p6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1" name="Google Shape;10021;p6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022" name="Google Shape;10022;p6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7" name="Google Shape;10027;p6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028" name="Google Shape;10028;p6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6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3" name="Google Shape;10033;p6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034" name="Google Shape;10034;p6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035" name="Google Shape;10035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6" name="Google Shape;10036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37" name="Google Shape;10037;p6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038" name="Google Shape;10038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9" name="Google Shape;10039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0" name="Google Shape;10040;p6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041" name="Google Shape;10041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2" name="Google Shape;10042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3" name="Google Shape;10043;p6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044" name="Google Shape;10044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5" name="Google Shape;10045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6" name="Google Shape;10046;p6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047" name="Google Shape;10047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8" name="Google Shape;10048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49" name="Google Shape;10049;p6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050" name="Google Shape;10050;p6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051" name="Google Shape;10051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2" name="Google Shape;10052;p6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053" name="Google Shape;10053;p6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054" name="Google Shape;10054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5" name="Google Shape;10055;p6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0056" name="Google Shape;10056;p6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057" name="Google Shape;10057;p6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0058" name="Google Shape;10058;p6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059" name="Google Shape;10059;p6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60" name="Google Shape;10060;p6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061" name="Google Shape;10061;p6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062" name="Google Shape;10062;p6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6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6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5" name="Google Shape;10075;p6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076" name="Google Shape;10076;p6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77" name="Google Shape;10077;p68"/>
            <p:cNvCxnSpPr>
              <a:stCxn id="10076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078" name="Google Shape;10078;p6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79" name="Google Shape;10079;p68"/>
            <p:cNvCxnSpPr>
              <a:endCxn id="10078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080" name="Google Shape;10080;p6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81" name="Google Shape;10081;p68"/>
            <p:cNvCxnSpPr>
              <a:stCxn id="10080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082" name="Google Shape;10082;p6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83" name="Google Shape;10083;p68"/>
            <p:cNvCxnSpPr>
              <a:endCxn id="10082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084" name="Google Shape;10084;p6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085" name="Google Shape;10085;p6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6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9" name="Google Shape;10089;p6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090" name="Google Shape;10090;p6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091" name="Google Shape;10091;p6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6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6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6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6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6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6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8" name="Google Shape;10098;p6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099" name="Google Shape;10099;p6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6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6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6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6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6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6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6" name="Google Shape;10106;p6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107" name="Google Shape;10107;p6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6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6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6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6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6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6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14" name="Google Shape;10114;p6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115" name="Google Shape;10115;p6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6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6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6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6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6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6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2" name="Google Shape;10122;p6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123" name="Google Shape;10123;p6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6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6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6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7" name="Google Shape;10127;p6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8" name="Google Shape;10128;p6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6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0" name="Google Shape;10130;p6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131" name="Google Shape;10131;p6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32" name="Google Shape;10132;p6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133" name="Google Shape;10133;p6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134" name="Google Shape;10134;p6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6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6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6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6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6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6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41" name="Google Shape;10141;p6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142" name="Google Shape;10142;p6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6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6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6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6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6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6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49" name="Google Shape;10149;p6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150" name="Google Shape;10150;p6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54" name="Google Shape;10154;p6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155" name="Google Shape;10155;p6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156" name="Google Shape;10156;p6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157" name="Google Shape;10157;p6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0158" name="Google Shape;10158;p6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9" name="Google Shape;10159;p6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160" name="Google Shape;10160;p6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6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6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6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8" name="Google Shape;10168;p6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169" name="Google Shape;10169;p6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170" name="Google Shape;10170;p6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171" name="Google Shape;10171;p6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2" name="Google Shape;10172;p6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73" name="Google Shape;10173;p6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174" name="Google Shape;10174;p6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175" name="Google Shape;10175;p6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176" name="Google Shape;10176;p6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177" name="Google Shape;10177;p6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178" name="Google Shape;10178;p6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9" name="Google Shape;10179;p6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80" name="Google Shape;10180;p6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181" name="Google Shape;10181;p6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182" name="Google Shape;10182;p6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183" name="Google Shape;10183;p6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184" name="Google Shape;10184;p6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185" name="Google Shape;10185;p6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6" name="Google Shape;10186;p6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87" name="Google Shape;10187;p6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188" name="Google Shape;10188;p6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189" name="Google Shape;10189;p6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190" name="Google Shape;10190;p6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191" name="Google Shape;10191;p6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192" name="Google Shape;10192;p6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3" name="Google Shape;10193;p6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94" name="Google Shape;10194;p6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195" name="Google Shape;10195;p6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196" name="Google Shape;10196;p6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0197" name="Google Shape;10197;p6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198" name="Google Shape;10198;p6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199" name="Google Shape;10199;p6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00" name="Google Shape;10200;p6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201" name="Google Shape;10201;p6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02" name="Google Shape;10202;p6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03" name="Google Shape;10203;p6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204" name="Google Shape;10204;p6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05" name="Google Shape;10205;p6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206" name="Google Shape;10206;p6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07" name="Google Shape;10207;p6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08" name="Google Shape;10208;p6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209" name="Google Shape;10209;p6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10" name="Google Shape;10210;p6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211" name="Google Shape;10211;p6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12" name="Google Shape;10212;p6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13" name="Google Shape;10213;p6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214" name="Google Shape;10214;p6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15" name="Google Shape;10215;p6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216" name="Google Shape;10216;p6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17" name="Google Shape;10217;p6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2" name="Google Shape;10222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3" name="Google Shape;10223;p6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24" name="Google Shape;10224;p69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10225" name="Google Shape;10225;p69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9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9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69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9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0" name="Google Shape;10230;p69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69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10232" name="Google Shape;10232;p6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5" name="Google Shape;10235;p69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10236" name="Google Shape;10236;p69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9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9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9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0" name="Google Shape;10240;p69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10241" name="Google Shape;10241;p69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9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9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69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5" name="Google Shape;10245;p69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10246" name="Google Shape;10246;p69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9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9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9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9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1" name="Google Shape;10251;p69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2" name="Google Shape;10252;p69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10253" name="Google Shape;10253;p69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9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9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6" name="Google Shape;10256;p69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7" name="Google Shape;10257;p69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10258" name="Google Shape;10258;p69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9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9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9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2" name="Google Shape;10262;p69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10263" name="Google Shape;10263;p69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9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5" name="Google Shape;10265;p69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10266" name="Google Shape;10266;p69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9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8" name="Google Shape;10268;p69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10269" name="Google Shape;10269;p69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9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9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69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69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69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69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10276" name="Google Shape;10276;p69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9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9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9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9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9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9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9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69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69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9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9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9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9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9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9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9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3" name="Google Shape;10293;p69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10294" name="Google Shape;10294;p6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6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6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0" name="Google Shape;10300;p69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301" name="Google Shape;10301;p69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9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9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9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69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69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0307" name="Google Shape;10307;p69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9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69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0310" name="Google Shape;10310;p69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9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9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3" name="Google Shape;10313;p69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0314" name="Google Shape;10314;p69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9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9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69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0318" name="Google Shape;10318;p69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9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0" name="Google Shape;10320;p69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0321" name="Google Shape;10321;p69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9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9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9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5" name="Google Shape;10325;p69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0326" name="Google Shape;10326;p69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9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8" name="Google Shape;10328;p69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0329" name="Google Shape;10329;p69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69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9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9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9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69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69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9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69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69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9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9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9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9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69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69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9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9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7" name="Google Shape;10347;p69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0348" name="Google Shape;10348;p69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69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9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69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69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9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54" name="Google Shape;10354;p69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5" name="Google Shape;10355;p69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0356" name="Google Shape;10356;p69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69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9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9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9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9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2" name="Google Shape;10362;p69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0363" name="Google Shape;10363;p69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9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9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9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9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69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9" name="Google Shape;10369;p69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0370" name="Google Shape;10370;p69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9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9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73" name="Google Shape;10373;p69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4" name="Google Shape;10374;p69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0375" name="Google Shape;10375;p69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9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9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9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9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9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1" name="Google Shape;10381;p69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82" name="Google Shape;10382;p69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0383" name="Google Shape;10383;p69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9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9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69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0387" name="Google Shape;10387;p69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9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9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9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9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69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69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9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69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69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9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9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9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69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69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9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9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69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405" name="Google Shape;10405;p69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9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9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9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9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9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69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69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9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9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9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9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69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69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9" name="Google Shape;10419;p69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420" name="Google Shape;10420;p69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69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9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9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9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9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9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9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69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9" name="Google Shape;10429;p69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430" name="Google Shape;10430;p69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9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9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9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9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9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9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69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438" name="Google Shape;10438;p69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9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0" name="Google Shape;10440;p69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441" name="Google Shape;10441;p69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9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3" name="Google Shape;10443;p69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4" name="Google Shape;10444;p69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445" name="Google Shape;10445;p69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9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9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69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69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9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9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2" name="Google Shape;10452;p69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453" name="Google Shape;10453;p69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69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5" name="Google Shape;10455;p69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6" name="Google Shape;10456;p69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457" name="Google Shape;10457;p69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9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9" name="Google Shape;10459;p69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460" name="Google Shape;10460;p69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9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9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9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69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5" name="Google Shape;10465;p69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466" name="Google Shape;10466;p69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9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9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9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9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69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2" name="Google Shape;10472;p69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473" name="Google Shape;10473;p69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9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69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69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9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8" name="Google Shape;10478;p69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479" name="Google Shape;10479;p69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69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9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9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9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4" name="Google Shape;10484;p69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485" name="Google Shape;10485;p69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69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69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9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9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0" name="Google Shape;10490;p69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491" name="Google Shape;10491;p69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9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9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4" name="Google Shape;10494;p69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495" name="Google Shape;10495;p69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9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9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9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69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500" name="Google Shape;10500;p69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9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9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9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4" name="Google Shape;10504;p69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505" name="Google Shape;10505;p69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69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69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69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509" name="Google Shape;10509;p69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69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11" name="Google Shape;10511;p69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2" name="Google Shape;10512;p69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513" name="Google Shape;10513;p69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9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69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9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9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9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9" name="Google Shape;10519;p69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520" name="Google Shape;10520;p69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9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2" name="Google Shape;10522;p69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523" name="Google Shape;10523;p69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9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69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9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9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9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9" name="Google Shape;10529;p69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530" name="Google Shape;10530;p69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9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2" name="Google Shape;10532;p69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533" name="Google Shape;10533;p69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9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9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9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9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9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9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9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9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9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69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544" name="Google Shape;10544;p69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9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69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69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69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549" name="Google Shape;10549;p6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6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6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6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6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6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1" name="Google Shape;10561;p69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2" name="Google Shape;10562;p69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563" name="Google Shape;10563;p69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69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9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9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9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9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9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0" name="Google Shape;10570;p69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571" name="Google Shape;10571;p69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9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9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69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9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9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9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9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9" name="Google Shape;10579;p69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580" name="Google Shape;10580;p69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9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9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9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4" name="Google Shape;10584;p69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585" name="Google Shape;10585;p69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9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69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69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9" name="Google Shape;10589;p69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590" name="Google Shape;10590;p6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9" name="Google Shape;10599;p7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0" name="Google Shape;10600;p7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01" name="Google Shape;10601;p70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602" name="Google Shape;10602;p70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0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0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0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0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7" name="Google Shape;10607;p70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608" name="Google Shape;10608;p70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0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0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0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2" name="Google Shape;10612;p70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613" name="Google Shape;10613;p70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0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0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0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0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70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0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0" name="Google Shape;10620;p70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621" name="Google Shape;10621;p70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0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3" name="Google Shape;10623;p70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624" name="Google Shape;10624;p70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0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6" name="Google Shape;10626;p70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627" name="Google Shape;10627;p70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70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9" name="Google Shape;10629;p70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0" name="Google Shape;10630;p70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631" name="Google Shape;10631;p70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0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0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0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5" name="Google Shape;10635;p70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6" name="Google Shape;10636;p70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7" name="Google Shape;10637;p70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638" name="Google Shape;10638;p70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0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0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0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70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643" name="Google Shape;10643;p70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0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0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0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7" name="Google Shape;10647;p70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648" name="Google Shape;10648;p70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0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0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0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0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0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0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0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0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0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8" name="Google Shape;10658;p70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659" name="Google Shape;10659;p70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0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0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0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0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70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0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0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0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8" name="Google Shape;10668;p70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69" name="Google Shape;10669;p70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670" name="Google Shape;10670;p70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0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0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3" name="Google Shape;10673;p70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674" name="Google Shape;10674;p70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0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70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0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0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0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0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70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682" name="Google Shape;10682;p70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0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0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0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86" name="Google Shape;10686;p70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87" name="Google Shape;10687;p70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688" name="Google Shape;10688;p70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0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0" name="Google Shape;10690;p70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691" name="Google Shape;10691;p70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0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0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0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0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0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7" name="Google Shape;10697;p70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698" name="Google Shape;10698;p70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70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0" name="Google Shape;10700;p70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701" name="Google Shape;10701;p70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0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3" name="Google Shape;10703;p70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704" name="Google Shape;10704;p70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0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0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7" name="Google Shape;10707;p70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708" name="Google Shape;10708;p70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0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0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0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2" name="Google Shape;10712;p70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713" name="Google Shape;10713;p70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0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5" name="Google Shape;10715;p70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716" name="Google Shape;10716;p70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0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0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0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0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1" name="Google Shape;10721;p70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722" name="Google Shape;10722;p70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0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0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0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0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70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0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0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0" name="Google Shape;10730;p70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731" name="Google Shape;10731;p70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0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0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0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0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0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0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0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0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0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70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70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743" name="Google Shape;10743;p70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0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0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70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0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70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749" name="Google Shape;10749;p70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0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1" name="Google Shape;10751;p70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752" name="Google Shape;10752;p70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0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4" name="Google Shape;10754;p70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755" name="Google Shape;10755;p70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0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0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0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9" name="Google Shape;10759;p70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760" name="Google Shape;10760;p70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70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2" name="Google Shape;10762;p70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763" name="Google Shape;10763;p70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0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0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6" name="Google Shape;10766;p70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767" name="Google Shape;10767;p70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70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70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70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771" name="Google Shape;10771;p70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0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73" name="Google Shape;10773;p70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4" name="Google Shape;10774;p70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5" name="Google Shape;10775;p70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76" name="Google Shape;10776;p70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777" name="Google Shape;10777;p70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0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0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0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0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0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0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0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0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0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7" name="Google Shape;10787;p70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788" name="Google Shape;10788;p70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0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0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0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2" name="Google Shape;10792;p70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793" name="Google Shape;10793;p70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0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5" name="Google Shape;10795;p70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6" name="Google Shape;10796;p70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797" name="Google Shape;10797;p70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70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70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0" name="Google Shape;10800;p70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801" name="Google Shape;10801;p70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0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0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0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70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70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0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0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0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0" name="Google Shape;10810;p70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811" name="Google Shape;10811;p70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0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0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0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5" name="Google Shape;10815;p70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6" name="Google Shape;10816;p70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817" name="Google Shape;10817;p70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0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0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0" name="Google Shape;10820;p70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821" name="Google Shape;10821;p70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0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3" name="Google Shape;10823;p70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824" name="Google Shape;10824;p70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0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0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70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0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9" name="Google Shape;10829;p70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830" name="Google Shape;10830;p70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0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0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0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4" name="Google Shape;10834;p70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835" name="Google Shape;10835;p70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70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7" name="Google Shape;10837;p70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8" name="Google Shape;10838;p70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9" name="Google Shape;10839;p70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840" name="Google Shape;10840;p70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70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0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3" name="Google Shape;10843;p70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844" name="Google Shape;10844;p70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0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0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70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0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70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850" name="Google Shape;10850;p70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0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2" name="Google Shape;10852;p70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3" name="Google Shape;10853;p70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854" name="Google Shape;10854;p70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70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0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0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0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9" name="Google Shape;10859;p70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860" name="Google Shape;10860;p70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0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0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0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0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70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70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0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0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0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0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70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2" name="Google Shape;10872;p70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73" name="Google Shape;10873;p70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874" name="Google Shape;10874;p7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7" name="Google Shape;10877;p70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8" name="Google Shape;10878;p70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79" name="Google Shape;10879;p70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880" name="Google Shape;10880;p70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0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0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3" name="Google Shape;10883;p70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4" name="Google Shape;10884;p70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885" name="Google Shape;10885;p70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0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70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8" name="Google Shape;10888;p70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889" name="Google Shape;10889;p70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70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0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70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3" name="Google Shape;10893;p70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4" name="Google Shape;10894;p70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895" name="Google Shape;10895;p70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0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70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70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70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70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70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70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70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0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5" name="Google Shape;10905;p70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906" name="Google Shape;10906;p70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0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0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70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70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1" name="Google Shape;10911;p70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912" name="Google Shape;10912;p70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70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4" name="Google Shape;10914;p70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915" name="Google Shape;10915;p70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70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70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0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70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70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0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70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70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0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0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70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70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8" name="Google Shape;10928;p70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9" name="Google Shape;10929;p70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930" name="Google Shape;10930;p70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70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0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0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70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70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70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70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70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70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0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70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2" name="Google Shape;10942;p70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943" name="Google Shape;10943;p70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70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5" name="Google Shape;10945;p70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946" name="Google Shape;10946;p70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70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70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9" name="Google Shape;10949;p70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950" name="Google Shape;10950;p70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70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0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0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4" name="Google Shape;10954;p70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955" name="Google Shape;10955;p70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70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0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8" name="Google Shape;10958;p70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59" name="Google Shape;10959;p70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960" name="Google Shape;10960;p70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70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70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963" name="Google Shape;10963;p70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70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70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6" name="Google Shape;10966;p70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967" name="Google Shape;10967;p70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70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70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70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70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70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3" name="Google Shape;10973;p70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4" name="Google Shape;10974;p70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5" name="Google Shape;10975;p70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976" name="Google Shape;10976;p70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70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70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70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980" name="Google Shape;10980;p70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70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70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3" name="Google Shape;10983;p70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984" name="Google Shape;10984;p70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70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6" name="Google Shape;10986;p70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987" name="Google Shape;10987;p70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70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9" name="Google Shape;10989;p70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990" name="Google Shape;10990;p70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70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70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70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4" name="Google Shape;10994;p70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5" name="Google Shape;10995;p70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996" name="Google Shape;10996;p70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70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8" name="Google Shape;10998;p70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999" name="Google Shape;10999;p70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70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70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70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3" name="Google Shape;11003;p70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1004" name="Google Shape;11004;p70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70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70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7" name="Google Shape;11007;p70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1008" name="Google Shape;11008;p70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70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0" name="Google Shape;11010;p70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1011" name="Google Shape;11011;p70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70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70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70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70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70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70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8" name="Google Shape;11018;p70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9" name="Google Shape;11019;p70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20" name="Google Shape;11020;p70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1021" name="Google Shape;11021;p70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70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3" name="Google Shape;11023;p70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1024" name="Google Shape;11024;p70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70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0" name="Google Shape;11030;p7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1" name="Google Shape;11031;p7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32" name="Google Shape;11032;p71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1033" name="Google Shape;11033;p71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71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71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71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71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71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71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71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71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71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71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71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71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6" name="Google Shape;11046;p71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1047" name="Google Shape;11047;p71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71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71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71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71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2" name="Google Shape;11052;p71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1053" name="Google Shape;11053;p71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71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71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71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71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71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71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71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71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71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71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71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71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71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71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71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71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71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1071" name="Google Shape;11071;p71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71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71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71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5" name="Google Shape;11075;p71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1076" name="Google Shape;11076;p71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71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71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71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71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71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71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71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71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71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71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71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71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71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71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71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71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3" name="Google Shape;11093;p71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1094" name="Google Shape;11094;p71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71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71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71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71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71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1100" name="Google Shape;11100;p71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71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71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71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71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71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71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7" name="Google Shape;11107;p71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1108" name="Google Shape;11108;p71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71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71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71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71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71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4" name="Google Shape;11114;p71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1115" name="Google Shape;11115;p71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71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71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71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71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71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71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71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71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4" name="Google Shape;11124;p71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1125" name="Google Shape;11125;p71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71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71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71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71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0" name="Google Shape;11130;p71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1131" name="Google Shape;11131;p71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71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71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71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71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71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1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1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71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71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71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71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71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71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71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71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71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8" name="Google Shape;11148;p71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1149" name="Google Shape;11149;p71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71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71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71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71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4" name="Google Shape;11154;p71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1155" name="Google Shape;11155;p71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71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71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71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9" name="Google Shape;11159;p71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1160" name="Google Shape;11160;p71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71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71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71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4" name="Google Shape;11164;p71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1165" name="Google Shape;11165;p71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71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71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71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9" name="Google Shape;11169;p71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1170" name="Google Shape;11170;p71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71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71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71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71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71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71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71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71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71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71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71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71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71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71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71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71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7" name="Google Shape;11187;p71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1188" name="Google Shape;11188;p71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71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0" name="Google Shape;11190;p71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1191" name="Google Shape;11191;p71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71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93" name="Google Shape;11193;p71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94" name="Google Shape;11194;p71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1195" name="Google Shape;11195;p71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71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71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71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9" name="Google Shape;11199;p71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1200" name="Google Shape;11200;p71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71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71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1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1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1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71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71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1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1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71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71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1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3" name="Google Shape;11213;p71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1214" name="Google Shape;11214;p71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1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1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1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8" name="Google Shape;11218;p71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9" name="Google Shape;11219;p71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1220" name="Google Shape;11220;p7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7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7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7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7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7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7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7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7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7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7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7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7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7" name="Google Shape;11237;p71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1238" name="Google Shape;11238;p71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71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71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1" name="Google Shape;11241;p71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1242" name="Google Shape;11242;p71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71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71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5" name="Google Shape;11245;p71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6" name="Google Shape;11246;p71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1247" name="Google Shape;11247;p71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71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71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71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1" name="Google Shape;11251;p71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1252" name="Google Shape;11252;p71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71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4" name="Google Shape;11254;p71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1255" name="Google Shape;11255;p71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71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71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71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71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1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71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71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1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4" name="Google Shape;11264;p71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65" name="Google Shape;11265;p71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1266" name="Google Shape;11266;p71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71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71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71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71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1" name="Google Shape;11271;p71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1272" name="Google Shape;11272;p71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71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71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71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71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71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71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9" name="Google Shape;11279;p71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1280" name="Google Shape;11280;p71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71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71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71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71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71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71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71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71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71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71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71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71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3" name="Google Shape;11293;p71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4" name="Google Shape;11294;p71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1295" name="Google Shape;11295;p71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71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71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8" name="Google Shape;11298;p71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299" name="Google Shape;11299;p71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71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71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71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71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71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5" name="Google Shape;11305;p71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1306" name="Google Shape;11306;p71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71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71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9" name="Google Shape;11309;p71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1310" name="Google Shape;11310;p71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71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71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71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71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71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6" name="Google Shape;11316;p71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1317" name="Google Shape;11317;p71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71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9" name="Google Shape;11319;p71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1320" name="Google Shape;11320;p71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71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71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71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4" name="Google Shape;11324;p71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1325" name="Google Shape;11325;p71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71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7" name="Google Shape;11327;p71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1328" name="Google Shape;11328;p71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71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71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71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71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71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71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71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1336" name="Google Shape;11336;p71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71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71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71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1340" name="Google Shape;11340;p71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71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71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71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71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71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71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71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71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9" name="Google Shape;11349;p71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1350" name="Google Shape;11350;p71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71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71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71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71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71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71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1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8" name="Google Shape;11358;p71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1359" name="Google Shape;11359;p71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1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1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1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1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1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71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71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1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1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1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1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1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1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1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1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5" name="Google Shape;11375;p71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1376" name="Google Shape;11376;p71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1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1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1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1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71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1382" name="Google Shape;11382;p71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1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1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1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71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1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1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1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1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1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1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1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1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1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71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71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71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71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71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71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2" name="Google Shape;11402;p71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403" name="Google Shape;11403;p71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71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71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71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71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8" name="Google Shape;11408;p71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409" name="Google Shape;11409;p71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1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1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1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1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71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71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1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1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1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1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0" name="Google Shape;11420;p71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421" name="Google Shape;11421;p71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1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1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71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71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1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1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1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1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1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1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1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3" name="Google Shape;11433;p71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434" name="Google Shape;11434;p71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71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1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71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438" name="Google Shape;11438;p71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71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71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71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1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1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1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1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71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447" name="Google Shape;11447;p71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1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71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71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1" name="Google Shape;11451;p71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2" name="Google Shape;11452;p71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453" name="Google Shape;11453;p71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71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71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71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1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71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71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1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1" name="Google Shape;11461;p71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462" name="Google Shape;11462;p71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71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71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5" name="Google Shape;11465;p71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466" name="Google Shape;11466;p71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71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8" name="Google Shape;11468;p71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469" name="Google Shape;11469;p71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71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71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71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1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4" name="Google Shape;11474;p71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475" name="Google Shape;11475;p71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71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71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8" name="Google Shape;11478;p71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479" name="Google Shape;11479;p71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71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71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71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71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71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71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6" name="Google Shape;11486;p71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487" name="Google Shape;11487;p71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71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71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71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1" name="Google Shape;11491;p71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492" name="Google Shape;11492;p71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71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71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71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71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71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71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71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0" name="Google Shape;11500;p71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501" name="Google Shape;11501;p71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71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71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71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71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71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71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71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71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0" name="Google Shape;11510;p71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511" name="Google Shape;11511;p71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71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71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1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71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71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71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518" name="Google Shape;11518;p71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71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71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71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1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3" name="Google Shape;11523;p71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524" name="Google Shape;11524;p71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71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1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1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71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529" name="Google Shape;11529;p71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71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71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71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71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71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535" name="Google Shape;11535;p71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71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71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71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71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71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541" name="Google Shape;11541;p71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42" name="Google Shape;11542;p71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543" name="Google Shape;11543;p71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71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71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46" name="Google Shape;11546;p71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547" name="Google Shape;11547;p71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71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71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71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71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71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71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71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71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71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7" name="Google Shape;11557;p71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558" name="Google Shape;11558;p71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71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71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71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71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71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71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71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71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71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71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71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71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1" name="Google Shape;11571;p71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572" name="Google Shape;11572;p7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7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7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7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7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7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8" name="Google Shape;11578;p71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579" name="Google Shape;11579;p71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71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71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71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71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71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71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586" name="Google Shape;11586;p71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71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71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71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0" name="Google Shape;11590;p71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591" name="Google Shape;11591;p71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71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71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71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71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71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71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71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71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71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71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71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603" name="Google Shape;11603;p71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71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71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71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7" name="Google Shape;11607;p71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608" name="Google Shape;11608;p71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71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71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611" name="Google Shape;11611;p71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71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71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71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71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71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617" name="Google Shape;11617;p7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7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7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0" name="Google Shape;11620;p71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1" name="Google Shape;11621;p71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622" name="Google Shape;11622;p71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71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4" name="Google Shape;11624;p71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625" name="Google Shape;11625;p71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71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71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71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9" name="Google Shape;11629;p71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630" name="Google Shape;11630;p71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71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71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71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71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71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71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71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1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71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71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1" name="Google Shape;11641;p71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642" name="Google Shape;11642;p71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71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71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71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6" name="Google Shape;11646;p71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647" name="Google Shape;11647;p71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71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71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71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71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71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71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71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71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6" name="Google Shape;11656;p71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657" name="Google Shape;11657;p71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71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71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71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71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71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71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71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71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666" name="Google Shape;11666;p71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71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8" name="Google Shape;11668;p71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669" name="Google Shape;11669;p7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7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7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7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3" name="Google Shape;11673;p71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674" name="Google Shape;11674;p71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71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71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71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71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71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71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71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71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71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4" name="Google Shape;11684;p71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685" name="Google Shape;11685;p7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7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7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7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7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0" name="Google Shape;11690;p71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691" name="Google Shape;11691;p71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71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3" name="Google Shape;11693;p71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694" name="Google Shape;11694;p7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7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7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7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7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7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7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1" name="Google Shape;11701;p71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702" name="Google Shape;11702;p71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71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71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71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71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71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71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71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71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71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71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71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71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71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71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71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71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71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20" name="Google Shape;11720;p71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21" name="Google Shape;11721;p71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722" name="Google Shape;11722;p71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71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71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71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71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727" name="Google Shape;11727;p7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7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7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7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7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7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7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7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7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7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7" name="Google Shape;11737;p71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38" name="Google Shape;11738;p71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739" name="Google Shape;11739;p7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7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1" name="Google Shape;11741;p71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742" name="Google Shape;11742;p71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71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71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71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71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71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8" name="Google Shape;11748;p71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749" name="Google Shape;11749;p71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71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1" name="Google Shape;11751;p71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2" name="Google Shape;11752;p71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753" name="Google Shape;11753;p7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7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7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7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7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7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9" name="Google Shape;11759;p71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760" name="Google Shape;11760;p71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71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71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71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71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71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71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71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71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71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71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71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71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71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71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71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71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71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8" name="Google Shape;11778;p71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9" name="Google Shape;11779;p71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780" name="Google Shape;11780;p71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71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2" name="Google Shape;11782;p71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783" name="Google Shape;11783;p71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71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71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71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7" name="Google Shape;11787;p71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788" name="Google Shape;11788;p7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7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7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7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7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3" name="Google Shape;11793;p71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794" name="Google Shape;11794;p71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71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71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71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8" name="Google Shape;11798;p71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799" name="Google Shape;11799;p71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71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1" name="Google Shape;11801;p71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802" name="Google Shape;11802;p7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7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7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7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7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7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7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7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7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7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7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7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7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7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7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7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7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3" name="Google Shape;11823;p7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4" name="Google Shape;11824;p7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25" name="Google Shape;11825;p72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826" name="Google Shape;11826;p72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72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72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72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72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72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72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3" name="Google Shape;11833;p72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834" name="Google Shape;11834;p72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72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72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7" name="Google Shape;11837;p72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838" name="Google Shape;11838;p72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72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72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72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72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3" name="Google Shape;11843;p72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844" name="Google Shape;11844;p72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72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6" name="Google Shape;11846;p72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847" name="Google Shape;11847;p72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72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72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72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72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2" name="Google Shape;11852;p72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853" name="Google Shape;11853;p72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72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72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72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72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72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72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0" name="Google Shape;11860;p72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861" name="Google Shape;11861;p72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72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72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72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72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72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72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72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9" name="Google Shape;11869;p72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870" name="Google Shape;11870;p72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72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72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3" name="Google Shape;11873;p72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874" name="Google Shape;11874;p72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72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72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72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72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72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72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1" name="Google Shape;11881;p72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882" name="Google Shape;11882;p72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72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72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72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72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72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72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9" name="Google Shape;11889;p72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90" name="Google Shape;11890;p72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891" name="Google Shape;11891;p72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72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72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4" name="Google Shape;11894;p72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895" name="Google Shape;11895;p72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72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72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72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72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72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901" name="Google Shape;11901;p72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72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72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72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72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72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7" name="Google Shape;11907;p72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908" name="Google Shape;11908;p72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72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72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72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72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72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72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5" name="Google Shape;11915;p72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916" name="Google Shape;11916;p72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72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72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72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72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72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72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72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924" name="Google Shape;11924;p72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72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72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72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72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72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0" name="Google Shape;11930;p72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931" name="Google Shape;11931;p72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72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72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72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5" name="Google Shape;11935;p72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936" name="Google Shape;11936;p72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72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72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72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0" name="Google Shape;11940;p72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941" name="Google Shape;11941;p72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72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72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72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72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6" name="Google Shape;11946;p72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947" name="Google Shape;11947;p72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72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72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72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72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72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72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4" name="Google Shape;11954;p72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955" name="Google Shape;11955;p72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72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72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72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72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0" name="Google Shape;11960;p72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961" name="Google Shape;11961;p72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72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72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72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72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72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72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968" name="Google Shape;11968;p72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72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72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72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72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72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4" name="Google Shape;11974;p72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975" name="Google Shape;11975;p72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72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72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72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72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980" name="Google Shape;11980;p72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72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72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72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72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72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6" name="Google Shape;11986;p72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987" name="Google Shape;11987;p72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72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72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72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72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992" name="Google Shape;11992;p72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72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72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72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72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7" name="Google Shape;11997;p72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998" name="Google Shape;11998;p72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72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72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72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2" name="Google Shape;12002;p72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2003" name="Google Shape;12003;p72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72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72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72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72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8" name="Google Shape;12008;p72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2009" name="Google Shape;12009;p72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72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72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72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72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72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72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6" name="Google Shape;12016;p72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2017" name="Google Shape;12017;p72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72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72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72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72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2" name="Google Shape;12022;p72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2023" name="Google Shape;12023;p72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72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72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72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7" name="Google Shape;12027;p72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2028" name="Google Shape;12028;p72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72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72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72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72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72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2034" name="Google Shape;12034;p72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72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72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72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72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9" name="Google Shape;12039;p72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2040" name="Google Shape;12040;p7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7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7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7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7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5" name="Google Shape;12045;p72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2046" name="Google Shape;12046;p72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72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72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9" name="Google Shape;12049;p72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2050" name="Google Shape;12050;p72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72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72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72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4" name="Google Shape;12054;p72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2055" name="Google Shape;12055;p72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72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72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72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72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72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1" name="Google Shape;12061;p72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2062" name="Google Shape;12062;p72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72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72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2065" name="Google Shape;12065;p72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72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72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72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72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72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72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2072" name="Google Shape;12072;p72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72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2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72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72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72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8" name="Google Shape;12078;p72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2079" name="Google Shape;12079;p72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72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72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72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72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72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72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72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72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72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9" name="Google Shape;12089;p72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2090" name="Google Shape;12090;p72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72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72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72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72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72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72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72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72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2099" name="Google Shape;12099;p72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2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2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2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72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72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2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2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72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72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72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2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2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72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72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72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72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72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72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2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2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72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72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2" name="Google Shape;12122;p72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2123" name="Google Shape;12123;p72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2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2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72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72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72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2129" name="Google Shape;12129;p72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72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72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72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2133" name="Google Shape;12133;p72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72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72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72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2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72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72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72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72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2142" name="Google Shape;12142;p72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72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72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2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72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72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72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72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0" name="Google Shape;12150;p72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2151" name="Google Shape;12151;p72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72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72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72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72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72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72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72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9" name="Google Shape;12159;p72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2160" name="Google Shape;12160;p7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7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7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7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7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7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7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7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0" name="Google Shape;12170;p72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2171" name="Google Shape;12171;p72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72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72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72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2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72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7" name="Google Shape;12177;p72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2178" name="Google Shape;12178;p72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72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72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2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72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72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72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2185" name="Google Shape;12185;p72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72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72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72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72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72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2191" name="Google Shape;12191;p72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72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2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72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72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72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2197" name="Google Shape;12197;p7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7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7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7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1" name="Google Shape;12201;p72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2202" name="Google Shape;12202;p72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72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72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72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72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72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8" name="Google Shape;12208;p72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2209" name="Google Shape;12209;p72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72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72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72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72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4" name="Google Shape;12214;p72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2215" name="Google Shape;12215;p72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72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72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72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72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72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72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72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72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72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72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6" name="Google Shape;12226;p72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2227" name="Google Shape;12227;p72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72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72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72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72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72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72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72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5" name="Google Shape;12235;p72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2236" name="Google Shape;12236;p72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72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72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72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72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72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72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72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72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45" name="Google Shape;12245;p72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46" name="Google Shape;12246;p72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2247" name="Google Shape;12247;p72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72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72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72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1" name="Google Shape;12251;p72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52" name="Google Shape;12252;p72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2253" name="Google Shape;12253;p72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72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72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2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72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72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72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72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1" name="Google Shape;12261;p72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2262" name="Google Shape;12262;p72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72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72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72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72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7" name="Google Shape;12267;p72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2268" name="Google Shape;12268;p72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72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72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72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72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72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4" name="Google Shape;12274;p72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2275" name="Google Shape;12275;p72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72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72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72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72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72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2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72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72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72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5" name="Google Shape;12285;p72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2286" name="Google Shape;12286;p72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72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72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72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72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72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2" name="Google Shape;12292;p72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2293" name="Google Shape;12293;p7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7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7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7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7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7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7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72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302" name="Google Shape;12302;p72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72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72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72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72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72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72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9" name="Google Shape;12309;p72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2310" name="Google Shape;12310;p7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7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7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7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7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7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72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2317" name="Google Shape;12317;p72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72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72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72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72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2" name="Google Shape;12322;p72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2323" name="Google Shape;12323;p72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72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72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72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72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72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72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2330" name="Google Shape;12330;p72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72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72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72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72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72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72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72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8" name="Google Shape;12338;p72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2339" name="Google Shape;12339;p72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72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72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72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72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2344" name="Google Shape;12344;p72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72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72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72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72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9" name="Google Shape;12349;p72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2350" name="Google Shape;12350;p72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72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72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72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72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5" name="Google Shape;12355;p72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2356" name="Google Shape;12356;p72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72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72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72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72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72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72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3" name="Google Shape;12363;p72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2364" name="Google Shape;12364;p72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72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72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72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72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72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72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72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2" name="Google Shape;12372;p72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2373" name="Google Shape;12373;p72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72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72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72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72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72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72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72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1" name="Google Shape;12381;p72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2382" name="Google Shape;12382;p72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72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72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5" name="Google Shape;12385;p72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2386" name="Google Shape;12386;p72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72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72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72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0" name="Google Shape;12390;p72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391" name="Google Shape;12391;p72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72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72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72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72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72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7" name="Google Shape;12397;p72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398" name="Google Shape;12398;p72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72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72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72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72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72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72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5" name="Google Shape;12405;p72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406" name="Google Shape;12406;p72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72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72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72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72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72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72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3" name="Google Shape;12413;p72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414" name="Google Shape;12414;p72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72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72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72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72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72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0" name="Google Shape;12420;p72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421" name="Google Shape;12421;p72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72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72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72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72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72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72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72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72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72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72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72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72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4" name="Google Shape;12434;p72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435" name="Google Shape;12435;p72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72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72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72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9" name="Google Shape;12439;p72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440" name="Google Shape;12440;p72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72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72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72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72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72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72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72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72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72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72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72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72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53" name="Google Shape;12453;p72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54" name="Google Shape;12454;p72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455" name="Google Shape;12455;p72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72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72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72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72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72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72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72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72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4" name="Google Shape;12464;p72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465" name="Google Shape;12465;p72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72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72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72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72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0" name="Google Shape;12470;p72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471" name="Google Shape;12471;p72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72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72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72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5" name="Google Shape;12475;p72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476" name="Google Shape;12476;p72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72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72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72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72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1" name="Google Shape;12481;p72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482" name="Google Shape;12482;p72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72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72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72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72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72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72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72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72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72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72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493" name="Google Shape;12493;p72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72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72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72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72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72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72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72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72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72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72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72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505" name="Google Shape;12505;p72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72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72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72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9" name="Google Shape;12509;p72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510" name="Google Shape;12510;p72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72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72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72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72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72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6" name="Google Shape;12516;p72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517" name="Google Shape;12517;p72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72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72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72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1" name="Google Shape;12521;p72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522" name="Google Shape;12522;p72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72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72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72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72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7" name="Google Shape;12527;p72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528" name="Google Shape;12528;p72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72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72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72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72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72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4" name="Google Shape;12534;p72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535" name="Google Shape;12535;p72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72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72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72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72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72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72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2" name="Google Shape;12542;p72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543" name="Google Shape;12543;p72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72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72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72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7" name="Google Shape;12547;p72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548" name="Google Shape;12548;p7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7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7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7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7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3" name="Google Shape;12553;p72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554" name="Google Shape;12554;p72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72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72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72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72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72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4" name="Google Shape;12564;p7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5" name="Google Shape;12565;p7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66" name="Google Shape;12566;p73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567" name="Google Shape;12567;p73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73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73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73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7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7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7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73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7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73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73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7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7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7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7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7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7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7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7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7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73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73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73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73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6" name="Google Shape;12596;p73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597" name="Google Shape;12597;p73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73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9" name="Google Shape;12599;p73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600" name="Google Shape;12600;p73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73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2" name="Google Shape;12602;p73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603" name="Google Shape;12603;p73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73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73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6" name="Google Shape;12606;p73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607" name="Google Shape;12607;p73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73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73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73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73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2" name="Google Shape;12612;p73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613" name="Google Shape;12613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73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73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7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73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73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73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24" name="Google Shape;12624;p73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25" name="Google Shape;12625;p73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626" name="Google Shape;12626;p73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73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28" name="Google Shape;12628;p73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29" name="Google Shape;12629;p73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630" name="Google Shape;12630;p73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73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73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73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73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73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73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7" name="Google Shape;12637;p73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38" name="Google Shape;12638;p73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639" name="Google Shape;12639;p73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73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73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73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3" name="Google Shape;12643;p73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644" name="Google Shape;12644;p73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73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7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73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73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7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7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7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7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73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7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7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7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73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73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73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73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73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2" name="Google Shape;12662;p73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663" name="Google Shape;12663;p73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73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73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73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73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73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9" name="Google Shape;12669;p73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670" name="Google Shape;12670;p73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73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73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73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73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73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73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73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73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73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680" name="Google Shape;12680;p73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73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2" name="Google Shape;12682;p73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683" name="Google Shape;12683;p73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73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73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6" name="Google Shape;12686;p73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687" name="Google Shape;12687;p73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73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73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73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73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73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693" name="Google Shape;12693;p73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73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5" name="Google Shape;12695;p73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6" name="Google Shape;12696;p73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697" name="Google Shape;12697;p73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73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9" name="Google Shape;12699;p73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700" name="Google Shape;12700;p73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73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73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73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73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73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73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73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708" name="Google Shape;12708;p73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73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73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73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2" name="Google Shape;12712;p73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713" name="Google Shape;12713;p73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73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73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73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7" name="Google Shape;12717;p73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718" name="Google Shape;12718;p73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73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73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73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2" name="Google Shape;12722;p73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723" name="Google Shape;12723;p73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73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73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73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27" name="Google Shape;12727;p73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28" name="Google Shape;12728;p73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729" name="Google Shape;12729;p73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73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73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73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73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73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5" name="Google Shape;12735;p73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736" name="Google Shape;12736;p73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73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73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73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73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73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73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3" name="Google Shape;12743;p73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744" name="Google Shape;12744;p73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73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6" name="Google Shape;12746;p73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747" name="Google Shape;12747;p73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73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73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73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73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73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73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54" name="Google Shape;12754;p73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5" name="Google Shape;12755;p73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56" name="Google Shape;12756;p73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757" name="Google Shape;12757;p73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73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9" name="Google Shape;12759;p73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760" name="Google Shape;12760;p73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73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73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73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4" name="Google Shape;12764;p73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765" name="Google Shape;12765;p73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73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73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8" name="Google Shape;12768;p73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769" name="Google Shape;12769;p73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73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1" name="Google Shape;12771;p73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772" name="Google Shape;12772;p73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73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73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73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73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73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3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9" name="Google Shape;12779;p73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780" name="Google Shape;12780;p73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73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2" name="Google Shape;12782;p73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783" name="Google Shape;12783;p73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73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73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73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73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73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73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73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73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73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73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73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73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73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7" name="Google Shape;12797;p73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98" name="Google Shape;12798;p73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799" name="Google Shape;12799;p73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73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1" name="Google Shape;12801;p73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802" name="Google Shape;12802;p73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73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73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5" name="Google Shape;12805;p73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806" name="Google Shape;12806;p73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73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73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73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73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73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73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3" name="Google Shape;12813;p73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814" name="Google Shape;12814;p73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73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73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73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73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73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0" name="Google Shape;12820;p73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821" name="Google Shape;12821;p73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73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73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73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73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73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73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73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73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73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73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73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73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73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73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73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73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8" name="Google Shape;12838;p73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839" name="Google Shape;12839;p73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73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73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73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73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73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73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3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73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8" name="Google Shape;12848;p73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849" name="Google Shape;12849;p73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73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73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73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73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4" name="Google Shape;12854;p73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855" name="Google Shape;12855;p73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3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73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73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3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0" name="Google Shape;12860;p73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861" name="Google Shape;12861;p73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3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73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73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73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3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73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73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73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73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1" name="Google Shape;12871;p73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872" name="Google Shape;12872;p73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3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4" name="Google Shape;12874;p73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875" name="Google Shape;12875;p73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73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73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878" name="Google Shape;12878;p73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3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73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73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73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3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3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73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73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3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3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3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73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73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3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3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3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73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73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3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8" name="Google Shape;12898;p73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899" name="Google Shape;12899;p73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3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3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3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73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73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3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3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3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3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3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73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911" name="Google Shape;12911;p73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3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3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73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73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6" name="Google Shape;12916;p73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917" name="Google Shape;12917;p73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3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3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3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73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73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73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4" name="Google Shape;12924;p73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925" name="Google Shape;12925;p73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73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73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73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73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3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1" name="Google Shape;12931;p73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2" name="Google Shape;12932;p73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33" name="Google Shape;12933;p73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934" name="Google Shape;12934;p73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73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6" name="Google Shape;12936;p73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937" name="Google Shape;12937;p73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3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73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73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73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73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3" name="Google Shape;12943;p73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944" name="Google Shape;12944;p73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3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73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73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73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3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73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73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3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3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4" name="Google Shape;12954;p73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955" name="Google Shape;12955;p73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73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73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3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3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3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3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2" name="Google Shape;12962;p73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963" name="Google Shape;12963;p73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73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73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73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73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3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73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73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73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2" name="Google Shape;12972;p73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973" name="Google Shape;12973;p73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73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3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3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73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73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9" name="Google Shape;12979;p73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980" name="Google Shape;12980;p73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73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73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3" name="Google Shape;12983;p73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984" name="Google Shape;12984;p73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73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73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3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73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73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73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73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73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73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73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73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73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73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3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73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3000" name="Google Shape;13000;p73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73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73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73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73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73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6" name="Google Shape;13006;p73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3007" name="Google Shape;13007;p73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73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73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73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3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3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3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4" name="Google Shape;13014;p73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3015" name="Google Shape;13015;p73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73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73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73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3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73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73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73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73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3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3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3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73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73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73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0" name="Google Shape;13030;p73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3031" name="Google Shape;13031;p73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73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73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73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73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73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7" name="Google Shape;13037;p73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3038" name="Google Shape;13038;p73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73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73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73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73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73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73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73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73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73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73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73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73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73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3052" name="Google Shape;13052;p7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7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73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7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73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57" name="Google Shape;13057;p73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58" name="Google Shape;13058;p73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3059" name="Google Shape;13059;p73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73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1" name="Google Shape;13061;p73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3062" name="Google Shape;13062;p73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73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73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3065" name="Google Shape;13065;p73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73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73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73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73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73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73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2" name="Google Shape;13072;p73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3073" name="Google Shape;13073;p73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73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73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73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73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73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73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73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73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73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73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73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73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73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73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73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73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73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73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73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73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73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73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73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7" name="Google Shape;13097;p73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8" name="Google Shape;13098;p73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3099" name="Google Shape;13099;p73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73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73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73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73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04" name="Google Shape;13104;p73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05" name="Google Shape;13105;p73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3106" name="Google Shape;13106;p73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73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73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73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73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1" name="Google Shape;13111;p73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2" name="Google Shape;13112;p73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3" name="Google Shape;13113;p73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14" name="Google Shape;13114;p73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3115" name="Google Shape;13115;p73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73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73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73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9" name="Google Shape;13119;p73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3120" name="Google Shape;13120;p73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73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73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73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73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73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73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73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73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73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0" name="Google Shape;13130;p73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3131" name="Google Shape;13131;p73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73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73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73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73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73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73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73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9" name="Google Shape;13139;p73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3140" name="Google Shape;13140;p73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73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73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73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73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5" name="Google Shape;13145;p73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3146" name="Google Shape;13146;p73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73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8" name="Google Shape;13148;p73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3149" name="Google Shape;13149;p73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73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73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7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73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73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7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73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7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7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7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7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7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7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7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73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7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7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73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3174" name="Google Shape;13174;p73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73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73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73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73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73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73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73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73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73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73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73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73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73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73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73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73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73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73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3" name="Google Shape;13193;p73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3194" name="Google Shape;13194;p73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73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73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7" name="Google Shape;13197;p73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3198" name="Google Shape;13198;p73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73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73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73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73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73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73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73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73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73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73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9" name="Google Shape;13209;p73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3210" name="Google Shape;13210;p73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73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2" name="Google Shape;13212;p73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3213" name="Google Shape;13213;p73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73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73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6" name="Google Shape;13216;p73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3217" name="Google Shape;13217;p73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73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73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73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73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73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3223" name="Google Shape;13223;p73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73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73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73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73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73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73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3230" name="Google Shape;13230;p73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73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73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73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73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73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73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73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3238" name="Google Shape;13238;p73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73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0" name="Google Shape;13240;p73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3241" name="Google Shape;13241;p73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73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73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73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73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73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73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73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73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73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73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73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7" name="Google Shape;13257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58" name="Google Shape;13258;p74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3259" name="Google Shape;13259;p74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74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74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74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74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74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5" name="Google Shape;13265;p74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3266" name="Google Shape;13266;p74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74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74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74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74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3271" name="Google Shape;13271;p74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74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74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4" name="Google Shape;13274;p74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3275" name="Google Shape;13275;p74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74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74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8" name="Google Shape;13278;p74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3279" name="Google Shape;13279;p74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74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74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74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3" name="Google Shape;13283;p74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3284" name="Google Shape;13284;p74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74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74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74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74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3289" name="Google Shape;13289;p74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74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74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74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74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4" name="Google Shape;13294;p74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3295" name="Google Shape;13295;p74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74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74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74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74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74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1" name="Google Shape;13301;p74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302" name="Google Shape;13302;p74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74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74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74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3306" name="Google Shape;13306;p74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74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8" name="Google Shape;13308;p74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9" name="Google Shape;13309;p74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0" name="Google Shape;13310;p74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3311" name="Google Shape;13311;p74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74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74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4" name="Google Shape;13314;p74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3315" name="Google Shape;13315;p74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74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74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8" name="Google Shape;13318;p74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9" name="Google Shape;13319;p74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3320" name="Google Shape;13320;p74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74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22" name="Google Shape;13322;p74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3" name="Google Shape;13323;p74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24" name="Google Shape;13324;p74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3325" name="Google Shape;13325;p74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74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74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8" name="Google Shape;13328;p74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3329" name="Google Shape;13329;p74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74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74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32" name="Google Shape;13332;p74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3" name="Google Shape;13333;p74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34" name="Google Shape;13334;p74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3335" name="Google Shape;13335;p74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74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74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74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74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74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1" name="Google Shape;13341;p74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3342" name="Google Shape;13342;p74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74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4" name="Google Shape;13344;p74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3345" name="Google Shape;13345;p74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74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7" name="Google Shape;13347;p74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3348" name="Google Shape;13348;p74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74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74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3351" name="Google Shape;13351;p74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74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3" name="Google Shape;13353;p74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3354" name="Google Shape;13354;p74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74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6" name="Google Shape;13356;p74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3357" name="Google Shape;13357;p74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74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74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74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74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2" name="Google Shape;13362;p74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3363" name="Google Shape;13363;p74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74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74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3366" name="Google Shape;13366;p74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74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68" name="Google Shape;13368;p74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69" name="Google Shape;13369;p74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3370" name="Google Shape;13370;p74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74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2" name="Google Shape;13372;p74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3373" name="Google Shape;13373;p7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7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7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7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7" name="Google Shape;13377;p74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3378" name="Google Shape;13378;p74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74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80" name="Google Shape;13380;p74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1" name="Google Shape;13381;p74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82" name="Google Shape;13382;p74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3383" name="Google Shape;13383;p74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74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85" name="Google Shape;13385;p74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86" name="Google Shape;13386;p74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3387" name="Google Shape;13387;p74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74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74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74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74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2" name="Google Shape;13392;p74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93" name="Google Shape;13393;p74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394" name="Google Shape;13394;p74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74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74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7" name="Google Shape;13397;p74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398" name="Google Shape;13398;p74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74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74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1" name="Google Shape;13401;p74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402" name="Google Shape;13402;p74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74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74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5" name="Google Shape;13405;p74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406" name="Google Shape;13406;p74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74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74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74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410" name="Google Shape;13410;p74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74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74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74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4" name="Google Shape;13414;p74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415" name="Google Shape;13415;p74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74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74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74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74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420" name="Google Shape;13420;p74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21" name="Google Shape;13421;p74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422" name="Google Shape;13422;p74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3" name="Google Shape;13423;p74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4" name="Google Shape;13424;p74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5" name="Google Shape;13425;p74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26" name="Google Shape;13426;p74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427" name="Google Shape;13427;p74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74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74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0" name="Google Shape;13430;p74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431" name="Google Shape;13431;p74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74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74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74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74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74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74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8" name="Google Shape;13438;p74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439" name="Google Shape;13439;p74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74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74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74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74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4" name="Google Shape;13444;p74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445" name="Google Shape;13445;p74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74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74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74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74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74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74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74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74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74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74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74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7" name="Google Shape;13457;p74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458" name="Google Shape;13458;p74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74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74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74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74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74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4" name="Google Shape;13464;p74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465" name="Google Shape;13465;p74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74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74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74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74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0" name="Google Shape;13470;p74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471" name="Google Shape;13471;p74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74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74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74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74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74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7" name="Google Shape;13477;p74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478" name="Google Shape;13478;p74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9" name="Google Shape;13479;p74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480" name="Google Shape;13480;p74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74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82" name="Google Shape;13482;p74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483" name="Google Shape;13483;p74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74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74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74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74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74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74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74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74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74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74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74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74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74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74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74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9" name="Google Shape;13499;p74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00" name="Google Shape;13500;p74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501" name="Google Shape;13501;p74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74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74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74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74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74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74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74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74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0" name="Google Shape;13510;p74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511" name="Google Shape;13511;p74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74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74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4" name="Google Shape;13514;p74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515" name="Google Shape;13515;p74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74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74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8" name="Google Shape;13518;p74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519" name="Google Shape;13519;p74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74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74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2" name="Google Shape;13522;p74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523" name="Google Shape;13523;p74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74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74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74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74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74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74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0" name="Google Shape;13530;p74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1" name="Google Shape;13531;p74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532" name="Google Shape;13532;p74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74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74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5" name="Google Shape;13535;p74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6" name="Google Shape;13536;p74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537" name="Google Shape;13537;p7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7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9" name="Google Shape;13539;p74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540" name="Google Shape;13540;p74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74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74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74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4" name="Google Shape;13544;p74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545" name="Google Shape;13545;p74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74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74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74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74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74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74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74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74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74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9" name="Google Shape;13559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0" name="Google Shape;13560;p75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61" name="Google Shape;13561;p75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562" name="Google Shape;13562;p7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7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7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7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6" name="Google Shape;13566;p75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567" name="Google Shape;13567;p7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7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7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7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1" name="Google Shape;13571;p75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572" name="Google Shape;13572;p75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75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75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5" name="Google Shape;13575;p75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576" name="Google Shape;13576;p75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75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75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9" name="Google Shape;13579;p75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580" name="Google Shape;13580;p7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7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2" name="Google Shape;13582;p75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583" name="Google Shape;13583;p75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75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75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6" name="Google Shape;13586;p75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587" name="Google Shape;13587;p75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75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75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0" name="Google Shape;13590;p75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591" name="Google Shape;13591;p75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75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75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75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75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75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7" name="Google Shape;13597;p75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598" name="Google Shape;13598;p75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75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75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75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75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75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4" name="Google Shape;13604;p75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605" name="Google Shape;13605;p75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75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75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75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75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75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75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75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75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75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75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6" name="Google Shape;13616;p75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617" name="Google Shape;13617;p7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7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7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7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7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2" name="Google Shape;13622;p75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23" name="Google Shape;13623;p75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624" name="Google Shape;13624;p75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75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75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75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8" name="Google Shape;13628;p75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629" name="Google Shape;13629;p75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75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75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75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75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75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75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75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75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75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75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75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75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75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3" name="Google Shape;13643;p75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644" name="Google Shape;13644;p75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75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75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75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75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75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75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75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75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75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75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655" name="Google Shape;13655;p75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75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75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75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75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75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75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75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75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75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5" name="Google Shape;13665;p75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666" name="Google Shape;13666;p75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75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75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9" name="Google Shape;13669;p75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670" name="Google Shape;13670;p75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75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2" name="Google Shape;13672;p75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673" name="Google Shape;13673;p75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75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75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6" name="Google Shape;13676;p75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677" name="Google Shape;13677;p75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75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75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75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75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2" name="Google Shape;13682;p75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683" name="Google Shape;13683;p75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75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5" name="Google Shape;13685;p75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686" name="Google Shape;13686;p75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75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75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689" name="Google Shape;13689;p75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75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75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75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75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4" name="Google Shape;13694;p75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695" name="Google Shape;13695;p75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75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75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8" name="Google Shape;13698;p75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699" name="Google Shape;13699;p75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75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01" name="Google Shape;13701;p75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02" name="Google Shape;13702;p75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703" name="Google Shape;13703;p75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75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75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6" name="Google Shape;13706;p75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707" name="Google Shape;13707;p75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75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75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75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1" name="Google Shape;13711;p75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712" name="Google Shape;13712;p7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7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7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7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7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17" name="Google Shape;13717;p75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18" name="Google Shape;13718;p75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719" name="Google Shape;13719;p75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75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75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75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75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75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5" name="Google Shape;13725;p75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726" name="Google Shape;13726;p75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75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75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75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75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75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75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75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75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75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75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7" name="Google Shape;13737;p75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738" name="Google Shape;13738;p75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75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75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75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75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75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75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75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75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75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75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75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75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75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752" name="Google Shape;13752;p7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7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7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7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6" name="Google Shape;13756;p75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757" name="Google Shape;13757;p75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75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75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75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75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75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75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4" name="Google Shape;13764;p75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765" name="Google Shape;13765;p75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75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75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75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75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75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1" name="Google Shape;13771;p75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772" name="Google Shape;13772;p75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75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75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75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75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75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75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75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75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75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2" name="Google Shape;13782;p75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783" name="Google Shape;13783;p75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75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75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75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75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75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75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75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1" name="Google Shape;13791;p75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792" name="Google Shape;13792;p75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75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75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75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75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75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75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75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75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75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75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75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75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75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6" name="Google Shape;13806;p75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807" name="Google Shape;13807;p7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7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7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7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7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7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7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7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5" name="Google Shape;13815;p75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816" name="Google Shape;13816;p75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75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75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9" name="Google Shape;13819;p75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820" name="Google Shape;13820;p75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75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75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75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75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5" name="Google Shape;13825;p75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826" name="Google Shape;13826;p75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75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75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9" name="Google Shape;13829;p75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830" name="Google Shape;13830;p75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75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75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75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75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75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75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75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8" name="Google Shape;13838;p75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839" name="Google Shape;13839;p75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75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1" name="Google Shape;13841;p75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842" name="Google Shape;13842;p75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75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75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75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75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7" name="Google Shape;13847;p75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848" name="Google Shape;13848;p75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75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75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75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75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75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4" name="Google Shape;13854;p75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855" name="Google Shape;13855;p75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75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75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75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75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75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75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2" name="Google Shape;13862;p75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863" name="Google Shape;13863;p75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75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75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75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75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75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9" name="Google Shape;13869;p75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870" name="Google Shape;13870;p75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75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75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75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75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75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75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75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75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75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75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75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2" name="Google Shape;13882;p75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883" name="Google Shape;13883;p75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75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75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75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75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75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75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75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75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75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75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75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75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75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7" name="Google Shape;13897;p75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898" name="Google Shape;13898;p7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7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0" name="Google Shape;13900;p75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901" name="Google Shape;13901;p75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75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75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4" name="Google Shape;13904;p75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905" name="Google Shape;13905;p75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75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75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75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75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0" name="Google Shape;13910;p75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911" name="Google Shape;13911;p75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75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75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75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5" name="Google Shape;13915;p75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916" name="Google Shape;13916;p75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75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75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75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75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75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22" name="Google Shape;13922;p75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23" name="Google Shape;13923;p75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924" name="Google Shape;13924;p75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75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75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75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75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75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75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75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75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3" name="Google Shape;13933;p75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934" name="Google Shape;13934;p75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75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75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75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8" name="Google Shape;13938;p75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939" name="Google Shape;13939;p75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75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75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75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3" name="Google Shape;13943;p75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944" name="Google Shape;13944;p75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75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75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75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75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75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75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75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2" name="Google Shape;13952;p75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953" name="Google Shape;13953;p75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75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5" name="Google Shape;13955;p75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956" name="Google Shape;13956;p75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75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75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75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75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75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75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75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75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5" name="Google Shape;13965;p75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966" name="Google Shape;13966;p7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7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7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7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7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7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7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7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7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7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7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7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7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9" name="Google Shape;13979;p75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980" name="Google Shape;13980;p75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75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75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3" name="Google Shape;13983;p75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984" name="Google Shape;13984;p75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75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75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75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75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75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75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75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75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75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4" name="Google Shape;13994;p75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995" name="Google Shape;13995;p75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75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7" name="Google Shape;13997;p75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998" name="Google Shape;13998;p75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75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75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75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2" name="Google Shape;14002;p75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4003" name="Google Shape;14003;p75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75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05" name="Google Shape;14005;p75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06" name="Google Shape;14006;p75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4007" name="Google Shape;14007;p75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75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75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75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1" name="Google Shape;14011;p75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4012" name="Google Shape;14012;p75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75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75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75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75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75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75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75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75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75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75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75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75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75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75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75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75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75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75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75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75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75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75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75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75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75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8" name="Google Shape;14038;p75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4039" name="Google Shape;14039;p75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75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75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75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75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75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75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75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75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75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75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75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75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75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75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75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75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75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7" name="Google Shape;14057;p75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4058" name="Google Shape;14058;p75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75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0" name="Google Shape;14060;p75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4061" name="Google Shape;14061;p7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7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5" name="Google Shape;14065;p75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4066" name="Google Shape;14066;p75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75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75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75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75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5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75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75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75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5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5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5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5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75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75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5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75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3" name="Google Shape;14083;p75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4084" name="Google Shape;14084;p75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75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5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75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75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9" name="Google Shape;14089;p75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4090" name="Google Shape;14090;p75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75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75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75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4" name="Google Shape;14094;p75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4095" name="Google Shape;14095;p75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5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7" name="Google Shape;14097;p75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4098" name="Google Shape;14098;p75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5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75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75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75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3" name="Google Shape;14103;p75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4104" name="Google Shape;14104;p75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5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5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75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8" name="Google Shape;14108;p75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4109" name="Google Shape;14109;p75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75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5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75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75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5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75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75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75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75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75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75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75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75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75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75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75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6" name="Google Shape;14126;p75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4127" name="Google Shape;14127;p75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75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5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5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5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5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75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75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75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75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75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75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75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5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5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5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5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5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5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75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47" name="Google Shape;14147;p75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8" name="Google Shape;14148;p75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9" name="Google Shape;14149;p75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50" name="Google Shape;14150;p75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4151" name="Google Shape;14151;p75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75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75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75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75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75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7" name="Google Shape;14157;p75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4158" name="Google Shape;14158;p75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5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5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5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5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63" name="Google Shape;14163;p75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164" name="Google Shape;14164;p75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75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75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75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75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69" name="Google Shape;14169;p75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4170" name="Google Shape;14170;p7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7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7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7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7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7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7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8" name="Google Shape;14178;p75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4179" name="Google Shape;14179;p75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75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75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75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3" name="Google Shape;14183;p75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4184" name="Google Shape;14184;p7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7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7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3" name="Google Shape;14193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2"/>
          <p:cNvSpPr txBox="1">
            <a:spLocks noGrp="1"/>
          </p:cNvSpPr>
          <p:nvPr>
            <p:ph type="subTitle" idx="1"/>
          </p:nvPr>
        </p:nvSpPr>
        <p:spPr>
          <a:xfrm flipH="1">
            <a:off x="1125075" y="2571750"/>
            <a:ext cx="6875100" cy="1758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person can contract COVID-19 if:</a:t>
            </a:r>
            <a:br>
              <a:rPr lang="en"/>
            </a:b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/>
              <a:t>They come in contact with another person infected with the virus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/>
              <a:t>Someone infected coughs or sneezes directly to them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/>
              <a:t>They touch any surface with little droplets from infected people’s cough or sneezes and then touch their eyes, nose or mouth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ctrTitle"/>
          </p:nvPr>
        </p:nvSpPr>
        <p:spPr>
          <a:xfrm>
            <a:off x="3657600" y="539600"/>
            <a:ext cx="4506300" cy="14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get  COVID-19?</a:t>
            </a:r>
            <a:endParaRPr/>
          </a:p>
        </p:txBody>
      </p:sp>
      <p:grpSp>
        <p:nvGrpSpPr>
          <p:cNvPr id="332" name="Google Shape;332;p32"/>
          <p:cNvGrpSpPr/>
          <p:nvPr/>
        </p:nvGrpSpPr>
        <p:grpSpPr>
          <a:xfrm rot="10800000">
            <a:off x="933198" y="625104"/>
            <a:ext cx="901714" cy="2175063"/>
            <a:chOff x="6186996" y="-331325"/>
            <a:chExt cx="1916908" cy="4623858"/>
          </a:xfrm>
        </p:grpSpPr>
        <p:sp>
          <p:nvSpPr>
            <p:cNvPr id="333" name="Google Shape;333;p32"/>
            <p:cNvSpPr/>
            <p:nvPr/>
          </p:nvSpPr>
          <p:spPr>
            <a:xfrm>
              <a:off x="6549650" y="2738275"/>
              <a:ext cx="1191600" cy="119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4" name="Google Shape;334;p32"/>
            <p:cNvCxnSpPr>
              <a:stCxn id="333" idx="0"/>
            </p:cNvCxnSpPr>
            <p:nvPr/>
          </p:nvCxnSpPr>
          <p:spPr>
            <a:xfrm rot="10800000">
              <a:off x="7145450" y="-331325"/>
              <a:ext cx="0" cy="3069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oval" w="med" len="med"/>
            </a:ln>
          </p:spPr>
        </p:cxnSp>
        <p:cxnSp>
          <p:nvCxnSpPr>
            <p:cNvPr id="335" name="Google Shape;335;p32"/>
            <p:cNvCxnSpPr>
              <a:stCxn id="336" idx="0"/>
            </p:cNvCxnSpPr>
            <p:nvPr/>
          </p:nvCxnSpPr>
          <p:spPr>
            <a:xfrm rot="10800000">
              <a:off x="7145450" y="3929833"/>
              <a:ext cx="0" cy="207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36" name="Google Shape;336;p32"/>
            <p:cNvSpPr/>
            <p:nvPr/>
          </p:nvSpPr>
          <p:spPr>
            <a:xfrm>
              <a:off x="7067750" y="4137133"/>
              <a:ext cx="155400" cy="155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7" name="Google Shape;337;p32"/>
            <p:cNvCxnSpPr>
              <a:stCxn id="333" idx="2"/>
              <a:endCxn id="338" idx="4"/>
            </p:cNvCxnSpPr>
            <p:nvPr/>
          </p:nvCxnSpPr>
          <p:spPr>
            <a:xfrm rot="10800000">
              <a:off x="6342350" y="3334075"/>
              <a:ext cx="207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38" name="Google Shape;338;p32"/>
            <p:cNvSpPr/>
            <p:nvPr/>
          </p:nvSpPr>
          <p:spPr>
            <a:xfrm rot="-5400000">
              <a:off x="6186996" y="3256379"/>
              <a:ext cx="155400" cy="155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9" name="Google Shape;339;p32"/>
            <p:cNvCxnSpPr>
              <a:stCxn id="340" idx="0"/>
              <a:endCxn id="333" idx="6"/>
            </p:cNvCxnSpPr>
            <p:nvPr/>
          </p:nvCxnSpPr>
          <p:spPr>
            <a:xfrm rot="10800000">
              <a:off x="7741204" y="3334079"/>
              <a:ext cx="207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0" name="Google Shape;340;p32"/>
            <p:cNvSpPr/>
            <p:nvPr/>
          </p:nvSpPr>
          <p:spPr>
            <a:xfrm rot="-5400000">
              <a:off x="7948504" y="3256379"/>
              <a:ext cx="155400" cy="155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1" name="Google Shape;341;p32"/>
            <p:cNvCxnSpPr>
              <a:endCxn id="342" idx="4"/>
            </p:cNvCxnSpPr>
            <p:nvPr/>
          </p:nvCxnSpPr>
          <p:spPr>
            <a:xfrm rot="10800000">
              <a:off x="6577478" y="2766192"/>
              <a:ext cx="145500" cy="145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2" name="Google Shape;342;p32"/>
            <p:cNvSpPr/>
            <p:nvPr/>
          </p:nvSpPr>
          <p:spPr>
            <a:xfrm rot="-2700000">
              <a:off x="6444938" y="2633652"/>
              <a:ext cx="155281" cy="155281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3" name="Google Shape;343;p32"/>
            <p:cNvCxnSpPr>
              <a:stCxn id="344" idx="0"/>
            </p:cNvCxnSpPr>
            <p:nvPr/>
          </p:nvCxnSpPr>
          <p:spPr>
            <a:xfrm rot="10800000">
              <a:off x="7567753" y="3756466"/>
              <a:ext cx="145500" cy="145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4" name="Google Shape;344;p32"/>
            <p:cNvSpPr/>
            <p:nvPr/>
          </p:nvSpPr>
          <p:spPr>
            <a:xfrm rot="-2700000">
              <a:off x="7690512" y="3879226"/>
              <a:ext cx="155281" cy="155281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5" name="Google Shape;345;p32"/>
            <p:cNvCxnSpPr>
              <a:endCxn id="346" idx="4"/>
            </p:cNvCxnSpPr>
            <p:nvPr/>
          </p:nvCxnSpPr>
          <p:spPr>
            <a:xfrm flipH="1">
              <a:off x="6577563" y="3756551"/>
              <a:ext cx="145500" cy="145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6" name="Google Shape;346;p32"/>
            <p:cNvSpPr/>
            <p:nvPr/>
          </p:nvSpPr>
          <p:spPr>
            <a:xfrm rot="-8100000">
              <a:off x="6445023" y="3879310"/>
              <a:ext cx="155281" cy="155281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7" name="Google Shape;347;p32"/>
            <p:cNvCxnSpPr>
              <a:stCxn id="348" idx="0"/>
            </p:cNvCxnSpPr>
            <p:nvPr/>
          </p:nvCxnSpPr>
          <p:spPr>
            <a:xfrm flipH="1">
              <a:off x="7567837" y="2766276"/>
              <a:ext cx="145500" cy="145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8" name="Google Shape;348;p32"/>
            <p:cNvSpPr/>
            <p:nvPr/>
          </p:nvSpPr>
          <p:spPr>
            <a:xfrm rot="-8100000">
              <a:off x="7690597" y="2633736"/>
              <a:ext cx="155281" cy="155281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 rot="-5400000">
              <a:off x="6794004" y="3256379"/>
              <a:ext cx="155400" cy="15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 rot="-5400000">
              <a:off x="7371252" y="3334077"/>
              <a:ext cx="77700" cy="77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 rot="-5400000">
              <a:off x="7106602" y="2971452"/>
              <a:ext cx="77700" cy="77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3"/>
          <p:cNvSpPr txBox="1">
            <a:spLocks noGrp="1"/>
          </p:cNvSpPr>
          <p:nvPr>
            <p:ph type="ctrTitle"/>
          </p:nvPr>
        </p:nvSpPr>
        <p:spPr>
          <a:xfrm flipH="1">
            <a:off x="3905350" y="1879646"/>
            <a:ext cx="4249200" cy="1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PREVENTION:</a:t>
            </a:r>
            <a:br>
              <a:rPr lang="en"/>
            </a:br>
            <a:r>
              <a:rPr lang="en"/>
              <a:t>WHAT TO DO</a:t>
            </a:r>
            <a:endParaRPr/>
          </a:p>
        </p:txBody>
      </p:sp>
      <p:sp>
        <p:nvSpPr>
          <p:cNvPr id="357" name="Google Shape;357;p33"/>
          <p:cNvSpPr txBox="1">
            <a:spLocks noGrp="1"/>
          </p:cNvSpPr>
          <p:nvPr>
            <p:ph type="title" idx="2"/>
          </p:nvPr>
        </p:nvSpPr>
        <p:spPr>
          <a:xfrm flipH="1">
            <a:off x="6175600" y="807733"/>
            <a:ext cx="2021400" cy="10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subTitle" idx="1"/>
          </p:nvPr>
        </p:nvSpPr>
        <p:spPr>
          <a:xfrm flipH="1">
            <a:off x="2689450" y="4091575"/>
            <a:ext cx="5465100" cy="463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Some advice to help prevent the spread of the virus</a:t>
            </a:r>
            <a:endParaRPr/>
          </a:p>
        </p:txBody>
      </p:sp>
      <p:sp>
        <p:nvSpPr>
          <p:cNvPr id="359" name="Google Shape;359;p33"/>
          <p:cNvSpPr/>
          <p:nvPr/>
        </p:nvSpPr>
        <p:spPr>
          <a:xfrm>
            <a:off x="713176" y="914726"/>
            <a:ext cx="2820600" cy="28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177132" y="925470"/>
            <a:ext cx="1914366" cy="2801569"/>
            <a:chOff x="3826850" y="1762050"/>
            <a:chExt cx="1508325" cy="2207350"/>
          </a:xfrm>
        </p:grpSpPr>
        <p:sp>
          <p:nvSpPr>
            <p:cNvPr id="361" name="Google Shape;361;p33"/>
            <p:cNvSpPr/>
            <p:nvPr/>
          </p:nvSpPr>
          <p:spPr>
            <a:xfrm>
              <a:off x="4011175" y="2151850"/>
              <a:ext cx="1058425" cy="1170925"/>
            </a:xfrm>
            <a:custGeom>
              <a:avLst/>
              <a:gdLst/>
              <a:ahLst/>
              <a:cxnLst/>
              <a:rect l="l" t="t" r="r" b="b"/>
              <a:pathLst>
                <a:path w="42337" h="46837" extrusionOk="0">
                  <a:moveTo>
                    <a:pt x="21168" y="0"/>
                  </a:moveTo>
                  <a:cubicBezTo>
                    <a:pt x="9477" y="0"/>
                    <a:pt x="0" y="9375"/>
                    <a:pt x="0" y="20945"/>
                  </a:cubicBezTo>
                  <a:cubicBezTo>
                    <a:pt x="0" y="38419"/>
                    <a:pt x="9477" y="46837"/>
                    <a:pt x="21168" y="46837"/>
                  </a:cubicBezTo>
                  <a:cubicBezTo>
                    <a:pt x="32860" y="46837"/>
                    <a:pt x="42337" y="39356"/>
                    <a:pt x="42337" y="20945"/>
                  </a:cubicBezTo>
                  <a:cubicBezTo>
                    <a:pt x="42337" y="9375"/>
                    <a:pt x="32860" y="0"/>
                    <a:pt x="2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358750" y="3112900"/>
              <a:ext cx="363275" cy="719625"/>
            </a:xfrm>
            <a:custGeom>
              <a:avLst/>
              <a:gdLst/>
              <a:ahLst/>
              <a:cxnLst/>
              <a:rect l="l" t="t" r="r" b="b"/>
              <a:pathLst>
                <a:path w="14531" h="28785" extrusionOk="0">
                  <a:moveTo>
                    <a:pt x="0" y="0"/>
                  </a:moveTo>
                  <a:lnTo>
                    <a:pt x="0" y="28784"/>
                  </a:lnTo>
                  <a:lnTo>
                    <a:pt x="14531" y="28784"/>
                  </a:lnTo>
                  <a:lnTo>
                    <a:pt x="14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3994050" y="3421625"/>
              <a:ext cx="1108775" cy="547775"/>
            </a:xfrm>
            <a:custGeom>
              <a:avLst/>
              <a:gdLst/>
              <a:ahLst/>
              <a:cxnLst/>
              <a:rect l="l" t="t" r="r" b="b"/>
              <a:pathLst>
                <a:path w="44351" h="21911" extrusionOk="0">
                  <a:moveTo>
                    <a:pt x="21853" y="1"/>
                  </a:moveTo>
                  <a:cubicBezTo>
                    <a:pt x="9956" y="1"/>
                    <a:pt x="1" y="15286"/>
                    <a:pt x="1" y="21671"/>
                  </a:cubicBezTo>
                  <a:lnTo>
                    <a:pt x="21853" y="21911"/>
                  </a:lnTo>
                  <a:lnTo>
                    <a:pt x="43703" y="21911"/>
                  </a:lnTo>
                  <a:cubicBezTo>
                    <a:pt x="44350" y="16435"/>
                    <a:pt x="33838" y="1"/>
                    <a:pt x="2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77750" y="2657025"/>
              <a:ext cx="53200" cy="108325"/>
            </a:xfrm>
            <a:custGeom>
              <a:avLst/>
              <a:gdLst/>
              <a:ahLst/>
              <a:cxnLst/>
              <a:rect l="l" t="t" r="r" b="b"/>
              <a:pathLst>
                <a:path w="2128" h="4333" extrusionOk="0">
                  <a:moveTo>
                    <a:pt x="1066" y="1"/>
                  </a:moveTo>
                  <a:cubicBezTo>
                    <a:pt x="480" y="1"/>
                    <a:pt x="1" y="971"/>
                    <a:pt x="1" y="2168"/>
                  </a:cubicBezTo>
                  <a:cubicBezTo>
                    <a:pt x="1" y="3362"/>
                    <a:pt x="480" y="4333"/>
                    <a:pt x="1066" y="4333"/>
                  </a:cubicBezTo>
                  <a:cubicBezTo>
                    <a:pt x="1653" y="4333"/>
                    <a:pt x="2128" y="3362"/>
                    <a:pt x="2128" y="2168"/>
                  </a:cubicBezTo>
                  <a:cubicBezTo>
                    <a:pt x="2128" y="971"/>
                    <a:pt x="1653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4717875" y="2657025"/>
              <a:ext cx="53125" cy="108325"/>
            </a:xfrm>
            <a:custGeom>
              <a:avLst/>
              <a:gdLst/>
              <a:ahLst/>
              <a:cxnLst/>
              <a:rect l="l" t="t" r="r" b="b"/>
              <a:pathLst>
                <a:path w="2125" h="4333" extrusionOk="0">
                  <a:moveTo>
                    <a:pt x="1062" y="1"/>
                  </a:moveTo>
                  <a:cubicBezTo>
                    <a:pt x="476" y="1"/>
                    <a:pt x="0" y="971"/>
                    <a:pt x="0" y="2168"/>
                  </a:cubicBezTo>
                  <a:cubicBezTo>
                    <a:pt x="0" y="3362"/>
                    <a:pt x="476" y="4333"/>
                    <a:pt x="1062" y="4333"/>
                  </a:cubicBezTo>
                  <a:cubicBezTo>
                    <a:pt x="1649" y="4333"/>
                    <a:pt x="2124" y="3362"/>
                    <a:pt x="2124" y="2168"/>
                  </a:cubicBezTo>
                  <a:cubicBezTo>
                    <a:pt x="2124" y="971"/>
                    <a:pt x="1649" y="1"/>
                    <a:pt x="1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4009150" y="2222875"/>
              <a:ext cx="329900" cy="501600"/>
            </a:xfrm>
            <a:custGeom>
              <a:avLst/>
              <a:gdLst/>
              <a:ahLst/>
              <a:cxnLst/>
              <a:rect l="l" t="t" r="r" b="b"/>
              <a:pathLst>
                <a:path w="13196" h="20064" extrusionOk="0">
                  <a:moveTo>
                    <a:pt x="12875" y="1"/>
                  </a:moveTo>
                  <a:cubicBezTo>
                    <a:pt x="6544" y="5227"/>
                    <a:pt x="2455" y="11558"/>
                    <a:pt x="1" y="19922"/>
                  </a:cubicBezTo>
                  <a:lnTo>
                    <a:pt x="486" y="20063"/>
                  </a:lnTo>
                  <a:cubicBezTo>
                    <a:pt x="2907" y="11801"/>
                    <a:pt x="6945" y="5546"/>
                    <a:pt x="13195" y="388"/>
                  </a:cubicBezTo>
                  <a:lnTo>
                    <a:pt x="12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4800625" y="2236725"/>
              <a:ext cx="277650" cy="471650"/>
            </a:xfrm>
            <a:custGeom>
              <a:avLst/>
              <a:gdLst/>
              <a:ahLst/>
              <a:cxnLst/>
              <a:rect l="l" t="t" r="r" b="b"/>
              <a:pathLst>
                <a:path w="11106" h="18866" extrusionOk="0">
                  <a:moveTo>
                    <a:pt x="436" y="0"/>
                  </a:moveTo>
                  <a:lnTo>
                    <a:pt x="1" y="253"/>
                  </a:lnTo>
                  <a:cubicBezTo>
                    <a:pt x="1330" y="2529"/>
                    <a:pt x="2408" y="4804"/>
                    <a:pt x="3450" y="7002"/>
                  </a:cubicBezTo>
                  <a:cubicBezTo>
                    <a:pt x="5445" y="11219"/>
                    <a:pt x="7330" y="15198"/>
                    <a:pt x="10739" y="18865"/>
                  </a:cubicBezTo>
                  <a:lnTo>
                    <a:pt x="11106" y="18525"/>
                  </a:lnTo>
                  <a:cubicBezTo>
                    <a:pt x="7751" y="14914"/>
                    <a:pt x="5884" y="10967"/>
                    <a:pt x="3905" y="6786"/>
                  </a:cubicBezTo>
                  <a:cubicBezTo>
                    <a:pt x="2856" y="4578"/>
                    <a:pt x="1775" y="2292"/>
                    <a:pt x="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4290400" y="3500450"/>
              <a:ext cx="535125" cy="138475"/>
            </a:xfrm>
            <a:custGeom>
              <a:avLst/>
              <a:gdLst/>
              <a:ahLst/>
              <a:cxnLst/>
              <a:rect l="l" t="t" r="r" b="b"/>
              <a:pathLst>
                <a:path w="21405" h="5539" extrusionOk="0">
                  <a:moveTo>
                    <a:pt x="405" y="0"/>
                  </a:moveTo>
                  <a:lnTo>
                    <a:pt x="0" y="333"/>
                  </a:lnTo>
                  <a:cubicBezTo>
                    <a:pt x="2566" y="3439"/>
                    <a:pt x="6500" y="5381"/>
                    <a:pt x="10522" y="5529"/>
                  </a:cubicBezTo>
                  <a:cubicBezTo>
                    <a:pt x="10691" y="5535"/>
                    <a:pt x="10859" y="5538"/>
                    <a:pt x="11031" y="5538"/>
                  </a:cubicBezTo>
                  <a:cubicBezTo>
                    <a:pt x="14885" y="5538"/>
                    <a:pt x="18731" y="3914"/>
                    <a:pt x="21404" y="1133"/>
                  </a:cubicBezTo>
                  <a:lnTo>
                    <a:pt x="21023" y="765"/>
                  </a:lnTo>
                  <a:cubicBezTo>
                    <a:pt x="18450" y="3445"/>
                    <a:pt x="14735" y="5012"/>
                    <a:pt x="11031" y="5012"/>
                  </a:cubicBezTo>
                  <a:cubicBezTo>
                    <a:pt x="10868" y="5012"/>
                    <a:pt x="10705" y="5009"/>
                    <a:pt x="10542" y="5003"/>
                  </a:cubicBezTo>
                  <a:cubicBezTo>
                    <a:pt x="6666" y="4861"/>
                    <a:pt x="2876" y="299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4245650" y="2764450"/>
              <a:ext cx="116925" cy="44300"/>
            </a:xfrm>
            <a:custGeom>
              <a:avLst/>
              <a:gdLst/>
              <a:ahLst/>
              <a:cxnLst/>
              <a:rect l="l" t="t" r="r" b="b"/>
              <a:pathLst>
                <a:path w="4677" h="1772" extrusionOk="0">
                  <a:moveTo>
                    <a:pt x="4453" y="1"/>
                  </a:moveTo>
                  <a:cubicBezTo>
                    <a:pt x="4345" y="1"/>
                    <a:pt x="4248" y="85"/>
                    <a:pt x="4238" y="197"/>
                  </a:cubicBezTo>
                  <a:cubicBezTo>
                    <a:pt x="4235" y="241"/>
                    <a:pt x="4123" y="1256"/>
                    <a:pt x="2623" y="1337"/>
                  </a:cubicBezTo>
                  <a:cubicBezTo>
                    <a:pt x="2566" y="1340"/>
                    <a:pt x="2510" y="1341"/>
                    <a:pt x="2456" y="1341"/>
                  </a:cubicBezTo>
                  <a:cubicBezTo>
                    <a:pt x="1022" y="1341"/>
                    <a:pt x="461" y="263"/>
                    <a:pt x="438" y="214"/>
                  </a:cubicBezTo>
                  <a:cubicBezTo>
                    <a:pt x="401" y="138"/>
                    <a:pt x="326" y="96"/>
                    <a:pt x="248" y="96"/>
                  </a:cubicBezTo>
                  <a:cubicBezTo>
                    <a:pt x="215" y="96"/>
                    <a:pt x="181" y="103"/>
                    <a:pt x="149" y="120"/>
                  </a:cubicBezTo>
                  <a:cubicBezTo>
                    <a:pt x="44" y="174"/>
                    <a:pt x="1" y="302"/>
                    <a:pt x="54" y="406"/>
                  </a:cubicBezTo>
                  <a:cubicBezTo>
                    <a:pt x="85" y="464"/>
                    <a:pt x="759" y="1772"/>
                    <a:pt x="2458" y="1772"/>
                  </a:cubicBezTo>
                  <a:cubicBezTo>
                    <a:pt x="2519" y="1772"/>
                    <a:pt x="2582" y="1772"/>
                    <a:pt x="2646" y="1769"/>
                  </a:cubicBezTo>
                  <a:cubicBezTo>
                    <a:pt x="4535" y="1663"/>
                    <a:pt x="4666" y="244"/>
                    <a:pt x="4666" y="231"/>
                  </a:cubicBezTo>
                  <a:cubicBezTo>
                    <a:pt x="4676" y="113"/>
                    <a:pt x="4588" y="12"/>
                    <a:pt x="4471" y="2"/>
                  </a:cubicBezTo>
                  <a:cubicBezTo>
                    <a:pt x="4465" y="1"/>
                    <a:pt x="4459" y="1"/>
                    <a:pt x="4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4686275" y="2764450"/>
              <a:ext cx="116825" cy="44300"/>
            </a:xfrm>
            <a:custGeom>
              <a:avLst/>
              <a:gdLst/>
              <a:ahLst/>
              <a:cxnLst/>
              <a:rect l="l" t="t" r="r" b="b"/>
              <a:pathLst>
                <a:path w="4673" h="1772" extrusionOk="0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88" y="12"/>
                    <a:pt x="0" y="113"/>
                    <a:pt x="10" y="231"/>
                  </a:cubicBezTo>
                  <a:cubicBezTo>
                    <a:pt x="10" y="244"/>
                    <a:pt x="142" y="1663"/>
                    <a:pt x="2026" y="1769"/>
                  </a:cubicBezTo>
                  <a:cubicBezTo>
                    <a:pt x="2093" y="1772"/>
                    <a:pt x="2154" y="1772"/>
                    <a:pt x="2219" y="1772"/>
                  </a:cubicBezTo>
                  <a:cubicBezTo>
                    <a:pt x="3918" y="1772"/>
                    <a:pt x="4592" y="464"/>
                    <a:pt x="4622" y="406"/>
                  </a:cubicBezTo>
                  <a:cubicBezTo>
                    <a:pt x="4673" y="302"/>
                    <a:pt x="4632" y="174"/>
                    <a:pt x="4525" y="120"/>
                  </a:cubicBezTo>
                  <a:cubicBezTo>
                    <a:pt x="4493" y="103"/>
                    <a:pt x="4460" y="96"/>
                    <a:pt x="4427" y="96"/>
                  </a:cubicBezTo>
                  <a:cubicBezTo>
                    <a:pt x="4350" y="96"/>
                    <a:pt x="4276" y="138"/>
                    <a:pt x="4238" y="214"/>
                  </a:cubicBezTo>
                  <a:cubicBezTo>
                    <a:pt x="4212" y="263"/>
                    <a:pt x="3654" y="1341"/>
                    <a:pt x="2220" y="1341"/>
                  </a:cubicBezTo>
                  <a:cubicBezTo>
                    <a:pt x="2166" y="1341"/>
                    <a:pt x="2110" y="1340"/>
                    <a:pt x="2053" y="1337"/>
                  </a:cubicBezTo>
                  <a:cubicBezTo>
                    <a:pt x="553" y="1256"/>
                    <a:pt x="442" y="241"/>
                    <a:pt x="439" y="197"/>
                  </a:cubicBezTo>
                  <a:cubicBezTo>
                    <a:pt x="429" y="85"/>
                    <a:pt x="33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5012525" y="1813350"/>
              <a:ext cx="184000" cy="167250"/>
            </a:xfrm>
            <a:custGeom>
              <a:avLst/>
              <a:gdLst/>
              <a:ahLst/>
              <a:cxnLst/>
              <a:rect l="l" t="t" r="r" b="b"/>
              <a:pathLst>
                <a:path w="7360" h="6690" extrusionOk="0">
                  <a:moveTo>
                    <a:pt x="4503" y="0"/>
                  </a:moveTo>
                  <a:cubicBezTo>
                    <a:pt x="4192" y="0"/>
                    <a:pt x="3854" y="131"/>
                    <a:pt x="3479" y="466"/>
                  </a:cubicBezTo>
                  <a:cubicBezTo>
                    <a:pt x="2175" y="1632"/>
                    <a:pt x="0" y="4920"/>
                    <a:pt x="0" y="4920"/>
                  </a:cubicBezTo>
                  <a:lnTo>
                    <a:pt x="2138" y="6689"/>
                  </a:lnTo>
                  <a:cubicBezTo>
                    <a:pt x="2138" y="6689"/>
                    <a:pt x="4967" y="4687"/>
                    <a:pt x="5910" y="3646"/>
                  </a:cubicBezTo>
                  <a:cubicBezTo>
                    <a:pt x="6857" y="2607"/>
                    <a:pt x="7360" y="2023"/>
                    <a:pt x="6504" y="1315"/>
                  </a:cubicBezTo>
                  <a:cubicBezTo>
                    <a:pt x="5893" y="810"/>
                    <a:pt x="5279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4547450" y="1762050"/>
              <a:ext cx="787725" cy="629225"/>
            </a:xfrm>
            <a:custGeom>
              <a:avLst/>
              <a:gdLst/>
              <a:ahLst/>
              <a:cxnLst/>
              <a:rect l="l" t="t" r="r" b="b"/>
              <a:pathLst>
                <a:path w="31509" h="25169" extrusionOk="0">
                  <a:moveTo>
                    <a:pt x="10259" y="0"/>
                  </a:moveTo>
                  <a:cubicBezTo>
                    <a:pt x="8557" y="0"/>
                    <a:pt x="6682" y="534"/>
                    <a:pt x="4730" y="1972"/>
                  </a:cubicBezTo>
                  <a:cubicBezTo>
                    <a:pt x="0" y="5455"/>
                    <a:pt x="2465" y="12157"/>
                    <a:pt x="5658" y="14058"/>
                  </a:cubicBezTo>
                  <a:cubicBezTo>
                    <a:pt x="8854" y="15963"/>
                    <a:pt x="14018" y="15150"/>
                    <a:pt x="16847" y="18595"/>
                  </a:cubicBezTo>
                  <a:cubicBezTo>
                    <a:pt x="19675" y="22037"/>
                    <a:pt x="22210" y="22358"/>
                    <a:pt x="22210" y="22358"/>
                  </a:cubicBezTo>
                  <a:cubicBezTo>
                    <a:pt x="22210" y="22358"/>
                    <a:pt x="23285" y="25169"/>
                    <a:pt x="24653" y="25169"/>
                  </a:cubicBezTo>
                  <a:cubicBezTo>
                    <a:pt x="24765" y="25169"/>
                    <a:pt x="24880" y="25150"/>
                    <a:pt x="24995" y="25109"/>
                  </a:cubicBezTo>
                  <a:cubicBezTo>
                    <a:pt x="26523" y="24573"/>
                    <a:pt x="31509" y="20393"/>
                    <a:pt x="28097" y="14429"/>
                  </a:cubicBezTo>
                  <a:cubicBezTo>
                    <a:pt x="24682" y="8465"/>
                    <a:pt x="21307" y="8340"/>
                    <a:pt x="21307" y="8340"/>
                  </a:cubicBezTo>
                  <a:cubicBezTo>
                    <a:pt x="21307" y="8340"/>
                    <a:pt x="19406" y="6388"/>
                    <a:pt x="18711" y="6129"/>
                  </a:cubicBezTo>
                  <a:cubicBezTo>
                    <a:pt x="18711" y="6129"/>
                    <a:pt x="18675" y="4022"/>
                    <a:pt x="16203" y="2167"/>
                  </a:cubicBezTo>
                  <a:cubicBezTo>
                    <a:pt x="14752" y="1079"/>
                    <a:pt x="12680" y="0"/>
                    <a:pt x="10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4845900" y="1894600"/>
              <a:ext cx="175400" cy="55900"/>
            </a:xfrm>
            <a:custGeom>
              <a:avLst/>
              <a:gdLst/>
              <a:ahLst/>
              <a:cxnLst/>
              <a:rect l="l" t="t" r="r" b="b"/>
              <a:pathLst>
                <a:path w="7016" h="2236" extrusionOk="0">
                  <a:moveTo>
                    <a:pt x="4435" y="1"/>
                  </a:moveTo>
                  <a:cubicBezTo>
                    <a:pt x="1958" y="1"/>
                    <a:pt x="101" y="1846"/>
                    <a:pt x="78" y="1872"/>
                  </a:cubicBezTo>
                  <a:cubicBezTo>
                    <a:pt x="17" y="1933"/>
                    <a:pt x="1" y="2017"/>
                    <a:pt x="27" y="2095"/>
                  </a:cubicBezTo>
                  <a:cubicBezTo>
                    <a:pt x="37" y="2121"/>
                    <a:pt x="54" y="2151"/>
                    <a:pt x="78" y="2176"/>
                  </a:cubicBezTo>
                  <a:cubicBezTo>
                    <a:pt x="120" y="2216"/>
                    <a:pt x="174" y="2236"/>
                    <a:pt x="229" y="2236"/>
                  </a:cubicBezTo>
                  <a:cubicBezTo>
                    <a:pt x="285" y="2236"/>
                    <a:pt x="340" y="2214"/>
                    <a:pt x="381" y="2171"/>
                  </a:cubicBezTo>
                  <a:cubicBezTo>
                    <a:pt x="405" y="2149"/>
                    <a:pt x="2132" y="430"/>
                    <a:pt x="4427" y="430"/>
                  </a:cubicBezTo>
                  <a:cubicBezTo>
                    <a:pt x="5132" y="430"/>
                    <a:pt x="5890" y="592"/>
                    <a:pt x="6669" y="1015"/>
                  </a:cubicBezTo>
                  <a:cubicBezTo>
                    <a:pt x="6701" y="1032"/>
                    <a:pt x="6736" y="1040"/>
                    <a:pt x="6770" y="1040"/>
                  </a:cubicBezTo>
                  <a:cubicBezTo>
                    <a:pt x="6847" y="1040"/>
                    <a:pt x="6923" y="1000"/>
                    <a:pt x="6962" y="928"/>
                  </a:cubicBezTo>
                  <a:cubicBezTo>
                    <a:pt x="7016" y="824"/>
                    <a:pt x="6979" y="695"/>
                    <a:pt x="6874" y="638"/>
                  </a:cubicBezTo>
                  <a:cubicBezTo>
                    <a:pt x="6026" y="177"/>
                    <a:pt x="5200" y="1"/>
                    <a:pt x="4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5074125" y="1965225"/>
              <a:ext cx="22375" cy="74625"/>
            </a:xfrm>
            <a:custGeom>
              <a:avLst/>
              <a:gdLst/>
              <a:ahLst/>
              <a:cxnLst/>
              <a:rect l="l" t="t" r="r" b="b"/>
              <a:pathLst>
                <a:path w="895" h="2985" extrusionOk="0">
                  <a:moveTo>
                    <a:pt x="243" y="1"/>
                  </a:moveTo>
                  <a:cubicBezTo>
                    <a:pt x="213" y="1"/>
                    <a:pt x="182" y="7"/>
                    <a:pt x="152" y="21"/>
                  </a:cubicBezTo>
                  <a:cubicBezTo>
                    <a:pt x="45" y="68"/>
                    <a:pt x="1" y="196"/>
                    <a:pt x="45" y="304"/>
                  </a:cubicBezTo>
                  <a:cubicBezTo>
                    <a:pt x="449" y="1198"/>
                    <a:pt x="223" y="2725"/>
                    <a:pt x="223" y="2738"/>
                  </a:cubicBezTo>
                  <a:cubicBezTo>
                    <a:pt x="217" y="2775"/>
                    <a:pt x="220" y="2809"/>
                    <a:pt x="233" y="2843"/>
                  </a:cubicBezTo>
                  <a:cubicBezTo>
                    <a:pt x="257" y="2914"/>
                    <a:pt x="321" y="2971"/>
                    <a:pt x="402" y="2981"/>
                  </a:cubicBezTo>
                  <a:cubicBezTo>
                    <a:pt x="414" y="2983"/>
                    <a:pt x="426" y="2984"/>
                    <a:pt x="438" y="2984"/>
                  </a:cubicBezTo>
                  <a:cubicBezTo>
                    <a:pt x="542" y="2984"/>
                    <a:pt x="630" y="2908"/>
                    <a:pt x="645" y="2802"/>
                  </a:cubicBezTo>
                  <a:cubicBezTo>
                    <a:pt x="658" y="2735"/>
                    <a:pt x="894" y="1127"/>
                    <a:pt x="435" y="126"/>
                  </a:cubicBezTo>
                  <a:cubicBezTo>
                    <a:pt x="399" y="47"/>
                    <a:pt x="323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5097050" y="2315600"/>
              <a:ext cx="88275" cy="22350"/>
            </a:xfrm>
            <a:custGeom>
              <a:avLst/>
              <a:gdLst/>
              <a:ahLst/>
              <a:cxnLst/>
              <a:rect l="l" t="t" r="r" b="b"/>
              <a:pathLst>
                <a:path w="3531" h="894" extrusionOk="0">
                  <a:moveTo>
                    <a:pt x="224" y="0"/>
                  </a:moveTo>
                  <a:cubicBezTo>
                    <a:pt x="152" y="0"/>
                    <a:pt x="83" y="36"/>
                    <a:pt x="44" y="102"/>
                  </a:cubicBezTo>
                  <a:cubicBezTo>
                    <a:pt x="8" y="158"/>
                    <a:pt x="1" y="226"/>
                    <a:pt x="24" y="287"/>
                  </a:cubicBezTo>
                  <a:cubicBezTo>
                    <a:pt x="38" y="331"/>
                    <a:pt x="69" y="371"/>
                    <a:pt x="112" y="398"/>
                  </a:cubicBezTo>
                  <a:cubicBezTo>
                    <a:pt x="776" y="811"/>
                    <a:pt x="1799" y="894"/>
                    <a:pt x="2512" y="894"/>
                  </a:cubicBezTo>
                  <a:cubicBezTo>
                    <a:pt x="2964" y="894"/>
                    <a:pt x="3292" y="860"/>
                    <a:pt x="3325" y="857"/>
                  </a:cubicBezTo>
                  <a:cubicBezTo>
                    <a:pt x="3443" y="843"/>
                    <a:pt x="3531" y="739"/>
                    <a:pt x="3517" y="620"/>
                  </a:cubicBezTo>
                  <a:cubicBezTo>
                    <a:pt x="3504" y="511"/>
                    <a:pt x="3413" y="430"/>
                    <a:pt x="3306" y="430"/>
                  </a:cubicBezTo>
                  <a:cubicBezTo>
                    <a:pt x="3298" y="430"/>
                    <a:pt x="3289" y="431"/>
                    <a:pt x="3281" y="432"/>
                  </a:cubicBezTo>
                  <a:cubicBezTo>
                    <a:pt x="3273" y="432"/>
                    <a:pt x="2954" y="464"/>
                    <a:pt x="2513" y="464"/>
                  </a:cubicBezTo>
                  <a:cubicBezTo>
                    <a:pt x="1851" y="464"/>
                    <a:pt x="914" y="392"/>
                    <a:pt x="338" y="34"/>
                  </a:cubicBezTo>
                  <a:cubicBezTo>
                    <a:pt x="302" y="11"/>
                    <a:pt x="263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4656275" y="2975025"/>
              <a:ext cx="120450" cy="143875"/>
            </a:xfrm>
            <a:custGeom>
              <a:avLst/>
              <a:gdLst/>
              <a:ahLst/>
              <a:cxnLst/>
              <a:rect l="l" t="t" r="r" b="b"/>
              <a:pathLst>
                <a:path w="4818" h="5755" extrusionOk="0">
                  <a:moveTo>
                    <a:pt x="4001" y="1"/>
                  </a:moveTo>
                  <a:lnTo>
                    <a:pt x="0" y="5111"/>
                  </a:lnTo>
                  <a:lnTo>
                    <a:pt x="873" y="5755"/>
                  </a:lnTo>
                  <a:lnTo>
                    <a:pt x="4818" y="661"/>
                  </a:lnTo>
                  <a:cubicBezTo>
                    <a:pt x="4818" y="661"/>
                    <a:pt x="4298" y="550"/>
                    <a:pt x="4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4573425" y="3076125"/>
              <a:ext cx="149275" cy="72450"/>
            </a:xfrm>
            <a:custGeom>
              <a:avLst/>
              <a:gdLst/>
              <a:ahLst/>
              <a:cxnLst/>
              <a:rect l="l" t="t" r="r" b="b"/>
              <a:pathLst>
                <a:path w="5971" h="2898" extrusionOk="0">
                  <a:moveTo>
                    <a:pt x="315" y="1"/>
                  </a:moveTo>
                  <a:cubicBezTo>
                    <a:pt x="202" y="1"/>
                    <a:pt x="145" y="13"/>
                    <a:pt x="135" y="15"/>
                  </a:cubicBezTo>
                  <a:cubicBezTo>
                    <a:pt x="50" y="35"/>
                    <a:pt x="0" y="116"/>
                    <a:pt x="17" y="200"/>
                  </a:cubicBezTo>
                  <a:cubicBezTo>
                    <a:pt x="27" y="245"/>
                    <a:pt x="54" y="278"/>
                    <a:pt x="91" y="301"/>
                  </a:cubicBezTo>
                  <a:cubicBezTo>
                    <a:pt x="116" y="314"/>
                    <a:pt x="142" y="323"/>
                    <a:pt x="170" y="323"/>
                  </a:cubicBezTo>
                  <a:cubicBezTo>
                    <a:pt x="180" y="323"/>
                    <a:pt x="191" y="321"/>
                    <a:pt x="203" y="318"/>
                  </a:cubicBezTo>
                  <a:cubicBezTo>
                    <a:pt x="204" y="318"/>
                    <a:pt x="237" y="313"/>
                    <a:pt x="305" y="313"/>
                  </a:cubicBezTo>
                  <a:cubicBezTo>
                    <a:pt x="694" y="313"/>
                    <a:pt x="2238" y="489"/>
                    <a:pt x="5704" y="2870"/>
                  </a:cubicBezTo>
                  <a:cubicBezTo>
                    <a:pt x="5732" y="2889"/>
                    <a:pt x="5764" y="2897"/>
                    <a:pt x="5794" y="2897"/>
                  </a:cubicBezTo>
                  <a:cubicBezTo>
                    <a:pt x="5843" y="2897"/>
                    <a:pt x="5891" y="2874"/>
                    <a:pt x="5920" y="2830"/>
                  </a:cubicBezTo>
                  <a:cubicBezTo>
                    <a:pt x="5971" y="2760"/>
                    <a:pt x="5954" y="2662"/>
                    <a:pt x="5883" y="2615"/>
                  </a:cubicBezTo>
                  <a:cubicBezTo>
                    <a:pt x="2423" y="238"/>
                    <a:pt x="818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4573150" y="3075900"/>
              <a:ext cx="149400" cy="72850"/>
            </a:xfrm>
            <a:custGeom>
              <a:avLst/>
              <a:gdLst/>
              <a:ahLst/>
              <a:cxnLst/>
              <a:rect l="l" t="t" r="r" b="b"/>
              <a:pathLst>
                <a:path w="5976" h="2914" extrusionOk="0">
                  <a:moveTo>
                    <a:pt x="324" y="17"/>
                  </a:moveTo>
                  <a:cubicBezTo>
                    <a:pt x="824" y="17"/>
                    <a:pt x="2427" y="253"/>
                    <a:pt x="5887" y="2630"/>
                  </a:cubicBezTo>
                  <a:cubicBezTo>
                    <a:pt x="5921" y="2650"/>
                    <a:pt x="5941" y="2684"/>
                    <a:pt x="5951" y="2725"/>
                  </a:cubicBezTo>
                  <a:cubicBezTo>
                    <a:pt x="5958" y="2762"/>
                    <a:pt x="5948" y="2802"/>
                    <a:pt x="5927" y="2836"/>
                  </a:cubicBezTo>
                  <a:cubicBezTo>
                    <a:pt x="5899" y="2877"/>
                    <a:pt x="5853" y="2900"/>
                    <a:pt x="5806" y="2900"/>
                  </a:cubicBezTo>
                  <a:cubicBezTo>
                    <a:pt x="5776" y="2900"/>
                    <a:pt x="5746" y="2891"/>
                    <a:pt x="5719" y="2873"/>
                  </a:cubicBezTo>
                  <a:cubicBezTo>
                    <a:pt x="2263" y="500"/>
                    <a:pt x="712" y="314"/>
                    <a:pt x="318" y="314"/>
                  </a:cubicBezTo>
                  <a:cubicBezTo>
                    <a:pt x="247" y="314"/>
                    <a:pt x="214" y="321"/>
                    <a:pt x="210" y="321"/>
                  </a:cubicBezTo>
                  <a:cubicBezTo>
                    <a:pt x="202" y="323"/>
                    <a:pt x="193" y="323"/>
                    <a:pt x="184" y="323"/>
                  </a:cubicBezTo>
                  <a:cubicBezTo>
                    <a:pt x="158" y="323"/>
                    <a:pt x="130" y="317"/>
                    <a:pt x="105" y="304"/>
                  </a:cubicBezTo>
                  <a:cubicBezTo>
                    <a:pt x="69" y="280"/>
                    <a:pt x="44" y="247"/>
                    <a:pt x="35" y="206"/>
                  </a:cubicBezTo>
                  <a:cubicBezTo>
                    <a:pt x="18" y="125"/>
                    <a:pt x="69" y="52"/>
                    <a:pt x="146" y="31"/>
                  </a:cubicBezTo>
                  <a:cubicBezTo>
                    <a:pt x="157" y="29"/>
                    <a:pt x="213" y="17"/>
                    <a:pt x="324" y="17"/>
                  </a:cubicBezTo>
                  <a:close/>
                  <a:moveTo>
                    <a:pt x="321" y="0"/>
                  </a:moveTo>
                  <a:cubicBezTo>
                    <a:pt x="210" y="0"/>
                    <a:pt x="153" y="12"/>
                    <a:pt x="142" y="14"/>
                  </a:cubicBezTo>
                  <a:cubicBezTo>
                    <a:pt x="55" y="38"/>
                    <a:pt x="1" y="122"/>
                    <a:pt x="21" y="209"/>
                  </a:cubicBezTo>
                  <a:cubicBezTo>
                    <a:pt x="32" y="254"/>
                    <a:pt x="58" y="294"/>
                    <a:pt x="99" y="318"/>
                  </a:cubicBezTo>
                  <a:cubicBezTo>
                    <a:pt x="124" y="333"/>
                    <a:pt x="155" y="340"/>
                    <a:pt x="185" y="340"/>
                  </a:cubicBezTo>
                  <a:cubicBezTo>
                    <a:pt x="195" y="340"/>
                    <a:pt x="204" y="340"/>
                    <a:pt x="214" y="338"/>
                  </a:cubicBezTo>
                  <a:cubicBezTo>
                    <a:pt x="216" y="337"/>
                    <a:pt x="250" y="332"/>
                    <a:pt x="320" y="332"/>
                  </a:cubicBezTo>
                  <a:cubicBezTo>
                    <a:pt x="717" y="332"/>
                    <a:pt x="2264" y="517"/>
                    <a:pt x="5712" y="2887"/>
                  </a:cubicBezTo>
                  <a:cubicBezTo>
                    <a:pt x="5739" y="2907"/>
                    <a:pt x="5773" y="2913"/>
                    <a:pt x="5803" y="2913"/>
                  </a:cubicBezTo>
                  <a:cubicBezTo>
                    <a:pt x="5857" y="2913"/>
                    <a:pt x="5907" y="2890"/>
                    <a:pt x="5938" y="2843"/>
                  </a:cubicBezTo>
                  <a:cubicBezTo>
                    <a:pt x="5965" y="2809"/>
                    <a:pt x="5975" y="2765"/>
                    <a:pt x="5965" y="2722"/>
                  </a:cubicBezTo>
                  <a:cubicBezTo>
                    <a:pt x="5958" y="2677"/>
                    <a:pt x="5935" y="2641"/>
                    <a:pt x="5898" y="2616"/>
                  </a:cubicBezTo>
                  <a:cubicBezTo>
                    <a:pt x="2432" y="236"/>
                    <a:pt x="823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4573250" y="3075975"/>
              <a:ext cx="149200" cy="72775"/>
            </a:xfrm>
            <a:custGeom>
              <a:avLst/>
              <a:gdLst/>
              <a:ahLst/>
              <a:cxnLst/>
              <a:rect l="l" t="t" r="r" b="b"/>
              <a:pathLst>
                <a:path w="5968" h="2911" extrusionOk="0">
                  <a:moveTo>
                    <a:pt x="319" y="11"/>
                  </a:moveTo>
                  <a:cubicBezTo>
                    <a:pt x="819" y="11"/>
                    <a:pt x="2422" y="245"/>
                    <a:pt x="5886" y="2624"/>
                  </a:cubicBezTo>
                  <a:cubicBezTo>
                    <a:pt x="5920" y="2647"/>
                    <a:pt x="5940" y="2681"/>
                    <a:pt x="5947" y="2722"/>
                  </a:cubicBezTo>
                  <a:cubicBezTo>
                    <a:pt x="5954" y="2759"/>
                    <a:pt x="5947" y="2799"/>
                    <a:pt x="5923" y="2833"/>
                  </a:cubicBezTo>
                  <a:cubicBezTo>
                    <a:pt x="5894" y="2875"/>
                    <a:pt x="5847" y="2897"/>
                    <a:pt x="5799" y="2897"/>
                  </a:cubicBezTo>
                  <a:cubicBezTo>
                    <a:pt x="5770" y="2897"/>
                    <a:pt x="5741" y="2889"/>
                    <a:pt x="5715" y="2873"/>
                  </a:cubicBezTo>
                  <a:cubicBezTo>
                    <a:pt x="2259" y="497"/>
                    <a:pt x="708" y="315"/>
                    <a:pt x="314" y="315"/>
                  </a:cubicBezTo>
                  <a:cubicBezTo>
                    <a:pt x="243" y="315"/>
                    <a:pt x="210" y="321"/>
                    <a:pt x="210" y="321"/>
                  </a:cubicBezTo>
                  <a:cubicBezTo>
                    <a:pt x="200" y="323"/>
                    <a:pt x="191" y="324"/>
                    <a:pt x="181" y="324"/>
                  </a:cubicBezTo>
                  <a:cubicBezTo>
                    <a:pt x="153" y="324"/>
                    <a:pt x="124" y="316"/>
                    <a:pt x="101" y="301"/>
                  </a:cubicBezTo>
                  <a:cubicBezTo>
                    <a:pt x="65" y="281"/>
                    <a:pt x="37" y="247"/>
                    <a:pt x="31" y="203"/>
                  </a:cubicBezTo>
                  <a:cubicBezTo>
                    <a:pt x="11" y="122"/>
                    <a:pt x="61" y="44"/>
                    <a:pt x="142" y="24"/>
                  </a:cubicBezTo>
                  <a:cubicBezTo>
                    <a:pt x="153" y="22"/>
                    <a:pt x="209" y="11"/>
                    <a:pt x="319" y="11"/>
                  </a:cubicBezTo>
                  <a:close/>
                  <a:moveTo>
                    <a:pt x="320" y="0"/>
                  </a:moveTo>
                  <a:cubicBezTo>
                    <a:pt x="207" y="0"/>
                    <a:pt x="149" y="12"/>
                    <a:pt x="138" y="15"/>
                  </a:cubicBezTo>
                  <a:cubicBezTo>
                    <a:pt x="54" y="35"/>
                    <a:pt x="0" y="119"/>
                    <a:pt x="20" y="206"/>
                  </a:cubicBezTo>
                  <a:cubicBezTo>
                    <a:pt x="28" y="251"/>
                    <a:pt x="57" y="287"/>
                    <a:pt x="95" y="311"/>
                  </a:cubicBezTo>
                  <a:cubicBezTo>
                    <a:pt x="120" y="327"/>
                    <a:pt x="151" y="334"/>
                    <a:pt x="181" y="334"/>
                  </a:cubicBezTo>
                  <a:cubicBezTo>
                    <a:pt x="191" y="334"/>
                    <a:pt x="200" y="333"/>
                    <a:pt x="210" y="332"/>
                  </a:cubicBezTo>
                  <a:cubicBezTo>
                    <a:pt x="212" y="331"/>
                    <a:pt x="246" y="325"/>
                    <a:pt x="317" y="325"/>
                  </a:cubicBezTo>
                  <a:cubicBezTo>
                    <a:pt x="716" y="325"/>
                    <a:pt x="2263" y="513"/>
                    <a:pt x="5708" y="2880"/>
                  </a:cubicBezTo>
                  <a:cubicBezTo>
                    <a:pt x="5738" y="2901"/>
                    <a:pt x="5769" y="2910"/>
                    <a:pt x="5799" y="2910"/>
                  </a:cubicBezTo>
                  <a:cubicBezTo>
                    <a:pt x="5853" y="2910"/>
                    <a:pt x="5903" y="2884"/>
                    <a:pt x="5934" y="2840"/>
                  </a:cubicBezTo>
                  <a:cubicBezTo>
                    <a:pt x="5957" y="2803"/>
                    <a:pt x="5967" y="2762"/>
                    <a:pt x="5957" y="2719"/>
                  </a:cubicBezTo>
                  <a:cubicBezTo>
                    <a:pt x="5951" y="2674"/>
                    <a:pt x="5927" y="2641"/>
                    <a:pt x="5890" y="2613"/>
                  </a:cubicBezTo>
                  <a:cubicBezTo>
                    <a:pt x="2433" y="237"/>
                    <a:pt x="824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4573000" y="3075800"/>
              <a:ext cx="149625" cy="73100"/>
            </a:xfrm>
            <a:custGeom>
              <a:avLst/>
              <a:gdLst/>
              <a:ahLst/>
              <a:cxnLst/>
              <a:rect l="l" t="t" r="r" b="b"/>
              <a:pathLst>
                <a:path w="5985" h="2924" extrusionOk="0">
                  <a:moveTo>
                    <a:pt x="332" y="27"/>
                  </a:moveTo>
                  <a:cubicBezTo>
                    <a:pt x="836" y="27"/>
                    <a:pt x="2439" y="264"/>
                    <a:pt x="5890" y="2637"/>
                  </a:cubicBezTo>
                  <a:cubicBezTo>
                    <a:pt x="5924" y="2658"/>
                    <a:pt x="5944" y="2692"/>
                    <a:pt x="5950" y="2729"/>
                  </a:cubicBezTo>
                  <a:cubicBezTo>
                    <a:pt x="5957" y="2766"/>
                    <a:pt x="5950" y="2806"/>
                    <a:pt x="5927" y="2836"/>
                  </a:cubicBezTo>
                  <a:cubicBezTo>
                    <a:pt x="5900" y="2876"/>
                    <a:pt x="5855" y="2898"/>
                    <a:pt x="5809" y="2898"/>
                  </a:cubicBezTo>
                  <a:cubicBezTo>
                    <a:pt x="5781" y="2898"/>
                    <a:pt x="5753" y="2890"/>
                    <a:pt x="5728" y="2874"/>
                  </a:cubicBezTo>
                  <a:cubicBezTo>
                    <a:pt x="2272" y="496"/>
                    <a:pt x="718" y="314"/>
                    <a:pt x="324" y="314"/>
                  </a:cubicBezTo>
                  <a:cubicBezTo>
                    <a:pt x="250" y="314"/>
                    <a:pt x="216" y="318"/>
                    <a:pt x="216" y="318"/>
                  </a:cubicBezTo>
                  <a:cubicBezTo>
                    <a:pt x="206" y="321"/>
                    <a:pt x="195" y="323"/>
                    <a:pt x="184" y="323"/>
                  </a:cubicBezTo>
                  <a:cubicBezTo>
                    <a:pt x="160" y="323"/>
                    <a:pt x="136" y="316"/>
                    <a:pt x="115" y="301"/>
                  </a:cubicBezTo>
                  <a:cubicBezTo>
                    <a:pt x="81" y="281"/>
                    <a:pt x="55" y="251"/>
                    <a:pt x="47" y="210"/>
                  </a:cubicBezTo>
                  <a:cubicBezTo>
                    <a:pt x="30" y="132"/>
                    <a:pt x="78" y="59"/>
                    <a:pt x="152" y="42"/>
                  </a:cubicBezTo>
                  <a:cubicBezTo>
                    <a:pt x="163" y="39"/>
                    <a:pt x="220" y="27"/>
                    <a:pt x="332" y="27"/>
                  </a:cubicBezTo>
                  <a:close/>
                  <a:moveTo>
                    <a:pt x="330" y="1"/>
                  </a:moveTo>
                  <a:cubicBezTo>
                    <a:pt x="217" y="1"/>
                    <a:pt x="159" y="13"/>
                    <a:pt x="148" y="15"/>
                  </a:cubicBezTo>
                  <a:cubicBezTo>
                    <a:pt x="58" y="35"/>
                    <a:pt x="0" y="123"/>
                    <a:pt x="21" y="217"/>
                  </a:cubicBezTo>
                  <a:cubicBezTo>
                    <a:pt x="30" y="261"/>
                    <a:pt x="61" y="301"/>
                    <a:pt x="101" y="325"/>
                  </a:cubicBezTo>
                  <a:cubicBezTo>
                    <a:pt x="128" y="341"/>
                    <a:pt x="155" y="350"/>
                    <a:pt x="185" y="350"/>
                  </a:cubicBezTo>
                  <a:cubicBezTo>
                    <a:pt x="197" y="350"/>
                    <a:pt x="210" y="348"/>
                    <a:pt x="223" y="345"/>
                  </a:cubicBezTo>
                  <a:cubicBezTo>
                    <a:pt x="225" y="345"/>
                    <a:pt x="258" y="339"/>
                    <a:pt x="326" y="339"/>
                  </a:cubicBezTo>
                  <a:cubicBezTo>
                    <a:pt x="715" y="339"/>
                    <a:pt x="2257" y="522"/>
                    <a:pt x="5714" y="2894"/>
                  </a:cubicBezTo>
                  <a:cubicBezTo>
                    <a:pt x="5742" y="2914"/>
                    <a:pt x="5775" y="2924"/>
                    <a:pt x="5809" y="2924"/>
                  </a:cubicBezTo>
                  <a:cubicBezTo>
                    <a:pt x="5866" y="2924"/>
                    <a:pt x="5916" y="2897"/>
                    <a:pt x="5950" y="2850"/>
                  </a:cubicBezTo>
                  <a:cubicBezTo>
                    <a:pt x="5974" y="2813"/>
                    <a:pt x="5984" y="2769"/>
                    <a:pt x="5977" y="2726"/>
                  </a:cubicBezTo>
                  <a:cubicBezTo>
                    <a:pt x="5967" y="2678"/>
                    <a:pt x="5944" y="2641"/>
                    <a:pt x="5907" y="2614"/>
                  </a:cubicBezTo>
                  <a:cubicBezTo>
                    <a:pt x="2448" y="238"/>
                    <a:pt x="83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639750" y="2859275"/>
              <a:ext cx="237200" cy="270375"/>
            </a:xfrm>
            <a:custGeom>
              <a:avLst/>
              <a:gdLst/>
              <a:ahLst/>
              <a:cxnLst/>
              <a:rect l="l" t="t" r="r" b="b"/>
              <a:pathLst>
                <a:path w="9488" h="10815" extrusionOk="0">
                  <a:moveTo>
                    <a:pt x="7346" y="313"/>
                  </a:moveTo>
                  <a:cubicBezTo>
                    <a:pt x="7614" y="313"/>
                    <a:pt x="7887" y="382"/>
                    <a:pt x="8135" y="528"/>
                  </a:cubicBezTo>
                  <a:cubicBezTo>
                    <a:pt x="8880" y="965"/>
                    <a:pt x="9129" y="1926"/>
                    <a:pt x="8692" y="2668"/>
                  </a:cubicBezTo>
                  <a:cubicBezTo>
                    <a:pt x="8432" y="3109"/>
                    <a:pt x="7970" y="3397"/>
                    <a:pt x="7458" y="3437"/>
                  </a:cubicBezTo>
                  <a:cubicBezTo>
                    <a:pt x="7413" y="3440"/>
                    <a:pt x="7373" y="3461"/>
                    <a:pt x="7346" y="3494"/>
                  </a:cubicBezTo>
                  <a:lnTo>
                    <a:pt x="1919" y="10446"/>
                  </a:lnTo>
                  <a:lnTo>
                    <a:pt x="1390" y="10085"/>
                  </a:lnTo>
                  <a:lnTo>
                    <a:pt x="391" y="9448"/>
                  </a:lnTo>
                  <a:lnTo>
                    <a:pt x="1656" y="7833"/>
                  </a:lnTo>
                  <a:cubicBezTo>
                    <a:pt x="1848" y="8055"/>
                    <a:pt x="2037" y="8194"/>
                    <a:pt x="2178" y="8275"/>
                  </a:cubicBezTo>
                  <a:cubicBezTo>
                    <a:pt x="2320" y="8359"/>
                    <a:pt x="2414" y="8386"/>
                    <a:pt x="2421" y="8389"/>
                  </a:cubicBezTo>
                  <a:cubicBezTo>
                    <a:pt x="2436" y="8393"/>
                    <a:pt x="2451" y="8395"/>
                    <a:pt x="2466" y="8395"/>
                  </a:cubicBezTo>
                  <a:cubicBezTo>
                    <a:pt x="2533" y="8395"/>
                    <a:pt x="2594" y="8351"/>
                    <a:pt x="2613" y="8284"/>
                  </a:cubicBezTo>
                  <a:cubicBezTo>
                    <a:pt x="2640" y="8200"/>
                    <a:pt x="2593" y="8113"/>
                    <a:pt x="2512" y="8089"/>
                  </a:cubicBezTo>
                  <a:cubicBezTo>
                    <a:pt x="2509" y="8085"/>
                    <a:pt x="2188" y="7984"/>
                    <a:pt x="1851" y="7584"/>
                  </a:cubicBezTo>
                  <a:lnTo>
                    <a:pt x="2677" y="6528"/>
                  </a:lnTo>
                  <a:cubicBezTo>
                    <a:pt x="2899" y="6720"/>
                    <a:pt x="3277" y="7004"/>
                    <a:pt x="3368" y="7074"/>
                  </a:cubicBezTo>
                  <a:cubicBezTo>
                    <a:pt x="3375" y="7078"/>
                    <a:pt x="3378" y="7081"/>
                    <a:pt x="3385" y="7085"/>
                  </a:cubicBezTo>
                  <a:cubicBezTo>
                    <a:pt x="3410" y="7099"/>
                    <a:pt x="3437" y="7106"/>
                    <a:pt x="3464" y="7106"/>
                  </a:cubicBezTo>
                  <a:cubicBezTo>
                    <a:pt x="3511" y="7106"/>
                    <a:pt x="3557" y="7085"/>
                    <a:pt x="3587" y="7044"/>
                  </a:cubicBezTo>
                  <a:cubicBezTo>
                    <a:pt x="3641" y="6977"/>
                    <a:pt x="3628" y="6879"/>
                    <a:pt x="3557" y="6825"/>
                  </a:cubicBezTo>
                  <a:cubicBezTo>
                    <a:pt x="3352" y="6669"/>
                    <a:pt x="3038" y="6427"/>
                    <a:pt x="2869" y="6282"/>
                  </a:cubicBezTo>
                  <a:lnTo>
                    <a:pt x="3736" y="5180"/>
                  </a:lnTo>
                  <a:cubicBezTo>
                    <a:pt x="3861" y="5305"/>
                    <a:pt x="4029" y="5415"/>
                    <a:pt x="4164" y="5496"/>
                  </a:cubicBezTo>
                  <a:cubicBezTo>
                    <a:pt x="4272" y="5561"/>
                    <a:pt x="4359" y="5605"/>
                    <a:pt x="4383" y="5614"/>
                  </a:cubicBezTo>
                  <a:cubicBezTo>
                    <a:pt x="4405" y="5625"/>
                    <a:pt x="4427" y="5630"/>
                    <a:pt x="4450" y="5630"/>
                  </a:cubicBezTo>
                  <a:cubicBezTo>
                    <a:pt x="4508" y="5630"/>
                    <a:pt x="4565" y="5596"/>
                    <a:pt x="4592" y="5541"/>
                  </a:cubicBezTo>
                  <a:cubicBezTo>
                    <a:pt x="4629" y="5463"/>
                    <a:pt x="4592" y="5368"/>
                    <a:pt x="4518" y="5331"/>
                  </a:cubicBezTo>
                  <a:cubicBezTo>
                    <a:pt x="4346" y="5247"/>
                    <a:pt x="4063" y="5079"/>
                    <a:pt x="3928" y="4930"/>
                  </a:cubicBezTo>
                  <a:lnTo>
                    <a:pt x="5836" y="2499"/>
                  </a:lnTo>
                  <a:cubicBezTo>
                    <a:pt x="5866" y="2459"/>
                    <a:pt x="5876" y="2405"/>
                    <a:pt x="5860" y="2355"/>
                  </a:cubicBezTo>
                  <a:cubicBezTo>
                    <a:pt x="5722" y="1923"/>
                    <a:pt x="5768" y="1471"/>
                    <a:pt x="5994" y="1083"/>
                  </a:cubicBezTo>
                  <a:cubicBezTo>
                    <a:pt x="6284" y="589"/>
                    <a:pt x="6808" y="313"/>
                    <a:pt x="7346" y="313"/>
                  </a:cubicBezTo>
                  <a:close/>
                  <a:moveTo>
                    <a:pt x="7347" y="1"/>
                  </a:moveTo>
                  <a:cubicBezTo>
                    <a:pt x="6702" y="1"/>
                    <a:pt x="6073" y="331"/>
                    <a:pt x="5725" y="925"/>
                  </a:cubicBezTo>
                  <a:cubicBezTo>
                    <a:pt x="5472" y="1360"/>
                    <a:pt x="5404" y="1883"/>
                    <a:pt x="5539" y="2371"/>
                  </a:cubicBezTo>
                  <a:lnTo>
                    <a:pt x="2583" y="6144"/>
                  </a:lnTo>
                  <a:cubicBezTo>
                    <a:pt x="2566" y="6151"/>
                    <a:pt x="2552" y="6157"/>
                    <a:pt x="2539" y="6168"/>
                  </a:cubicBezTo>
                  <a:cubicBezTo>
                    <a:pt x="2512" y="6195"/>
                    <a:pt x="2495" y="6229"/>
                    <a:pt x="2488" y="6262"/>
                  </a:cubicBezTo>
                  <a:lnTo>
                    <a:pt x="1564" y="7442"/>
                  </a:lnTo>
                  <a:cubicBezTo>
                    <a:pt x="1561" y="7445"/>
                    <a:pt x="1555" y="7449"/>
                    <a:pt x="1551" y="7452"/>
                  </a:cubicBezTo>
                  <a:cubicBezTo>
                    <a:pt x="1524" y="7472"/>
                    <a:pt x="1504" y="7499"/>
                    <a:pt x="1494" y="7530"/>
                  </a:cubicBezTo>
                  <a:lnTo>
                    <a:pt x="38" y="9391"/>
                  </a:lnTo>
                  <a:cubicBezTo>
                    <a:pt x="10" y="9424"/>
                    <a:pt x="0" y="9468"/>
                    <a:pt x="7" y="9512"/>
                  </a:cubicBezTo>
                  <a:cubicBezTo>
                    <a:pt x="14" y="9556"/>
                    <a:pt x="41" y="9593"/>
                    <a:pt x="78" y="9616"/>
                  </a:cubicBezTo>
                  <a:lnTo>
                    <a:pt x="1217" y="10344"/>
                  </a:lnTo>
                  <a:lnTo>
                    <a:pt x="1865" y="10786"/>
                  </a:lnTo>
                  <a:cubicBezTo>
                    <a:pt x="1868" y="10789"/>
                    <a:pt x="1871" y="10793"/>
                    <a:pt x="1871" y="10793"/>
                  </a:cubicBezTo>
                  <a:cubicBezTo>
                    <a:pt x="1896" y="10808"/>
                    <a:pt x="1924" y="10815"/>
                    <a:pt x="1951" y="10815"/>
                  </a:cubicBezTo>
                  <a:cubicBezTo>
                    <a:pt x="1998" y="10815"/>
                    <a:pt x="2044" y="10794"/>
                    <a:pt x="2073" y="10755"/>
                  </a:cubicBezTo>
                  <a:lnTo>
                    <a:pt x="7552" y="3741"/>
                  </a:lnTo>
                  <a:cubicBezTo>
                    <a:pt x="8138" y="3676"/>
                    <a:pt x="8664" y="3339"/>
                    <a:pt x="8961" y="2826"/>
                  </a:cubicBezTo>
                  <a:cubicBezTo>
                    <a:pt x="9487" y="1933"/>
                    <a:pt x="9187" y="783"/>
                    <a:pt x="8294" y="257"/>
                  </a:cubicBezTo>
                  <a:cubicBezTo>
                    <a:pt x="7996" y="83"/>
                    <a:pt x="7669" y="1"/>
                    <a:pt x="7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4639475" y="2859050"/>
              <a:ext cx="237200" cy="270825"/>
            </a:xfrm>
            <a:custGeom>
              <a:avLst/>
              <a:gdLst/>
              <a:ahLst/>
              <a:cxnLst/>
              <a:rect l="l" t="t" r="r" b="b"/>
              <a:pathLst>
                <a:path w="9488" h="10833" extrusionOk="0">
                  <a:moveTo>
                    <a:pt x="7359" y="330"/>
                  </a:moveTo>
                  <a:cubicBezTo>
                    <a:pt x="7632" y="330"/>
                    <a:pt x="7902" y="402"/>
                    <a:pt x="8143" y="543"/>
                  </a:cubicBezTo>
                  <a:cubicBezTo>
                    <a:pt x="8500" y="756"/>
                    <a:pt x="8756" y="1092"/>
                    <a:pt x="8861" y="1494"/>
                  </a:cubicBezTo>
                  <a:cubicBezTo>
                    <a:pt x="8966" y="1898"/>
                    <a:pt x="8908" y="2317"/>
                    <a:pt x="8695" y="2673"/>
                  </a:cubicBezTo>
                  <a:cubicBezTo>
                    <a:pt x="8440" y="3112"/>
                    <a:pt x="7981" y="3398"/>
                    <a:pt x="7469" y="3436"/>
                  </a:cubicBezTo>
                  <a:cubicBezTo>
                    <a:pt x="7421" y="3439"/>
                    <a:pt x="7377" y="3462"/>
                    <a:pt x="7351" y="3499"/>
                  </a:cubicBezTo>
                  <a:lnTo>
                    <a:pt x="1930" y="10445"/>
                  </a:lnTo>
                  <a:lnTo>
                    <a:pt x="1404" y="10087"/>
                  </a:lnTo>
                  <a:lnTo>
                    <a:pt x="413" y="9454"/>
                  </a:lnTo>
                  <a:lnTo>
                    <a:pt x="1667" y="7856"/>
                  </a:lnTo>
                  <a:cubicBezTo>
                    <a:pt x="1866" y="8081"/>
                    <a:pt x="2058" y="8216"/>
                    <a:pt x="2185" y="8290"/>
                  </a:cubicBezTo>
                  <a:cubicBezTo>
                    <a:pt x="2331" y="8378"/>
                    <a:pt x="2425" y="8405"/>
                    <a:pt x="2428" y="8405"/>
                  </a:cubicBezTo>
                  <a:cubicBezTo>
                    <a:pt x="2444" y="8410"/>
                    <a:pt x="2460" y="8412"/>
                    <a:pt x="2476" y="8412"/>
                  </a:cubicBezTo>
                  <a:cubicBezTo>
                    <a:pt x="2547" y="8412"/>
                    <a:pt x="2612" y="8366"/>
                    <a:pt x="2634" y="8293"/>
                  </a:cubicBezTo>
                  <a:cubicBezTo>
                    <a:pt x="2644" y="8253"/>
                    <a:pt x="2641" y="8209"/>
                    <a:pt x="2621" y="8169"/>
                  </a:cubicBezTo>
                  <a:cubicBezTo>
                    <a:pt x="2600" y="8132"/>
                    <a:pt x="2563" y="8102"/>
                    <a:pt x="2526" y="8091"/>
                  </a:cubicBezTo>
                  <a:lnTo>
                    <a:pt x="2523" y="8088"/>
                  </a:lnTo>
                  <a:cubicBezTo>
                    <a:pt x="2465" y="8071"/>
                    <a:pt x="2179" y="7953"/>
                    <a:pt x="1872" y="7593"/>
                  </a:cubicBezTo>
                  <a:lnTo>
                    <a:pt x="2688" y="6551"/>
                  </a:lnTo>
                  <a:cubicBezTo>
                    <a:pt x="2918" y="6743"/>
                    <a:pt x="3302" y="7033"/>
                    <a:pt x="3376" y="7090"/>
                  </a:cubicBezTo>
                  <a:cubicBezTo>
                    <a:pt x="3379" y="7094"/>
                    <a:pt x="3386" y="7097"/>
                    <a:pt x="3393" y="7100"/>
                  </a:cubicBezTo>
                  <a:cubicBezTo>
                    <a:pt x="3418" y="7116"/>
                    <a:pt x="3447" y="7123"/>
                    <a:pt x="3475" y="7123"/>
                  </a:cubicBezTo>
                  <a:cubicBezTo>
                    <a:pt x="3524" y="7123"/>
                    <a:pt x="3573" y="7100"/>
                    <a:pt x="3605" y="7060"/>
                  </a:cubicBezTo>
                  <a:cubicBezTo>
                    <a:pt x="3659" y="6986"/>
                    <a:pt x="3646" y="6881"/>
                    <a:pt x="3575" y="6827"/>
                  </a:cubicBezTo>
                  <a:cubicBezTo>
                    <a:pt x="3359" y="6666"/>
                    <a:pt x="3055" y="6429"/>
                    <a:pt x="2890" y="6291"/>
                  </a:cubicBezTo>
                  <a:lnTo>
                    <a:pt x="3747" y="5202"/>
                  </a:lnTo>
                  <a:cubicBezTo>
                    <a:pt x="3875" y="5327"/>
                    <a:pt x="4046" y="5441"/>
                    <a:pt x="4168" y="5513"/>
                  </a:cubicBezTo>
                  <a:cubicBezTo>
                    <a:pt x="4289" y="5583"/>
                    <a:pt x="4381" y="5627"/>
                    <a:pt x="4390" y="5631"/>
                  </a:cubicBezTo>
                  <a:cubicBezTo>
                    <a:pt x="4412" y="5642"/>
                    <a:pt x="4436" y="5647"/>
                    <a:pt x="4459" y="5647"/>
                  </a:cubicBezTo>
                  <a:cubicBezTo>
                    <a:pt x="4478" y="5647"/>
                    <a:pt x="4497" y="5643"/>
                    <a:pt x="4516" y="5637"/>
                  </a:cubicBezTo>
                  <a:cubicBezTo>
                    <a:pt x="4559" y="5623"/>
                    <a:pt x="4589" y="5593"/>
                    <a:pt x="4609" y="5553"/>
                  </a:cubicBezTo>
                  <a:cubicBezTo>
                    <a:pt x="4630" y="5516"/>
                    <a:pt x="4630" y="5472"/>
                    <a:pt x="4617" y="5428"/>
                  </a:cubicBezTo>
                  <a:cubicBezTo>
                    <a:pt x="4600" y="5388"/>
                    <a:pt x="4569" y="5354"/>
                    <a:pt x="4532" y="5334"/>
                  </a:cubicBezTo>
                  <a:cubicBezTo>
                    <a:pt x="4340" y="5239"/>
                    <a:pt x="4077" y="5077"/>
                    <a:pt x="3952" y="4939"/>
                  </a:cubicBezTo>
                  <a:lnTo>
                    <a:pt x="5854" y="2516"/>
                  </a:lnTo>
                  <a:cubicBezTo>
                    <a:pt x="5887" y="2471"/>
                    <a:pt x="5898" y="2414"/>
                    <a:pt x="5881" y="2364"/>
                  </a:cubicBezTo>
                  <a:cubicBezTo>
                    <a:pt x="5739" y="1929"/>
                    <a:pt x="5786" y="1480"/>
                    <a:pt x="6012" y="1100"/>
                  </a:cubicBezTo>
                  <a:cubicBezTo>
                    <a:pt x="6221" y="739"/>
                    <a:pt x="6559" y="486"/>
                    <a:pt x="6963" y="381"/>
                  </a:cubicBezTo>
                  <a:cubicBezTo>
                    <a:pt x="7094" y="347"/>
                    <a:pt x="7227" y="330"/>
                    <a:pt x="7359" y="330"/>
                  </a:cubicBezTo>
                  <a:close/>
                  <a:moveTo>
                    <a:pt x="7357" y="313"/>
                  </a:moveTo>
                  <a:cubicBezTo>
                    <a:pt x="7224" y="313"/>
                    <a:pt x="7091" y="330"/>
                    <a:pt x="6959" y="364"/>
                  </a:cubicBezTo>
                  <a:cubicBezTo>
                    <a:pt x="6551" y="473"/>
                    <a:pt x="6211" y="728"/>
                    <a:pt x="5999" y="1089"/>
                  </a:cubicBezTo>
                  <a:cubicBezTo>
                    <a:pt x="5770" y="1477"/>
                    <a:pt x="5722" y="1932"/>
                    <a:pt x="5864" y="2367"/>
                  </a:cubicBezTo>
                  <a:cubicBezTo>
                    <a:pt x="5881" y="2414"/>
                    <a:pt x="5871" y="2465"/>
                    <a:pt x="5840" y="2505"/>
                  </a:cubicBezTo>
                  <a:lnTo>
                    <a:pt x="3936" y="4936"/>
                  </a:lnTo>
                  <a:lnTo>
                    <a:pt x="3929" y="4939"/>
                  </a:lnTo>
                  <a:lnTo>
                    <a:pt x="3936" y="4946"/>
                  </a:lnTo>
                  <a:cubicBezTo>
                    <a:pt x="4060" y="5088"/>
                    <a:pt x="4330" y="5253"/>
                    <a:pt x="4525" y="5351"/>
                  </a:cubicBezTo>
                  <a:cubicBezTo>
                    <a:pt x="4559" y="5364"/>
                    <a:pt x="4586" y="5394"/>
                    <a:pt x="4600" y="5435"/>
                  </a:cubicBezTo>
                  <a:cubicBezTo>
                    <a:pt x="4613" y="5472"/>
                    <a:pt x="4613" y="5513"/>
                    <a:pt x="4597" y="5546"/>
                  </a:cubicBezTo>
                  <a:cubicBezTo>
                    <a:pt x="4580" y="5583"/>
                    <a:pt x="4549" y="5610"/>
                    <a:pt x="4512" y="5623"/>
                  </a:cubicBezTo>
                  <a:cubicBezTo>
                    <a:pt x="4496" y="5629"/>
                    <a:pt x="4480" y="5632"/>
                    <a:pt x="4464" y="5632"/>
                  </a:cubicBezTo>
                  <a:cubicBezTo>
                    <a:pt x="4442" y="5632"/>
                    <a:pt x="4419" y="5627"/>
                    <a:pt x="4398" y="5617"/>
                  </a:cubicBezTo>
                  <a:cubicBezTo>
                    <a:pt x="4387" y="5610"/>
                    <a:pt x="4296" y="5570"/>
                    <a:pt x="4178" y="5499"/>
                  </a:cubicBezTo>
                  <a:cubicBezTo>
                    <a:pt x="4054" y="5424"/>
                    <a:pt x="3878" y="5314"/>
                    <a:pt x="3750" y="5182"/>
                  </a:cubicBezTo>
                  <a:lnTo>
                    <a:pt x="3743" y="5178"/>
                  </a:lnTo>
                  <a:lnTo>
                    <a:pt x="2873" y="6288"/>
                  </a:lnTo>
                  <a:lnTo>
                    <a:pt x="2870" y="6294"/>
                  </a:lnTo>
                  <a:lnTo>
                    <a:pt x="2877" y="6298"/>
                  </a:lnTo>
                  <a:cubicBezTo>
                    <a:pt x="3039" y="6436"/>
                    <a:pt x="3346" y="6675"/>
                    <a:pt x="3565" y="6840"/>
                  </a:cubicBezTo>
                  <a:cubicBezTo>
                    <a:pt x="3629" y="6891"/>
                    <a:pt x="3642" y="6982"/>
                    <a:pt x="3592" y="7050"/>
                  </a:cubicBezTo>
                  <a:cubicBezTo>
                    <a:pt x="3564" y="7087"/>
                    <a:pt x="3519" y="7106"/>
                    <a:pt x="3474" y="7106"/>
                  </a:cubicBezTo>
                  <a:cubicBezTo>
                    <a:pt x="3448" y="7106"/>
                    <a:pt x="3422" y="7100"/>
                    <a:pt x="3399" y="7087"/>
                  </a:cubicBezTo>
                  <a:cubicBezTo>
                    <a:pt x="3393" y="7083"/>
                    <a:pt x="3389" y="7080"/>
                    <a:pt x="3386" y="7077"/>
                  </a:cubicBezTo>
                  <a:cubicBezTo>
                    <a:pt x="3308" y="7019"/>
                    <a:pt x="2921" y="6726"/>
                    <a:pt x="2691" y="6534"/>
                  </a:cubicBezTo>
                  <a:lnTo>
                    <a:pt x="2688" y="6527"/>
                  </a:lnTo>
                  <a:lnTo>
                    <a:pt x="1852" y="7593"/>
                  </a:lnTo>
                  <a:lnTo>
                    <a:pt x="1855" y="7596"/>
                  </a:lnTo>
                  <a:cubicBezTo>
                    <a:pt x="2165" y="7967"/>
                    <a:pt x="2462" y="8085"/>
                    <a:pt x="2516" y="8105"/>
                  </a:cubicBezTo>
                  <a:lnTo>
                    <a:pt x="2520" y="8105"/>
                  </a:lnTo>
                  <a:cubicBezTo>
                    <a:pt x="2557" y="8115"/>
                    <a:pt x="2587" y="8142"/>
                    <a:pt x="2607" y="8175"/>
                  </a:cubicBezTo>
                  <a:cubicBezTo>
                    <a:pt x="2624" y="8213"/>
                    <a:pt x="2630" y="8253"/>
                    <a:pt x="2617" y="8290"/>
                  </a:cubicBezTo>
                  <a:cubicBezTo>
                    <a:pt x="2598" y="8355"/>
                    <a:pt x="2538" y="8396"/>
                    <a:pt x="2474" y="8396"/>
                  </a:cubicBezTo>
                  <a:cubicBezTo>
                    <a:pt x="2461" y="8396"/>
                    <a:pt x="2448" y="8395"/>
                    <a:pt x="2435" y="8391"/>
                  </a:cubicBezTo>
                  <a:cubicBezTo>
                    <a:pt x="2432" y="8388"/>
                    <a:pt x="2338" y="8361"/>
                    <a:pt x="2193" y="8276"/>
                  </a:cubicBezTo>
                  <a:cubicBezTo>
                    <a:pt x="2068" y="8203"/>
                    <a:pt x="1872" y="8064"/>
                    <a:pt x="1670" y="7839"/>
                  </a:cubicBezTo>
                  <a:lnTo>
                    <a:pt x="1664" y="7831"/>
                  </a:lnTo>
                  <a:lnTo>
                    <a:pt x="396" y="9450"/>
                  </a:lnTo>
                  <a:lnTo>
                    <a:pt x="389" y="9457"/>
                  </a:lnTo>
                  <a:lnTo>
                    <a:pt x="1393" y="10101"/>
                  </a:lnTo>
                  <a:lnTo>
                    <a:pt x="1933" y="10465"/>
                  </a:lnTo>
                  <a:lnTo>
                    <a:pt x="7364" y="3510"/>
                  </a:lnTo>
                  <a:cubicBezTo>
                    <a:pt x="7388" y="3476"/>
                    <a:pt x="7428" y="3456"/>
                    <a:pt x="7469" y="3453"/>
                  </a:cubicBezTo>
                  <a:cubicBezTo>
                    <a:pt x="7984" y="3415"/>
                    <a:pt x="8449" y="3126"/>
                    <a:pt x="8709" y="2681"/>
                  </a:cubicBezTo>
                  <a:cubicBezTo>
                    <a:pt x="8921" y="2320"/>
                    <a:pt x="8982" y="1898"/>
                    <a:pt x="8874" y="1490"/>
                  </a:cubicBezTo>
                  <a:cubicBezTo>
                    <a:pt x="8770" y="1083"/>
                    <a:pt x="8510" y="742"/>
                    <a:pt x="8149" y="529"/>
                  </a:cubicBezTo>
                  <a:cubicBezTo>
                    <a:pt x="7906" y="386"/>
                    <a:pt x="7633" y="313"/>
                    <a:pt x="7357" y="313"/>
                  </a:cubicBezTo>
                  <a:close/>
                  <a:moveTo>
                    <a:pt x="7357" y="17"/>
                  </a:moveTo>
                  <a:cubicBezTo>
                    <a:pt x="7678" y="17"/>
                    <a:pt x="8004" y="101"/>
                    <a:pt x="8301" y="274"/>
                  </a:cubicBezTo>
                  <a:cubicBezTo>
                    <a:pt x="9188" y="796"/>
                    <a:pt x="9488" y="1942"/>
                    <a:pt x="8966" y="2832"/>
                  </a:cubicBezTo>
                  <a:cubicBezTo>
                    <a:pt x="8672" y="3338"/>
                    <a:pt x="8146" y="3678"/>
                    <a:pt x="7563" y="3742"/>
                  </a:cubicBezTo>
                  <a:lnTo>
                    <a:pt x="7559" y="3742"/>
                  </a:lnTo>
                  <a:lnTo>
                    <a:pt x="2081" y="10758"/>
                  </a:lnTo>
                  <a:cubicBezTo>
                    <a:pt x="2051" y="10796"/>
                    <a:pt x="2008" y="10816"/>
                    <a:pt x="1965" y="10816"/>
                  </a:cubicBezTo>
                  <a:cubicBezTo>
                    <a:pt x="1939" y="10816"/>
                    <a:pt x="1913" y="10809"/>
                    <a:pt x="1889" y="10795"/>
                  </a:cubicBezTo>
                  <a:cubicBezTo>
                    <a:pt x="1886" y="10795"/>
                    <a:pt x="1882" y="10792"/>
                    <a:pt x="1879" y="10789"/>
                  </a:cubicBezTo>
                  <a:lnTo>
                    <a:pt x="1231" y="10347"/>
                  </a:lnTo>
                  <a:lnTo>
                    <a:pt x="92" y="9619"/>
                  </a:lnTo>
                  <a:cubicBezTo>
                    <a:pt x="55" y="9599"/>
                    <a:pt x="32" y="9561"/>
                    <a:pt x="25" y="9521"/>
                  </a:cubicBezTo>
                  <a:cubicBezTo>
                    <a:pt x="18" y="9480"/>
                    <a:pt x="28" y="9437"/>
                    <a:pt x="55" y="9403"/>
                  </a:cubicBezTo>
                  <a:lnTo>
                    <a:pt x="1511" y="7542"/>
                  </a:lnTo>
                  <a:lnTo>
                    <a:pt x="1515" y="7542"/>
                  </a:lnTo>
                  <a:cubicBezTo>
                    <a:pt x="1525" y="7512"/>
                    <a:pt x="1542" y="7484"/>
                    <a:pt x="1566" y="7467"/>
                  </a:cubicBezTo>
                  <a:cubicBezTo>
                    <a:pt x="1572" y="7464"/>
                    <a:pt x="1575" y="7461"/>
                    <a:pt x="1579" y="7458"/>
                  </a:cubicBezTo>
                  <a:lnTo>
                    <a:pt x="2506" y="6274"/>
                  </a:lnTo>
                  <a:cubicBezTo>
                    <a:pt x="2513" y="6238"/>
                    <a:pt x="2529" y="6207"/>
                    <a:pt x="2557" y="6183"/>
                  </a:cubicBezTo>
                  <a:cubicBezTo>
                    <a:pt x="2567" y="6173"/>
                    <a:pt x="2580" y="6166"/>
                    <a:pt x="2597" y="6160"/>
                  </a:cubicBezTo>
                  <a:lnTo>
                    <a:pt x="5557" y="2380"/>
                  </a:lnTo>
                  <a:lnTo>
                    <a:pt x="5557" y="2377"/>
                  </a:lnTo>
                  <a:cubicBezTo>
                    <a:pt x="5426" y="1892"/>
                    <a:pt x="5490" y="1366"/>
                    <a:pt x="5742" y="941"/>
                  </a:cubicBezTo>
                  <a:cubicBezTo>
                    <a:pt x="6089" y="347"/>
                    <a:pt x="6716" y="17"/>
                    <a:pt x="7357" y="17"/>
                  </a:cubicBezTo>
                  <a:close/>
                  <a:moveTo>
                    <a:pt x="7356" y="1"/>
                  </a:moveTo>
                  <a:cubicBezTo>
                    <a:pt x="6710" y="1"/>
                    <a:pt x="6080" y="333"/>
                    <a:pt x="5729" y="931"/>
                  </a:cubicBezTo>
                  <a:cubicBezTo>
                    <a:pt x="5476" y="1363"/>
                    <a:pt x="5409" y="1889"/>
                    <a:pt x="5540" y="2377"/>
                  </a:cubicBezTo>
                  <a:lnTo>
                    <a:pt x="2587" y="6146"/>
                  </a:lnTo>
                  <a:cubicBezTo>
                    <a:pt x="2574" y="6153"/>
                    <a:pt x="2560" y="6160"/>
                    <a:pt x="2546" y="6173"/>
                  </a:cubicBezTo>
                  <a:cubicBezTo>
                    <a:pt x="2516" y="6197"/>
                    <a:pt x="2499" y="6230"/>
                    <a:pt x="2493" y="6267"/>
                  </a:cubicBezTo>
                  <a:lnTo>
                    <a:pt x="1569" y="7444"/>
                  </a:lnTo>
                  <a:cubicBezTo>
                    <a:pt x="1566" y="7447"/>
                    <a:pt x="1562" y="7451"/>
                    <a:pt x="1555" y="7454"/>
                  </a:cubicBezTo>
                  <a:cubicBezTo>
                    <a:pt x="1528" y="7475"/>
                    <a:pt x="1508" y="7501"/>
                    <a:pt x="1498" y="7535"/>
                  </a:cubicBezTo>
                  <a:lnTo>
                    <a:pt x="41" y="9393"/>
                  </a:lnTo>
                  <a:cubicBezTo>
                    <a:pt x="15" y="9429"/>
                    <a:pt x="1" y="9477"/>
                    <a:pt x="11" y="9524"/>
                  </a:cubicBezTo>
                  <a:cubicBezTo>
                    <a:pt x="18" y="9568"/>
                    <a:pt x="45" y="9608"/>
                    <a:pt x="82" y="9632"/>
                  </a:cubicBezTo>
                  <a:lnTo>
                    <a:pt x="1222" y="10360"/>
                  </a:lnTo>
                  <a:lnTo>
                    <a:pt x="1869" y="10802"/>
                  </a:lnTo>
                  <a:cubicBezTo>
                    <a:pt x="1872" y="10805"/>
                    <a:pt x="1876" y="10809"/>
                    <a:pt x="1879" y="10809"/>
                  </a:cubicBezTo>
                  <a:cubicBezTo>
                    <a:pt x="1906" y="10825"/>
                    <a:pt x="1933" y="10832"/>
                    <a:pt x="1963" y="10832"/>
                  </a:cubicBezTo>
                  <a:cubicBezTo>
                    <a:pt x="2011" y="10832"/>
                    <a:pt x="2061" y="10809"/>
                    <a:pt x="2092" y="10769"/>
                  </a:cubicBezTo>
                  <a:lnTo>
                    <a:pt x="7566" y="3759"/>
                  </a:lnTo>
                  <a:cubicBezTo>
                    <a:pt x="8153" y="3692"/>
                    <a:pt x="8683" y="3348"/>
                    <a:pt x="8979" y="2839"/>
                  </a:cubicBezTo>
                  <a:cubicBezTo>
                    <a:pt x="9235" y="2407"/>
                    <a:pt x="9306" y="1898"/>
                    <a:pt x="9178" y="1413"/>
                  </a:cubicBezTo>
                  <a:cubicBezTo>
                    <a:pt x="9050" y="924"/>
                    <a:pt x="8743" y="516"/>
                    <a:pt x="8308" y="260"/>
                  </a:cubicBezTo>
                  <a:cubicBezTo>
                    <a:pt x="8009" y="84"/>
                    <a:pt x="7680" y="1"/>
                    <a:pt x="7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4639575" y="2859125"/>
              <a:ext cx="232475" cy="270675"/>
            </a:xfrm>
            <a:custGeom>
              <a:avLst/>
              <a:gdLst/>
              <a:ahLst/>
              <a:cxnLst/>
              <a:rect l="l" t="t" r="r" b="b"/>
              <a:pathLst>
                <a:path w="9299" h="10827" extrusionOk="0">
                  <a:moveTo>
                    <a:pt x="7355" y="324"/>
                  </a:moveTo>
                  <a:cubicBezTo>
                    <a:pt x="7628" y="324"/>
                    <a:pt x="7898" y="396"/>
                    <a:pt x="8139" y="537"/>
                  </a:cubicBezTo>
                  <a:cubicBezTo>
                    <a:pt x="8500" y="749"/>
                    <a:pt x="8752" y="1086"/>
                    <a:pt x="8857" y="1491"/>
                  </a:cubicBezTo>
                  <a:cubicBezTo>
                    <a:pt x="8965" y="1895"/>
                    <a:pt x="8904" y="2314"/>
                    <a:pt x="8695" y="2670"/>
                  </a:cubicBezTo>
                  <a:cubicBezTo>
                    <a:pt x="8436" y="3112"/>
                    <a:pt x="7977" y="3399"/>
                    <a:pt x="7465" y="3436"/>
                  </a:cubicBezTo>
                  <a:cubicBezTo>
                    <a:pt x="7417" y="3439"/>
                    <a:pt x="7377" y="3463"/>
                    <a:pt x="7350" y="3496"/>
                  </a:cubicBezTo>
                  <a:lnTo>
                    <a:pt x="1926" y="10445"/>
                  </a:lnTo>
                  <a:lnTo>
                    <a:pt x="1400" y="10084"/>
                  </a:lnTo>
                  <a:lnTo>
                    <a:pt x="405" y="9451"/>
                  </a:lnTo>
                  <a:lnTo>
                    <a:pt x="1663" y="7849"/>
                  </a:lnTo>
                  <a:cubicBezTo>
                    <a:pt x="1862" y="8075"/>
                    <a:pt x="2057" y="8210"/>
                    <a:pt x="2181" y="8287"/>
                  </a:cubicBezTo>
                  <a:cubicBezTo>
                    <a:pt x="2327" y="8371"/>
                    <a:pt x="2421" y="8399"/>
                    <a:pt x="2428" y="8399"/>
                  </a:cubicBezTo>
                  <a:cubicBezTo>
                    <a:pt x="2443" y="8404"/>
                    <a:pt x="2459" y="8406"/>
                    <a:pt x="2474" y="8406"/>
                  </a:cubicBezTo>
                  <a:cubicBezTo>
                    <a:pt x="2542" y="8406"/>
                    <a:pt x="2605" y="8359"/>
                    <a:pt x="2626" y="8290"/>
                  </a:cubicBezTo>
                  <a:cubicBezTo>
                    <a:pt x="2640" y="8250"/>
                    <a:pt x="2634" y="8206"/>
                    <a:pt x="2613" y="8169"/>
                  </a:cubicBezTo>
                  <a:cubicBezTo>
                    <a:pt x="2593" y="8129"/>
                    <a:pt x="2559" y="8102"/>
                    <a:pt x="2519" y="8088"/>
                  </a:cubicBezTo>
                  <a:lnTo>
                    <a:pt x="2516" y="8088"/>
                  </a:lnTo>
                  <a:cubicBezTo>
                    <a:pt x="2461" y="8068"/>
                    <a:pt x="2172" y="7954"/>
                    <a:pt x="1865" y="7590"/>
                  </a:cubicBezTo>
                  <a:lnTo>
                    <a:pt x="2684" y="6544"/>
                  </a:lnTo>
                  <a:cubicBezTo>
                    <a:pt x="2914" y="6736"/>
                    <a:pt x="3298" y="7027"/>
                    <a:pt x="3372" y="7084"/>
                  </a:cubicBezTo>
                  <a:cubicBezTo>
                    <a:pt x="3379" y="7091"/>
                    <a:pt x="3385" y="7094"/>
                    <a:pt x="3389" y="7094"/>
                  </a:cubicBezTo>
                  <a:cubicBezTo>
                    <a:pt x="3414" y="7110"/>
                    <a:pt x="3443" y="7117"/>
                    <a:pt x="3471" y="7117"/>
                  </a:cubicBezTo>
                  <a:cubicBezTo>
                    <a:pt x="3520" y="7117"/>
                    <a:pt x="3567" y="7094"/>
                    <a:pt x="3597" y="7053"/>
                  </a:cubicBezTo>
                  <a:cubicBezTo>
                    <a:pt x="3652" y="6983"/>
                    <a:pt x="3638" y="6882"/>
                    <a:pt x="3567" y="6828"/>
                  </a:cubicBezTo>
                  <a:cubicBezTo>
                    <a:pt x="3351" y="6663"/>
                    <a:pt x="3048" y="6426"/>
                    <a:pt x="2883" y="6288"/>
                  </a:cubicBezTo>
                  <a:lnTo>
                    <a:pt x="3743" y="5192"/>
                  </a:lnTo>
                  <a:cubicBezTo>
                    <a:pt x="3871" y="5320"/>
                    <a:pt x="4042" y="5435"/>
                    <a:pt x="4168" y="5506"/>
                  </a:cubicBezTo>
                  <a:cubicBezTo>
                    <a:pt x="4285" y="5577"/>
                    <a:pt x="4377" y="5620"/>
                    <a:pt x="4386" y="5624"/>
                  </a:cubicBezTo>
                  <a:cubicBezTo>
                    <a:pt x="4409" y="5635"/>
                    <a:pt x="4434" y="5642"/>
                    <a:pt x="4459" y="5642"/>
                  </a:cubicBezTo>
                  <a:cubicBezTo>
                    <a:pt x="4477" y="5642"/>
                    <a:pt x="4494" y="5638"/>
                    <a:pt x="4512" y="5631"/>
                  </a:cubicBezTo>
                  <a:cubicBezTo>
                    <a:pt x="4552" y="5617"/>
                    <a:pt x="4585" y="5587"/>
                    <a:pt x="4602" y="5550"/>
                  </a:cubicBezTo>
                  <a:cubicBezTo>
                    <a:pt x="4622" y="5513"/>
                    <a:pt x="4622" y="5469"/>
                    <a:pt x="4609" y="5425"/>
                  </a:cubicBezTo>
                  <a:cubicBezTo>
                    <a:pt x="4596" y="5385"/>
                    <a:pt x="4565" y="5351"/>
                    <a:pt x="4528" y="5334"/>
                  </a:cubicBezTo>
                  <a:cubicBezTo>
                    <a:pt x="4333" y="5239"/>
                    <a:pt x="4070" y="5074"/>
                    <a:pt x="3941" y="4936"/>
                  </a:cubicBezTo>
                  <a:lnTo>
                    <a:pt x="5847" y="2509"/>
                  </a:lnTo>
                  <a:cubicBezTo>
                    <a:pt x="5880" y="2468"/>
                    <a:pt x="5890" y="2411"/>
                    <a:pt x="5873" y="2361"/>
                  </a:cubicBezTo>
                  <a:cubicBezTo>
                    <a:pt x="5732" y="1926"/>
                    <a:pt x="5779" y="1477"/>
                    <a:pt x="6004" y="1093"/>
                  </a:cubicBezTo>
                  <a:cubicBezTo>
                    <a:pt x="6217" y="736"/>
                    <a:pt x="6555" y="479"/>
                    <a:pt x="6959" y="375"/>
                  </a:cubicBezTo>
                  <a:cubicBezTo>
                    <a:pt x="7090" y="341"/>
                    <a:pt x="7223" y="324"/>
                    <a:pt x="7355" y="324"/>
                  </a:cubicBezTo>
                  <a:close/>
                  <a:moveTo>
                    <a:pt x="7353" y="314"/>
                  </a:moveTo>
                  <a:cubicBezTo>
                    <a:pt x="7220" y="314"/>
                    <a:pt x="7086" y="331"/>
                    <a:pt x="6955" y="364"/>
                  </a:cubicBezTo>
                  <a:cubicBezTo>
                    <a:pt x="6547" y="470"/>
                    <a:pt x="6207" y="729"/>
                    <a:pt x="5998" y="1089"/>
                  </a:cubicBezTo>
                  <a:cubicBezTo>
                    <a:pt x="5769" y="1474"/>
                    <a:pt x="5721" y="1929"/>
                    <a:pt x="5863" y="2364"/>
                  </a:cubicBezTo>
                  <a:cubicBezTo>
                    <a:pt x="5877" y="2411"/>
                    <a:pt x="5870" y="2462"/>
                    <a:pt x="5836" y="2502"/>
                  </a:cubicBezTo>
                  <a:lnTo>
                    <a:pt x="3928" y="4936"/>
                  </a:lnTo>
                  <a:lnTo>
                    <a:pt x="3932" y="4940"/>
                  </a:lnTo>
                  <a:cubicBezTo>
                    <a:pt x="4059" y="5082"/>
                    <a:pt x="4326" y="5247"/>
                    <a:pt x="4525" y="5344"/>
                  </a:cubicBezTo>
                  <a:cubicBezTo>
                    <a:pt x="4559" y="5361"/>
                    <a:pt x="4585" y="5391"/>
                    <a:pt x="4599" y="5432"/>
                  </a:cubicBezTo>
                  <a:cubicBezTo>
                    <a:pt x="4613" y="5469"/>
                    <a:pt x="4613" y="5510"/>
                    <a:pt x="4593" y="5547"/>
                  </a:cubicBezTo>
                  <a:cubicBezTo>
                    <a:pt x="4576" y="5580"/>
                    <a:pt x="4545" y="5607"/>
                    <a:pt x="4508" y="5620"/>
                  </a:cubicBezTo>
                  <a:cubicBezTo>
                    <a:pt x="4490" y="5627"/>
                    <a:pt x="4472" y="5630"/>
                    <a:pt x="4454" y="5630"/>
                  </a:cubicBezTo>
                  <a:cubicBezTo>
                    <a:pt x="4434" y="5630"/>
                    <a:pt x="4413" y="5626"/>
                    <a:pt x="4394" y="5617"/>
                  </a:cubicBezTo>
                  <a:cubicBezTo>
                    <a:pt x="4383" y="5611"/>
                    <a:pt x="4292" y="5567"/>
                    <a:pt x="4171" y="5499"/>
                  </a:cubicBezTo>
                  <a:cubicBezTo>
                    <a:pt x="4050" y="5425"/>
                    <a:pt x="3874" y="5311"/>
                    <a:pt x="3746" y="5183"/>
                  </a:cubicBezTo>
                  <a:lnTo>
                    <a:pt x="3743" y="5179"/>
                  </a:lnTo>
                  <a:lnTo>
                    <a:pt x="2869" y="6291"/>
                  </a:lnTo>
                  <a:lnTo>
                    <a:pt x="2873" y="6295"/>
                  </a:lnTo>
                  <a:cubicBezTo>
                    <a:pt x="3035" y="6430"/>
                    <a:pt x="3345" y="6672"/>
                    <a:pt x="3561" y="6834"/>
                  </a:cubicBezTo>
                  <a:cubicBezTo>
                    <a:pt x="3628" y="6885"/>
                    <a:pt x="3642" y="6979"/>
                    <a:pt x="3591" y="7047"/>
                  </a:cubicBezTo>
                  <a:cubicBezTo>
                    <a:pt x="3561" y="7086"/>
                    <a:pt x="3515" y="7107"/>
                    <a:pt x="3469" y="7107"/>
                  </a:cubicBezTo>
                  <a:cubicBezTo>
                    <a:pt x="3444" y="7107"/>
                    <a:pt x="3418" y="7101"/>
                    <a:pt x="3395" y="7087"/>
                  </a:cubicBezTo>
                  <a:cubicBezTo>
                    <a:pt x="3389" y="7084"/>
                    <a:pt x="3385" y="7080"/>
                    <a:pt x="3379" y="7077"/>
                  </a:cubicBezTo>
                  <a:cubicBezTo>
                    <a:pt x="3304" y="7019"/>
                    <a:pt x="2914" y="6723"/>
                    <a:pt x="2687" y="6531"/>
                  </a:cubicBezTo>
                  <a:lnTo>
                    <a:pt x="2684" y="6527"/>
                  </a:lnTo>
                  <a:lnTo>
                    <a:pt x="1855" y="7586"/>
                  </a:lnTo>
                  <a:lnTo>
                    <a:pt x="1851" y="7590"/>
                  </a:lnTo>
                  <a:lnTo>
                    <a:pt x="1855" y="7593"/>
                  </a:lnTo>
                  <a:cubicBezTo>
                    <a:pt x="2165" y="7960"/>
                    <a:pt x="2458" y="8078"/>
                    <a:pt x="2512" y="8099"/>
                  </a:cubicBezTo>
                  <a:lnTo>
                    <a:pt x="2516" y="8099"/>
                  </a:lnTo>
                  <a:cubicBezTo>
                    <a:pt x="2553" y="8112"/>
                    <a:pt x="2586" y="8136"/>
                    <a:pt x="2603" y="8172"/>
                  </a:cubicBezTo>
                  <a:cubicBezTo>
                    <a:pt x="2623" y="8210"/>
                    <a:pt x="2626" y="8250"/>
                    <a:pt x="2617" y="8287"/>
                  </a:cubicBezTo>
                  <a:cubicBezTo>
                    <a:pt x="2598" y="8353"/>
                    <a:pt x="2538" y="8395"/>
                    <a:pt x="2472" y="8395"/>
                  </a:cubicBezTo>
                  <a:cubicBezTo>
                    <a:pt x="2458" y="8395"/>
                    <a:pt x="2443" y="8393"/>
                    <a:pt x="2428" y="8388"/>
                  </a:cubicBezTo>
                  <a:cubicBezTo>
                    <a:pt x="2424" y="8388"/>
                    <a:pt x="2334" y="8362"/>
                    <a:pt x="2189" y="8278"/>
                  </a:cubicBezTo>
                  <a:cubicBezTo>
                    <a:pt x="2060" y="8203"/>
                    <a:pt x="1868" y="8065"/>
                    <a:pt x="1666" y="7836"/>
                  </a:cubicBezTo>
                  <a:lnTo>
                    <a:pt x="1660" y="7833"/>
                  </a:lnTo>
                  <a:lnTo>
                    <a:pt x="388" y="9454"/>
                  </a:lnTo>
                  <a:lnTo>
                    <a:pt x="1393" y="10094"/>
                  </a:lnTo>
                  <a:lnTo>
                    <a:pt x="1926" y="10458"/>
                  </a:lnTo>
                  <a:lnTo>
                    <a:pt x="7356" y="3504"/>
                  </a:lnTo>
                  <a:cubicBezTo>
                    <a:pt x="7384" y="3470"/>
                    <a:pt x="7424" y="3450"/>
                    <a:pt x="7465" y="3446"/>
                  </a:cubicBezTo>
                  <a:cubicBezTo>
                    <a:pt x="7980" y="3409"/>
                    <a:pt x="8445" y="3123"/>
                    <a:pt x="8705" y="2678"/>
                  </a:cubicBezTo>
                  <a:cubicBezTo>
                    <a:pt x="8917" y="2317"/>
                    <a:pt x="8975" y="1895"/>
                    <a:pt x="8870" y="1487"/>
                  </a:cubicBezTo>
                  <a:cubicBezTo>
                    <a:pt x="8763" y="1083"/>
                    <a:pt x="8506" y="742"/>
                    <a:pt x="8145" y="530"/>
                  </a:cubicBezTo>
                  <a:cubicBezTo>
                    <a:pt x="7902" y="387"/>
                    <a:pt x="7629" y="314"/>
                    <a:pt x="7353" y="314"/>
                  </a:cubicBezTo>
                  <a:close/>
                  <a:moveTo>
                    <a:pt x="7353" y="11"/>
                  </a:moveTo>
                  <a:cubicBezTo>
                    <a:pt x="7674" y="11"/>
                    <a:pt x="8000" y="95"/>
                    <a:pt x="8297" y="267"/>
                  </a:cubicBezTo>
                  <a:cubicBezTo>
                    <a:pt x="8729" y="520"/>
                    <a:pt x="9035" y="928"/>
                    <a:pt x="9160" y="1413"/>
                  </a:cubicBezTo>
                  <a:cubicBezTo>
                    <a:pt x="9289" y="1895"/>
                    <a:pt x="9217" y="2401"/>
                    <a:pt x="8965" y="2829"/>
                  </a:cubicBezTo>
                  <a:cubicBezTo>
                    <a:pt x="8668" y="3335"/>
                    <a:pt x="8142" y="3675"/>
                    <a:pt x="7559" y="3742"/>
                  </a:cubicBezTo>
                  <a:lnTo>
                    <a:pt x="7555" y="3742"/>
                  </a:lnTo>
                  <a:lnTo>
                    <a:pt x="2077" y="10758"/>
                  </a:lnTo>
                  <a:cubicBezTo>
                    <a:pt x="2047" y="10795"/>
                    <a:pt x="2003" y="10815"/>
                    <a:pt x="1958" y="10815"/>
                  </a:cubicBezTo>
                  <a:cubicBezTo>
                    <a:pt x="1932" y="10815"/>
                    <a:pt x="1906" y="10809"/>
                    <a:pt x="1882" y="10795"/>
                  </a:cubicBezTo>
                  <a:cubicBezTo>
                    <a:pt x="1878" y="10792"/>
                    <a:pt x="1875" y="10792"/>
                    <a:pt x="1875" y="10789"/>
                  </a:cubicBezTo>
                  <a:lnTo>
                    <a:pt x="1227" y="10347"/>
                  </a:lnTo>
                  <a:lnTo>
                    <a:pt x="88" y="9619"/>
                  </a:lnTo>
                  <a:cubicBezTo>
                    <a:pt x="51" y="9596"/>
                    <a:pt x="28" y="9558"/>
                    <a:pt x="17" y="9518"/>
                  </a:cubicBezTo>
                  <a:cubicBezTo>
                    <a:pt x="11" y="9477"/>
                    <a:pt x="24" y="9434"/>
                    <a:pt x="48" y="9400"/>
                  </a:cubicBezTo>
                  <a:lnTo>
                    <a:pt x="1507" y="7539"/>
                  </a:lnTo>
                  <a:lnTo>
                    <a:pt x="1507" y="7536"/>
                  </a:lnTo>
                  <a:cubicBezTo>
                    <a:pt x="1518" y="7505"/>
                    <a:pt x="1534" y="7481"/>
                    <a:pt x="1562" y="7461"/>
                  </a:cubicBezTo>
                  <a:cubicBezTo>
                    <a:pt x="1565" y="7458"/>
                    <a:pt x="1568" y="7455"/>
                    <a:pt x="1575" y="7451"/>
                  </a:cubicBezTo>
                  <a:lnTo>
                    <a:pt x="2499" y="6271"/>
                  </a:lnTo>
                  <a:lnTo>
                    <a:pt x="2502" y="6271"/>
                  </a:lnTo>
                  <a:lnTo>
                    <a:pt x="2502" y="6268"/>
                  </a:lnTo>
                  <a:cubicBezTo>
                    <a:pt x="2505" y="6235"/>
                    <a:pt x="2522" y="6204"/>
                    <a:pt x="2550" y="6180"/>
                  </a:cubicBezTo>
                  <a:cubicBezTo>
                    <a:pt x="2563" y="6170"/>
                    <a:pt x="2576" y="6160"/>
                    <a:pt x="2593" y="6154"/>
                  </a:cubicBezTo>
                  <a:lnTo>
                    <a:pt x="5550" y="2381"/>
                  </a:lnTo>
                  <a:lnTo>
                    <a:pt x="5553" y="2377"/>
                  </a:lnTo>
                  <a:lnTo>
                    <a:pt x="5550" y="2374"/>
                  </a:lnTo>
                  <a:cubicBezTo>
                    <a:pt x="5418" y="1889"/>
                    <a:pt x="5486" y="1363"/>
                    <a:pt x="5735" y="935"/>
                  </a:cubicBezTo>
                  <a:cubicBezTo>
                    <a:pt x="6082" y="341"/>
                    <a:pt x="6709" y="11"/>
                    <a:pt x="7353" y="11"/>
                  </a:cubicBezTo>
                  <a:close/>
                  <a:moveTo>
                    <a:pt x="7352" y="1"/>
                  </a:moveTo>
                  <a:cubicBezTo>
                    <a:pt x="6706" y="1"/>
                    <a:pt x="6076" y="334"/>
                    <a:pt x="5725" y="931"/>
                  </a:cubicBezTo>
                  <a:cubicBezTo>
                    <a:pt x="5475" y="1360"/>
                    <a:pt x="5408" y="1886"/>
                    <a:pt x="5539" y="2374"/>
                  </a:cubicBezTo>
                  <a:lnTo>
                    <a:pt x="2586" y="6143"/>
                  </a:lnTo>
                  <a:cubicBezTo>
                    <a:pt x="2570" y="6150"/>
                    <a:pt x="2556" y="6160"/>
                    <a:pt x="2542" y="6170"/>
                  </a:cubicBezTo>
                  <a:cubicBezTo>
                    <a:pt x="2516" y="6197"/>
                    <a:pt x="2495" y="6230"/>
                    <a:pt x="2492" y="6268"/>
                  </a:cubicBezTo>
                  <a:lnTo>
                    <a:pt x="1568" y="7444"/>
                  </a:lnTo>
                  <a:cubicBezTo>
                    <a:pt x="1565" y="7448"/>
                    <a:pt x="1558" y="7448"/>
                    <a:pt x="1554" y="7451"/>
                  </a:cubicBezTo>
                  <a:cubicBezTo>
                    <a:pt x="1528" y="7472"/>
                    <a:pt x="1507" y="7502"/>
                    <a:pt x="1498" y="7532"/>
                  </a:cubicBezTo>
                  <a:lnTo>
                    <a:pt x="41" y="9393"/>
                  </a:lnTo>
                  <a:cubicBezTo>
                    <a:pt x="11" y="9426"/>
                    <a:pt x="1" y="9474"/>
                    <a:pt x="7" y="9518"/>
                  </a:cubicBezTo>
                  <a:cubicBezTo>
                    <a:pt x="17" y="9565"/>
                    <a:pt x="41" y="9605"/>
                    <a:pt x="82" y="9629"/>
                  </a:cubicBezTo>
                  <a:lnTo>
                    <a:pt x="1221" y="10354"/>
                  </a:lnTo>
                  <a:lnTo>
                    <a:pt x="1868" y="10799"/>
                  </a:lnTo>
                  <a:cubicBezTo>
                    <a:pt x="1872" y="10799"/>
                    <a:pt x="1875" y="10802"/>
                    <a:pt x="1878" y="10802"/>
                  </a:cubicBezTo>
                  <a:cubicBezTo>
                    <a:pt x="1902" y="10819"/>
                    <a:pt x="1929" y="10826"/>
                    <a:pt x="1959" y="10826"/>
                  </a:cubicBezTo>
                  <a:cubicBezTo>
                    <a:pt x="2007" y="10826"/>
                    <a:pt x="2054" y="10806"/>
                    <a:pt x="2088" y="10766"/>
                  </a:cubicBezTo>
                  <a:lnTo>
                    <a:pt x="7562" y="3753"/>
                  </a:lnTo>
                  <a:cubicBezTo>
                    <a:pt x="8149" y="3686"/>
                    <a:pt x="8674" y="3342"/>
                    <a:pt x="8975" y="2836"/>
                  </a:cubicBezTo>
                  <a:cubicBezTo>
                    <a:pt x="9228" y="2404"/>
                    <a:pt x="9298" y="1895"/>
                    <a:pt x="9170" y="1410"/>
                  </a:cubicBezTo>
                  <a:cubicBezTo>
                    <a:pt x="9046" y="921"/>
                    <a:pt x="8735" y="513"/>
                    <a:pt x="8304" y="260"/>
                  </a:cubicBezTo>
                  <a:cubicBezTo>
                    <a:pt x="8005" y="85"/>
                    <a:pt x="7676" y="1"/>
                    <a:pt x="7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4639400" y="2858950"/>
              <a:ext cx="232825" cy="271000"/>
            </a:xfrm>
            <a:custGeom>
              <a:avLst/>
              <a:gdLst/>
              <a:ahLst/>
              <a:cxnLst/>
              <a:rect l="l" t="t" r="r" b="b"/>
              <a:pathLst>
                <a:path w="9313" h="10840" extrusionOk="0">
                  <a:moveTo>
                    <a:pt x="7359" y="338"/>
                  </a:moveTo>
                  <a:cubicBezTo>
                    <a:pt x="7632" y="338"/>
                    <a:pt x="7901" y="410"/>
                    <a:pt x="8143" y="553"/>
                  </a:cubicBezTo>
                  <a:cubicBezTo>
                    <a:pt x="8499" y="763"/>
                    <a:pt x="8753" y="1096"/>
                    <a:pt x="8857" y="1498"/>
                  </a:cubicBezTo>
                  <a:cubicBezTo>
                    <a:pt x="8961" y="1902"/>
                    <a:pt x="8904" y="2317"/>
                    <a:pt x="8695" y="2674"/>
                  </a:cubicBezTo>
                  <a:cubicBezTo>
                    <a:pt x="8439" y="3113"/>
                    <a:pt x="7981" y="3396"/>
                    <a:pt x="7472" y="3436"/>
                  </a:cubicBezTo>
                  <a:cubicBezTo>
                    <a:pt x="7424" y="3440"/>
                    <a:pt x="7380" y="3463"/>
                    <a:pt x="7350" y="3500"/>
                  </a:cubicBezTo>
                  <a:lnTo>
                    <a:pt x="1930" y="10442"/>
                  </a:lnTo>
                  <a:lnTo>
                    <a:pt x="1410" y="10085"/>
                  </a:lnTo>
                  <a:lnTo>
                    <a:pt x="422" y="9458"/>
                  </a:lnTo>
                  <a:lnTo>
                    <a:pt x="1670" y="7869"/>
                  </a:lnTo>
                  <a:cubicBezTo>
                    <a:pt x="1869" y="8092"/>
                    <a:pt x="2061" y="8227"/>
                    <a:pt x="2185" y="8301"/>
                  </a:cubicBezTo>
                  <a:cubicBezTo>
                    <a:pt x="2330" y="8386"/>
                    <a:pt x="2428" y="8412"/>
                    <a:pt x="2431" y="8416"/>
                  </a:cubicBezTo>
                  <a:cubicBezTo>
                    <a:pt x="2446" y="8419"/>
                    <a:pt x="2461" y="8421"/>
                    <a:pt x="2475" y="8421"/>
                  </a:cubicBezTo>
                  <a:cubicBezTo>
                    <a:pt x="2549" y="8421"/>
                    <a:pt x="2618" y="8374"/>
                    <a:pt x="2641" y="8301"/>
                  </a:cubicBezTo>
                  <a:cubicBezTo>
                    <a:pt x="2654" y="8257"/>
                    <a:pt x="2650" y="8210"/>
                    <a:pt x="2627" y="8170"/>
                  </a:cubicBezTo>
                  <a:cubicBezTo>
                    <a:pt x="2607" y="8132"/>
                    <a:pt x="2570" y="8102"/>
                    <a:pt x="2529" y="8089"/>
                  </a:cubicBezTo>
                  <a:lnTo>
                    <a:pt x="2526" y="8089"/>
                  </a:lnTo>
                  <a:cubicBezTo>
                    <a:pt x="2472" y="8068"/>
                    <a:pt x="2185" y="7954"/>
                    <a:pt x="1882" y="7597"/>
                  </a:cubicBezTo>
                  <a:lnTo>
                    <a:pt x="2691" y="6561"/>
                  </a:lnTo>
                  <a:cubicBezTo>
                    <a:pt x="2924" y="6754"/>
                    <a:pt x="3301" y="7043"/>
                    <a:pt x="3375" y="7098"/>
                  </a:cubicBezTo>
                  <a:cubicBezTo>
                    <a:pt x="3382" y="7104"/>
                    <a:pt x="3386" y="7107"/>
                    <a:pt x="3392" y="7111"/>
                  </a:cubicBezTo>
                  <a:cubicBezTo>
                    <a:pt x="3419" y="7126"/>
                    <a:pt x="3448" y="7133"/>
                    <a:pt x="3476" y="7133"/>
                  </a:cubicBezTo>
                  <a:cubicBezTo>
                    <a:pt x="3528" y="7133"/>
                    <a:pt x="3579" y="7109"/>
                    <a:pt x="3612" y="7064"/>
                  </a:cubicBezTo>
                  <a:cubicBezTo>
                    <a:pt x="3669" y="6990"/>
                    <a:pt x="3655" y="6885"/>
                    <a:pt x="3581" y="6828"/>
                  </a:cubicBezTo>
                  <a:cubicBezTo>
                    <a:pt x="3369" y="6666"/>
                    <a:pt x="3065" y="6433"/>
                    <a:pt x="2904" y="6295"/>
                  </a:cubicBezTo>
                  <a:lnTo>
                    <a:pt x="3750" y="5213"/>
                  </a:lnTo>
                  <a:cubicBezTo>
                    <a:pt x="3878" y="5338"/>
                    <a:pt x="4049" y="5449"/>
                    <a:pt x="4171" y="5520"/>
                  </a:cubicBezTo>
                  <a:cubicBezTo>
                    <a:pt x="4289" y="5590"/>
                    <a:pt x="4380" y="5635"/>
                    <a:pt x="4390" y="5641"/>
                  </a:cubicBezTo>
                  <a:cubicBezTo>
                    <a:pt x="4413" y="5651"/>
                    <a:pt x="4439" y="5656"/>
                    <a:pt x="4465" y="5656"/>
                  </a:cubicBezTo>
                  <a:cubicBezTo>
                    <a:pt x="4484" y="5656"/>
                    <a:pt x="4503" y="5653"/>
                    <a:pt x="4522" y="5648"/>
                  </a:cubicBezTo>
                  <a:cubicBezTo>
                    <a:pt x="4562" y="5631"/>
                    <a:pt x="4600" y="5601"/>
                    <a:pt x="4616" y="5560"/>
                  </a:cubicBezTo>
                  <a:cubicBezTo>
                    <a:pt x="4636" y="5520"/>
                    <a:pt x="4640" y="5476"/>
                    <a:pt x="4623" y="5432"/>
                  </a:cubicBezTo>
                  <a:cubicBezTo>
                    <a:pt x="4609" y="5388"/>
                    <a:pt x="4575" y="5351"/>
                    <a:pt x="4539" y="5335"/>
                  </a:cubicBezTo>
                  <a:cubicBezTo>
                    <a:pt x="4346" y="5240"/>
                    <a:pt x="4087" y="5081"/>
                    <a:pt x="3962" y="4943"/>
                  </a:cubicBezTo>
                  <a:lnTo>
                    <a:pt x="5860" y="2523"/>
                  </a:lnTo>
                  <a:cubicBezTo>
                    <a:pt x="5894" y="2475"/>
                    <a:pt x="5904" y="2418"/>
                    <a:pt x="5887" y="2364"/>
                  </a:cubicBezTo>
                  <a:cubicBezTo>
                    <a:pt x="5748" y="1933"/>
                    <a:pt x="5796" y="1488"/>
                    <a:pt x="6019" y="1104"/>
                  </a:cubicBezTo>
                  <a:cubicBezTo>
                    <a:pt x="6227" y="749"/>
                    <a:pt x="6565" y="493"/>
                    <a:pt x="6966" y="388"/>
                  </a:cubicBezTo>
                  <a:cubicBezTo>
                    <a:pt x="7096" y="355"/>
                    <a:pt x="7228" y="338"/>
                    <a:pt x="7359" y="338"/>
                  </a:cubicBezTo>
                  <a:close/>
                  <a:moveTo>
                    <a:pt x="7359" y="313"/>
                  </a:moveTo>
                  <a:cubicBezTo>
                    <a:pt x="7226" y="313"/>
                    <a:pt x="7091" y="330"/>
                    <a:pt x="6959" y="365"/>
                  </a:cubicBezTo>
                  <a:cubicBezTo>
                    <a:pt x="6551" y="469"/>
                    <a:pt x="6210" y="729"/>
                    <a:pt x="5995" y="1090"/>
                  </a:cubicBezTo>
                  <a:cubicBezTo>
                    <a:pt x="5769" y="1481"/>
                    <a:pt x="5722" y="1936"/>
                    <a:pt x="5863" y="2374"/>
                  </a:cubicBezTo>
                  <a:cubicBezTo>
                    <a:pt x="5877" y="2418"/>
                    <a:pt x="5867" y="2469"/>
                    <a:pt x="5840" y="2506"/>
                  </a:cubicBezTo>
                  <a:lnTo>
                    <a:pt x="3932" y="4940"/>
                  </a:lnTo>
                  <a:lnTo>
                    <a:pt x="3925" y="4947"/>
                  </a:lnTo>
                  <a:lnTo>
                    <a:pt x="3935" y="4953"/>
                  </a:lnTo>
                  <a:cubicBezTo>
                    <a:pt x="4060" y="5095"/>
                    <a:pt x="4329" y="5260"/>
                    <a:pt x="4528" y="5358"/>
                  </a:cubicBezTo>
                  <a:cubicBezTo>
                    <a:pt x="4559" y="5375"/>
                    <a:pt x="4586" y="5402"/>
                    <a:pt x="4600" y="5439"/>
                  </a:cubicBezTo>
                  <a:cubicBezTo>
                    <a:pt x="4612" y="5476"/>
                    <a:pt x="4609" y="5517"/>
                    <a:pt x="4592" y="5550"/>
                  </a:cubicBezTo>
                  <a:cubicBezTo>
                    <a:pt x="4575" y="5584"/>
                    <a:pt x="4549" y="5607"/>
                    <a:pt x="4511" y="5621"/>
                  </a:cubicBezTo>
                  <a:cubicBezTo>
                    <a:pt x="4496" y="5627"/>
                    <a:pt x="4481" y="5629"/>
                    <a:pt x="4466" y="5629"/>
                  </a:cubicBezTo>
                  <a:cubicBezTo>
                    <a:pt x="4444" y="5629"/>
                    <a:pt x="4424" y="5624"/>
                    <a:pt x="4404" y="5614"/>
                  </a:cubicBezTo>
                  <a:cubicBezTo>
                    <a:pt x="4393" y="5610"/>
                    <a:pt x="4303" y="5567"/>
                    <a:pt x="4184" y="5500"/>
                  </a:cubicBezTo>
                  <a:cubicBezTo>
                    <a:pt x="4060" y="5425"/>
                    <a:pt x="3884" y="5311"/>
                    <a:pt x="3756" y="5182"/>
                  </a:cubicBezTo>
                  <a:lnTo>
                    <a:pt x="3746" y="5173"/>
                  </a:lnTo>
                  <a:lnTo>
                    <a:pt x="2866" y="6298"/>
                  </a:lnTo>
                  <a:lnTo>
                    <a:pt x="2876" y="6305"/>
                  </a:lnTo>
                  <a:cubicBezTo>
                    <a:pt x="3038" y="6444"/>
                    <a:pt x="3345" y="6682"/>
                    <a:pt x="3564" y="6848"/>
                  </a:cubicBezTo>
                  <a:cubicBezTo>
                    <a:pt x="3625" y="6895"/>
                    <a:pt x="3638" y="6986"/>
                    <a:pt x="3591" y="7051"/>
                  </a:cubicBezTo>
                  <a:cubicBezTo>
                    <a:pt x="3563" y="7087"/>
                    <a:pt x="3520" y="7107"/>
                    <a:pt x="3477" y="7107"/>
                  </a:cubicBezTo>
                  <a:cubicBezTo>
                    <a:pt x="3453" y="7107"/>
                    <a:pt x="3428" y="7100"/>
                    <a:pt x="3406" y="7087"/>
                  </a:cubicBezTo>
                  <a:cubicBezTo>
                    <a:pt x="3399" y="7084"/>
                    <a:pt x="3396" y="7081"/>
                    <a:pt x="3392" y="7077"/>
                  </a:cubicBezTo>
                  <a:cubicBezTo>
                    <a:pt x="3315" y="7020"/>
                    <a:pt x="2927" y="6723"/>
                    <a:pt x="2698" y="6531"/>
                  </a:cubicBezTo>
                  <a:lnTo>
                    <a:pt x="2688" y="6525"/>
                  </a:lnTo>
                  <a:lnTo>
                    <a:pt x="1849" y="7597"/>
                  </a:lnTo>
                  <a:lnTo>
                    <a:pt x="1855" y="7603"/>
                  </a:lnTo>
                  <a:cubicBezTo>
                    <a:pt x="2165" y="7974"/>
                    <a:pt x="2462" y="8092"/>
                    <a:pt x="2519" y="8112"/>
                  </a:cubicBezTo>
                  <a:lnTo>
                    <a:pt x="2519" y="8115"/>
                  </a:lnTo>
                  <a:cubicBezTo>
                    <a:pt x="2557" y="8126"/>
                    <a:pt x="2586" y="8149"/>
                    <a:pt x="2603" y="8183"/>
                  </a:cubicBezTo>
                  <a:cubicBezTo>
                    <a:pt x="2624" y="8217"/>
                    <a:pt x="2627" y="8257"/>
                    <a:pt x="2617" y="8294"/>
                  </a:cubicBezTo>
                  <a:cubicBezTo>
                    <a:pt x="2597" y="8355"/>
                    <a:pt x="2540" y="8395"/>
                    <a:pt x="2479" y="8395"/>
                  </a:cubicBezTo>
                  <a:cubicBezTo>
                    <a:pt x="2466" y="8395"/>
                    <a:pt x="2452" y="8393"/>
                    <a:pt x="2438" y="8389"/>
                  </a:cubicBezTo>
                  <a:cubicBezTo>
                    <a:pt x="2435" y="8389"/>
                    <a:pt x="2341" y="8361"/>
                    <a:pt x="2199" y="8277"/>
                  </a:cubicBezTo>
                  <a:cubicBezTo>
                    <a:pt x="2071" y="8204"/>
                    <a:pt x="1879" y="8065"/>
                    <a:pt x="1676" y="7840"/>
                  </a:cubicBezTo>
                  <a:lnTo>
                    <a:pt x="1667" y="7826"/>
                  </a:lnTo>
                  <a:lnTo>
                    <a:pt x="388" y="9458"/>
                  </a:lnTo>
                  <a:lnTo>
                    <a:pt x="385" y="9464"/>
                  </a:lnTo>
                  <a:lnTo>
                    <a:pt x="1396" y="10108"/>
                  </a:lnTo>
                  <a:lnTo>
                    <a:pt x="1936" y="10479"/>
                  </a:lnTo>
                  <a:lnTo>
                    <a:pt x="7371" y="3517"/>
                  </a:lnTo>
                  <a:cubicBezTo>
                    <a:pt x="7394" y="3483"/>
                    <a:pt x="7431" y="3466"/>
                    <a:pt x="7472" y="3463"/>
                  </a:cubicBezTo>
                  <a:cubicBezTo>
                    <a:pt x="7990" y="3423"/>
                    <a:pt x="8456" y="3133"/>
                    <a:pt x="8719" y="2688"/>
                  </a:cubicBezTo>
                  <a:cubicBezTo>
                    <a:pt x="8931" y="2327"/>
                    <a:pt x="8989" y="1902"/>
                    <a:pt x="8884" y="1494"/>
                  </a:cubicBezTo>
                  <a:cubicBezTo>
                    <a:pt x="8776" y="1083"/>
                    <a:pt x="8520" y="743"/>
                    <a:pt x="8156" y="530"/>
                  </a:cubicBezTo>
                  <a:cubicBezTo>
                    <a:pt x="7910" y="387"/>
                    <a:pt x="7636" y="313"/>
                    <a:pt x="7359" y="313"/>
                  </a:cubicBezTo>
                  <a:close/>
                  <a:moveTo>
                    <a:pt x="7360" y="28"/>
                  </a:moveTo>
                  <a:cubicBezTo>
                    <a:pt x="7690" y="28"/>
                    <a:pt x="8014" y="116"/>
                    <a:pt x="8301" y="281"/>
                  </a:cubicBezTo>
                  <a:cubicBezTo>
                    <a:pt x="8729" y="533"/>
                    <a:pt x="9036" y="938"/>
                    <a:pt x="9160" y="1420"/>
                  </a:cubicBezTo>
                  <a:cubicBezTo>
                    <a:pt x="9285" y="1902"/>
                    <a:pt x="9218" y="2405"/>
                    <a:pt x="8965" y="2833"/>
                  </a:cubicBezTo>
                  <a:cubicBezTo>
                    <a:pt x="8669" y="3335"/>
                    <a:pt x="8146" y="3676"/>
                    <a:pt x="7562" y="3740"/>
                  </a:cubicBezTo>
                  <a:lnTo>
                    <a:pt x="7559" y="3743"/>
                  </a:lnTo>
                  <a:lnTo>
                    <a:pt x="2078" y="10759"/>
                  </a:lnTo>
                  <a:cubicBezTo>
                    <a:pt x="2050" y="10795"/>
                    <a:pt x="2008" y="10814"/>
                    <a:pt x="1965" y="10814"/>
                  </a:cubicBezTo>
                  <a:cubicBezTo>
                    <a:pt x="1940" y="10814"/>
                    <a:pt x="1915" y="10808"/>
                    <a:pt x="1892" y="10796"/>
                  </a:cubicBezTo>
                  <a:cubicBezTo>
                    <a:pt x="1892" y="10793"/>
                    <a:pt x="1889" y="10793"/>
                    <a:pt x="1885" y="10789"/>
                  </a:cubicBezTo>
                  <a:lnTo>
                    <a:pt x="1238" y="10348"/>
                  </a:lnTo>
                  <a:lnTo>
                    <a:pt x="98" y="9620"/>
                  </a:lnTo>
                  <a:cubicBezTo>
                    <a:pt x="65" y="9599"/>
                    <a:pt x="41" y="9562"/>
                    <a:pt x="35" y="9525"/>
                  </a:cubicBezTo>
                  <a:cubicBezTo>
                    <a:pt x="28" y="9484"/>
                    <a:pt x="38" y="9444"/>
                    <a:pt x="61" y="9410"/>
                  </a:cubicBezTo>
                  <a:lnTo>
                    <a:pt x="1521" y="7549"/>
                  </a:lnTo>
                  <a:lnTo>
                    <a:pt x="1521" y="7546"/>
                  </a:lnTo>
                  <a:cubicBezTo>
                    <a:pt x="1531" y="7519"/>
                    <a:pt x="1548" y="7492"/>
                    <a:pt x="1572" y="7475"/>
                  </a:cubicBezTo>
                  <a:cubicBezTo>
                    <a:pt x="1575" y="7471"/>
                    <a:pt x="1582" y="7468"/>
                    <a:pt x="1586" y="7465"/>
                  </a:cubicBezTo>
                  <a:lnTo>
                    <a:pt x="1589" y="7465"/>
                  </a:lnTo>
                  <a:lnTo>
                    <a:pt x="2512" y="6282"/>
                  </a:lnTo>
                  <a:lnTo>
                    <a:pt x="2516" y="6278"/>
                  </a:lnTo>
                  <a:cubicBezTo>
                    <a:pt x="2519" y="6245"/>
                    <a:pt x="2536" y="6214"/>
                    <a:pt x="2563" y="6191"/>
                  </a:cubicBezTo>
                  <a:cubicBezTo>
                    <a:pt x="2573" y="6181"/>
                    <a:pt x="2586" y="6174"/>
                    <a:pt x="2603" y="6167"/>
                  </a:cubicBezTo>
                  <a:lnTo>
                    <a:pt x="5563" y="2391"/>
                  </a:lnTo>
                  <a:lnTo>
                    <a:pt x="5566" y="2388"/>
                  </a:lnTo>
                  <a:lnTo>
                    <a:pt x="5566" y="2381"/>
                  </a:lnTo>
                  <a:cubicBezTo>
                    <a:pt x="5432" y="1896"/>
                    <a:pt x="5499" y="1373"/>
                    <a:pt x="5748" y="945"/>
                  </a:cubicBezTo>
                  <a:cubicBezTo>
                    <a:pt x="6083" y="379"/>
                    <a:pt x="6699" y="28"/>
                    <a:pt x="7360" y="28"/>
                  </a:cubicBezTo>
                  <a:close/>
                  <a:moveTo>
                    <a:pt x="7359" y="0"/>
                  </a:moveTo>
                  <a:cubicBezTo>
                    <a:pt x="6710" y="0"/>
                    <a:pt x="6078" y="334"/>
                    <a:pt x="5725" y="931"/>
                  </a:cubicBezTo>
                  <a:cubicBezTo>
                    <a:pt x="5476" y="1363"/>
                    <a:pt x="5405" y="1893"/>
                    <a:pt x="5540" y="2381"/>
                  </a:cubicBezTo>
                  <a:lnTo>
                    <a:pt x="2586" y="6144"/>
                  </a:lnTo>
                  <a:cubicBezTo>
                    <a:pt x="2573" y="6150"/>
                    <a:pt x="2560" y="6161"/>
                    <a:pt x="2546" y="6174"/>
                  </a:cubicBezTo>
                  <a:cubicBezTo>
                    <a:pt x="2516" y="6197"/>
                    <a:pt x="2496" y="6231"/>
                    <a:pt x="2489" y="6271"/>
                  </a:cubicBezTo>
                  <a:lnTo>
                    <a:pt x="1569" y="7445"/>
                  </a:lnTo>
                  <a:cubicBezTo>
                    <a:pt x="1565" y="7448"/>
                    <a:pt x="1561" y="7451"/>
                    <a:pt x="1558" y="7451"/>
                  </a:cubicBezTo>
                  <a:cubicBezTo>
                    <a:pt x="1528" y="7475"/>
                    <a:pt x="1508" y="7502"/>
                    <a:pt x="1497" y="7536"/>
                  </a:cubicBezTo>
                  <a:lnTo>
                    <a:pt x="41" y="9393"/>
                  </a:lnTo>
                  <a:cubicBezTo>
                    <a:pt x="11" y="9430"/>
                    <a:pt x="1" y="9481"/>
                    <a:pt x="8" y="9528"/>
                  </a:cubicBezTo>
                  <a:cubicBezTo>
                    <a:pt x="14" y="9575"/>
                    <a:pt x="44" y="9615"/>
                    <a:pt x="85" y="9643"/>
                  </a:cubicBezTo>
                  <a:lnTo>
                    <a:pt x="1222" y="10368"/>
                  </a:lnTo>
                  <a:lnTo>
                    <a:pt x="1872" y="10813"/>
                  </a:lnTo>
                  <a:cubicBezTo>
                    <a:pt x="1875" y="10813"/>
                    <a:pt x="1875" y="10816"/>
                    <a:pt x="1879" y="10819"/>
                  </a:cubicBezTo>
                  <a:cubicBezTo>
                    <a:pt x="1905" y="10833"/>
                    <a:pt x="1936" y="10840"/>
                    <a:pt x="1966" y="10840"/>
                  </a:cubicBezTo>
                  <a:cubicBezTo>
                    <a:pt x="2017" y="10840"/>
                    <a:pt x="2067" y="10816"/>
                    <a:pt x="2101" y="10776"/>
                  </a:cubicBezTo>
                  <a:lnTo>
                    <a:pt x="7573" y="3766"/>
                  </a:lnTo>
                  <a:cubicBezTo>
                    <a:pt x="8160" y="3699"/>
                    <a:pt x="8689" y="3355"/>
                    <a:pt x="8989" y="2847"/>
                  </a:cubicBezTo>
                  <a:cubicBezTo>
                    <a:pt x="9241" y="2411"/>
                    <a:pt x="9313" y="1902"/>
                    <a:pt x="9187" y="1414"/>
                  </a:cubicBezTo>
                  <a:cubicBezTo>
                    <a:pt x="9059" y="925"/>
                    <a:pt x="8749" y="513"/>
                    <a:pt x="8314" y="261"/>
                  </a:cubicBezTo>
                  <a:cubicBezTo>
                    <a:pt x="8014" y="84"/>
                    <a:pt x="7684" y="0"/>
                    <a:pt x="7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5113575" y="2959900"/>
              <a:ext cx="98125" cy="902125"/>
            </a:xfrm>
            <a:custGeom>
              <a:avLst/>
              <a:gdLst/>
              <a:ahLst/>
              <a:cxnLst/>
              <a:rect l="l" t="t" r="r" b="b"/>
              <a:pathLst>
                <a:path w="3925" h="36085" extrusionOk="0">
                  <a:moveTo>
                    <a:pt x="260" y="1"/>
                  </a:moveTo>
                  <a:cubicBezTo>
                    <a:pt x="253" y="1"/>
                    <a:pt x="245" y="1"/>
                    <a:pt x="237" y="2"/>
                  </a:cubicBezTo>
                  <a:cubicBezTo>
                    <a:pt x="105" y="2"/>
                    <a:pt x="1" y="96"/>
                    <a:pt x="1" y="207"/>
                  </a:cubicBezTo>
                  <a:cubicBezTo>
                    <a:pt x="253" y="14118"/>
                    <a:pt x="847" y="28071"/>
                    <a:pt x="3429" y="35936"/>
                  </a:cubicBezTo>
                  <a:cubicBezTo>
                    <a:pt x="3460" y="36024"/>
                    <a:pt x="3554" y="36085"/>
                    <a:pt x="3655" y="36085"/>
                  </a:cubicBezTo>
                  <a:cubicBezTo>
                    <a:pt x="3679" y="36085"/>
                    <a:pt x="3699" y="36081"/>
                    <a:pt x="3722" y="36078"/>
                  </a:cubicBezTo>
                  <a:cubicBezTo>
                    <a:pt x="3850" y="36048"/>
                    <a:pt x="3925" y="35933"/>
                    <a:pt x="3888" y="35825"/>
                  </a:cubicBezTo>
                  <a:cubicBezTo>
                    <a:pt x="1319" y="28007"/>
                    <a:pt x="729" y="14084"/>
                    <a:pt x="480" y="204"/>
                  </a:cubicBezTo>
                  <a:cubicBezTo>
                    <a:pt x="476" y="96"/>
                    <a:pt x="378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113425" y="2959675"/>
              <a:ext cx="97950" cy="902525"/>
            </a:xfrm>
            <a:custGeom>
              <a:avLst/>
              <a:gdLst/>
              <a:ahLst/>
              <a:cxnLst/>
              <a:rect l="l" t="t" r="r" b="b"/>
              <a:pathLst>
                <a:path w="3918" h="36101" extrusionOk="0">
                  <a:moveTo>
                    <a:pt x="266" y="17"/>
                  </a:moveTo>
                  <a:cubicBezTo>
                    <a:pt x="317" y="17"/>
                    <a:pt x="367" y="38"/>
                    <a:pt x="408" y="72"/>
                  </a:cubicBezTo>
                  <a:cubicBezTo>
                    <a:pt x="448" y="109"/>
                    <a:pt x="475" y="159"/>
                    <a:pt x="475" y="213"/>
                  </a:cubicBezTo>
                  <a:cubicBezTo>
                    <a:pt x="728" y="14093"/>
                    <a:pt x="1315" y="28016"/>
                    <a:pt x="3887" y="35837"/>
                  </a:cubicBezTo>
                  <a:cubicBezTo>
                    <a:pt x="3900" y="35881"/>
                    <a:pt x="3897" y="35932"/>
                    <a:pt x="3873" y="35973"/>
                  </a:cubicBezTo>
                  <a:cubicBezTo>
                    <a:pt x="3843" y="36026"/>
                    <a:pt x="3792" y="36063"/>
                    <a:pt x="3728" y="36077"/>
                  </a:cubicBezTo>
                  <a:cubicBezTo>
                    <a:pt x="3707" y="36082"/>
                    <a:pt x="3686" y="36084"/>
                    <a:pt x="3665" y="36084"/>
                  </a:cubicBezTo>
                  <a:cubicBezTo>
                    <a:pt x="3561" y="36084"/>
                    <a:pt x="3470" y="36026"/>
                    <a:pt x="3442" y="35942"/>
                  </a:cubicBezTo>
                  <a:cubicBezTo>
                    <a:pt x="859" y="28080"/>
                    <a:pt x="270" y="14127"/>
                    <a:pt x="16" y="216"/>
                  </a:cubicBezTo>
                  <a:cubicBezTo>
                    <a:pt x="13" y="170"/>
                    <a:pt x="33" y="125"/>
                    <a:pt x="67" y="89"/>
                  </a:cubicBezTo>
                  <a:cubicBezTo>
                    <a:pt x="111" y="44"/>
                    <a:pt x="175" y="17"/>
                    <a:pt x="243" y="17"/>
                  </a:cubicBezTo>
                  <a:close/>
                  <a:moveTo>
                    <a:pt x="255" y="0"/>
                  </a:moveTo>
                  <a:cubicBezTo>
                    <a:pt x="251" y="0"/>
                    <a:pt x="247" y="0"/>
                    <a:pt x="243" y="0"/>
                  </a:cubicBezTo>
                  <a:cubicBezTo>
                    <a:pt x="168" y="4"/>
                    <a:pt x="101" y="31"/>
                    <a:pt x="57" y="78"/>
                  </a:cubicBezTo>
                  <a:cubicBezTo>
                    <a:pt x="20" y="115"/>
                    <a:pt x="0" y="165"/>
                    <a:pt x="0" y="216"/>
                  </a:cubicBezTo>
                  <a:cubicBezTo>
                    <a:pt x="253" y="14127"/>
                    <a:pt x="842" y="28084"/>
                    <a:pt x="3428" y="35945"/>
                  </a:cubicBezTo>
                  <a:cubicBezTo>
                    <a:pt x="3455" y="36036"/>
                    <a:pt x="3553" y="36100"/>
                    <a:pt x="3661" y="36100"/>
                  </a:cubicBezTo>
                  <a:cubicBezTo>
                    <a:pt x="3685" y="36100"/>
                    <a:pt x="3708" y="36100"/>
                    <a:pt x="3732" y="36094"/>
                  </a:cubicBezTo>
                  <a:cubicBezTo>
                    <a:pt x="3799" y="36077"/>
                    <a:pt x="3856" y="36036"/>
                    <a:pt x="3887" y="35982"/>
                  </a:cubicBezTo>
                  <a:cubicBezTo>
                    <a:pt x="3914" y="35935"/>
                    <a:pt x="3917" y="35881"/>
                    <a:pt x="3900" y="35831"/>
                  </a:cubicBezTo>
                  <a:cubicBezTo>
                    <a:pt x="1331" y="28013"/>
                    <a:pt x="745" y="14093"/>
                    <a:pt x="492" y="210"/>
                  </a:cubicBezTo>
                  <a:cubicBezTo>
                    <a:pt x="489" y="156"/>
                    <a:pt x="461" y="102"/>
                    <a:pt x="418" y="61"/>
                  </a:cubicBezTo>
                  <a:cubicBezTo>
                    <a:pt x="371" y="20"/>
                    <a:pt x="312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539350" y="2045500"/>
              <a:ext cx="593700" cy="689175"/>
            </a:xfrm>
            <a:custGeom>
              <a:avLst/>
              <a:gdLst/>
              <a:ahLst/>
              <a:cxnLst/>
              <a:rect l="l" t="t" r="r" b="b"/>
              <a:pathLst>
                <a:path w="23748" h="27567" extrusionOk="0">
                  <a:moveTo>
                    <a:pt x="4837" y="1"/>
                  </a:moveTo>
                  <a:cubicBezTo>
                    <a:pt x="2665" y="1"/>
                    <a:pt x="958" y="430"/>
                    <a:pt x="89" y="1260"/>
                  </a:cubicBezTo>
                  <a:cubicBezTo>
                    <a:pt x="1" y="1345"/>
                    <a:pt x="8" y="1472"/>
                    <a:pt x="106" y="1550"/>
                  </a:cubicBezTo>
                  <a:cubicBezTo>
                    <a:pt x="151" y="1584"/>
                    <a:pt x="207" y="1601"/>
                    <a:pt x="263" y="1601"/>
                  </a:cubicBezTo>
                  <a:cubicBezTo>
                    <a:pt x="328" y="1601"/>
                    <a:pt x="394" y="1578"/>
                    <a:pt x="443" y="1533"/>
                  </a:cubicBezTo>
                  <a:cubicBezTo>
                    <a:pt x="1214" y="794"/>
                    <a:pt x="2809" y="413"/>
                    <a:pt x="4836" y="413"/>
                  </a:cubicBezTo>
                  <a:cubicBezTo>
                    <a:pt x="6211" y="413"/>
                    <a:pt x="7784" y="588"/>
                    <a:pt x="9434" y="946"/>
                  </a:cubicBezTo>
                  <a:cubicBezTo>
                    <a:pt x="14329" y="2015"/>
                    <a:pt x="20519" y="4979"/>
                    <a:pt x="21860" y="9817"/>
                  </a:cubicBezTo>
                  <a:cubicBezTo>
                    <a:pt x="22707" y="12874"/>
                    <a:pt x="23037" y="19044"/>
                    <a:pt x="23267" y="27367"/>
                  </a:cubicBezTo>
                  <a:cubicBezTo>
                    <a:pt x="23270" y="27479"/>
                    <a:pt x="23377" y="27566"/>
                    <a:pt x="23505" y="27566"/>
                  </a:cubicBezTo>
                  <a:lnTo>
                    <a:pt x="23513" y="27566"/>
                  </a:lnTo>
                  <a:cubicBezTo>
                    <a:pt x="23644" y="27563"/>
                    <a:pt x="23748" y="27468"/>
                    <a:pt x="23745" y="27357"/>
                  </a:cubicBezTo>
                  <a:cubicBezTo>
                    <a:pt x="23513" y="19010"/>
                    <a:pt x="23182" y="12817"/>
                    <a:pt x="22326" y="9722"/>
                  </a:cubicBezTo>
                  <a:cubicBezTo>
                    <a:pt x="20936" y="4712"/>
                    <a:pt x="14815" y="1702"/>
                    <a:pt x="9552" y="552"/>
                  </a:cubicBezTo>
                  <a:cubicBezTo>
                    <a:pt x="7853" y="182"/>
                    <a:pt x="6247" y="1"/>
                    <a:pt x="4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4539700" y="2045325"/>
              <a:ext cx="593475" cy="689525"/>
            </a:xfrm>
            <a:custGeom>
              <a:avLst/>
              <a:gdLst/>
              <a:ahLst/>
              <a:cxnLst/>
              <a:rect l="l" t="t" r="r" b="b"/>
              <a:pathLst>
                <a:path w="23739" h="27581" extrusionOk="0">
                  <a:moveTo>
                    <a:pt x="4815" y="17"/>
                  </a:moveTo>
                  <a:cubicBezTo>
                    <a:pt x="6226" y="17"/>
                    <a:pt x="7834" y="198"/>
                    <a:pt x="9534" y="569"/>
                  </a:cubicBezTo>
                  <a:cubicBezTo>
                    <a:pt x="14797" y="1716"/>
                    <a:pt x="20916" y="4726"/>
                    <a:pt x="22302" y="9732"/>
                  </a:cubicBezTo>
                  <a:cubicBezTo>
                    <a:pt x="23158" y="12824"/>
                    <a:pt x="23488" y="19017"/>
                    <a:pt x="23721" y="27364"/>
                  </a:cubicBezTo>
                  <a:cubicBezTo>
                    <a:pt x="23724" y="27411"/>
                    <a:pt x="23704" y="27455"/>
                    <a:pt x="23670" y="27492"/>
                  </a:cubicBezTo>
                  <a:cubicBezTo>
                    <a:pt x="23626" y="27536"/>
                    <a:pt x="23566" y="27563"/>
                    <a:pt x="23499" y="27567"/>
                  </a:cubicBezTo>
                  <a:lnTo>
                    <a:pt x="23491" y="27567"/>
                  </a:lnTo>
                  <a:cubicBezTo>
                    <a:pt x="23367" y="27567"/>
                    <a:pt x="23266" y="27479"/>
                    <a:pt x="23262" y="27374"/>
                  </a:cubicBezTo>
                  <a:cubicBezTo>
                    <a:pt x="23030" y="19051"/>
                    <a:pt x="22702" y="12881"/>
                    <a:pt x="21853" y="9824"/>
                  </a:cubicBezTo>
                  <a:cubicBezTo>
                    <a:pt x="20511" y="4979"/>
                    <a:pt x="14318" y="2016"/>
                    <a:pt x="9420" y="947"/>
                  </a:cubicBezTo>
                  <a:cubicBezTo>
                    <a:pt x="7771" y="586"/>
                    <a:pt x="6197" y="411"/>
                    <a:pt x="4821" y="411"/>
                  </a:cubicBezTo>
                  <a:cubicBezTo>
                    <a:pt x="2792" y="411"/>
                    <a:pt x="1197" y="795"/>
                    <a:pt x="422" y="1534"/>
                  </a:cubicBezTo>
                  <a:cubicBezTo>
                    <a:pt x="376" y="1578"/>
                    <a:pt x="314" y="1600"/>
                    <a:pt x="251" y="1600"/>
                  </a:cubicBezTo>
                  <a:cubicBezTo>
                    <a:pt x="196" y="1600"/>
                    <a:pt x="141" y="1583"/>
                    <a:pt x="95" y="1551"/>
                  </a:cubicBezTo>
                  <a:cubicBezTo>
                    <a:pt x="51" y="1513"/>
                    <a:pt x="24" y="1466"/>
                    <a:pt x="21" y="1412"/>
                  </a:cubicBezTo>
                  <a:cubicBezTo>
                    <a:pt x="18" y="1361"/>
                    <a:pt x="38" y="1311"/>
                    <a:pt x="78" y="1274"/>
                  </a:cubicBezTo>
                  <a:cubicBezTo>
                    <a:pt x="946" y="445"/>
                    <a:pt x="2649" y="17"/>
                    <a:pt x="4815" y="17"/>
                  </a:cubicBezTo>
                  <a:close/>
                  <a:moveTo>
                    <a:pt x="4817" y="0"/>
                  </a:moveTo>
                  <a:cubicBezTo>
                    <a:pt x="2646" y="0"/>
                    <a:pt x="938" y="429"/>
                    <a:pt x="68" y="1260"/>
                  </a:cubicBezTo>
                  <a:cubicBezTo>
                    <a:pt x="24" y="1305"/>
                    <a:pt x="1" y="1358"/>
                    <a:pt x="4" y="1412"/>
                  </a:cubicBezTo>
                  <a:cubicBezTo>
                    <a:pt x="7" y="1470"/>
                    <a:pt x="38" y="1523"/>
                    <a:pt x="85" y="1560"/>
                  </a:cubicBezTo>
                  <a:cubicBezTo>
                    <a:pt x="134" y="1598"/>
                    <a:pt x="194" y="1617"/>
                    <a:pt x="253" y="1617"/>
                  </a:cubicBezTo>
                  <a:cubicBezTo>
                    <a:pt x="319" y="1617"/>
                    <a:pt x="384" y="1594"/>
                    <a:pt x="432" y="1547"/>
                  </a:cubicBezTo>
                  <a:cubicBezTo>
                    <a:pt x="1203" y="810"/>
                    <a:pt x="2796" y="428"/>
                    <a:pt x="4820" y="428"/>
                  </a:cubicBezTo>
                  <a:cubicBezTo>
                    <a:pt x="6195" y="428"/>
                    <a:pt x="7767" y="604"/>
                    <a:pt x="9417" y="964"/>
                  </a:cubicBezTo>
                  <a:cubicBezTo>
                    <a:pt x="14312" y="2029"/>
                    <a:pt x="20498" y="4993"/>
                    <a:pt x="21840" y="9827"/>
                  </a:cubicBezTo>
                  <a:cubicBezTo>
                    <a:pt x="22686" y="12885"/>
                    <a:pt x="23013" y="19054"/>
                    <a:pt x="23245" y="27374"/>
                  </a:cubicBezTo>
                  <a:cubicBezTo>
                    <a:pt x="23249" y="27489"/>
                    <a:pt x="23357" y="27580"/>
                    <a:pt x="23491" y="27580"/>
                  </a:cubicBezTo>
                  <a:lnTo>
                    <a:pt x="23499" y="27580"/>
                  </a:lnTo>
                  <a:cubicBezTo>
                    <a:pt x="23569" y="27580"/>
                    <a:pt x="23637" y="27550"/>
                    <a:pt x="23684" y="27503"/>
                  </a:cubicBezTo>
                  <a:cubicBezTo>
                    <a:pt x="23721" y="27465"/>
                    <a:pt x="23738" y="27415"/>
                    <a:pt x="23738" y="27364"/>
                  </a:cubicBezTo>
                  <a:cubicBezTo>
                    <a:pt x="23505" y="19014"/>
                    <a:pt x="23175" y="12821"/>
                    <a:pt x="22318" y="9729"/>
                  </a:cubicBezTo>
                  <a:cubicBezTo>
                    <a:pt x="20930" y="4713"/>
                    <a:pt x="14807" y="1699"/>
                    <a:pt x="9538" y="552"/>
                  </a:cubicBezTo>
                  <a:cubicBezTo>
                    <a:pt x="7837" y="182"/>
                    <a:pt x="6229" y="0"/>
                    <a:pt x="4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4539275" y="2156275"/>
              <a:ext cx="554450" cy="573925"/>
            </a:xfrm>
            <a:custGeom>
              <a:avLst/>
              <a:gdLst/>
              <a:ahLst/>
              <a:cxnLst/>
              <a:rect l="l" t="t" r="r" b="b"/>
              <a:pathLst>
                <a:path w="22178" h="22957" extrusionOk="0">
                  <a:moveTo>
                    <a:pt x="269" y="0"/>
                  </a:moveTo>
                  <a:cubicBezTo>
                    <a:pt x="243" y="0"/>
                    <a:pt x="216" y="4"/>
                    <a:pt x="190" y="12"/>
                  </a:cubicBezTo>
                  <a:cubicBezTo>
                    <a:pt x="64" y="46"/>
                    <a:pt x="1" y="164"/>
                    <a:pt x="41" y="268"/>
                  </a:cubicBezTo>
                  <a:cubicBezTo>
                    <a:pt x="112" y="450"/>
                    <a:pt x="7320" y="18268"/>
                    <a:pt x="21823" y="22943"/>
                  </a:cubicBezTo>
                  <a:cubicBezTo>
                    <a:pt x="21850" y="22953"/>
                    <a:pt x="21880" y="22956"/>
                    <a:pt x="21907" y="22956"/>
                  </a:cubicBezTo>
                  <a:cubicBezTo>
                    <a:pt x="22005" y="22956"/>
                    <a:pt x="22096" y="22906"/>
                    <a:pt x="22130" y="22825"/>
                  </a:cubicBezTo>
                  <a:cubicBezTo>
                    <a:pt x="22177" y="22721"/>
                    <a:pt x="22113" y="22603"/>
                    <a:pt x="21991" y="22562"/>
                  </a:cubicBezTo>
                  <a:cubicBezTo>
                    <a:pt x="7698" y="17954"/>
                    <a:pt x="564" y="315"/>
                    <a:pt x="493" y="139"/>
                  </a:cubicBezTo>
                  <a:cubicBezTo>
                    <a:pt x="461" y="54"/>
                    <a:pt x="36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539625" y="2156025"/>
              <a:ext cx="553675" cy="574350"/>
            </a:xfrm>
            <a:custGeom>
              <a:avLst/>
              <a:gdLst/>
              <a:ahLst/>
              <a:cxnLst/>
              <a:rect l="l" t="t" r="r" b="b"/>
              <a:pathLst>
                <a:path w="22147" h="22974" extrusionOk="0">
                  <a:moveTo>
                    <a:pt x="253" y="18"/>
                  </a:moveTo>
                  <a:cubicBezTo>
                    <a:pt x="351" y="18"/>
                    <a:pt x="439" y="69"/>
                    <a:pt x="472" y="149"/>
                  </a:cubicBezTo>
                  <a:cubicBezTo>
                    <a:pt x="489" y="197"/>
                    <a:pt x="2289" y="4667"/>
                    <a:pt x="5890" y="9704"/>
                  </a:cubicBezTo>
                  <a:cubicBezTo>
                    <a:pt x="7963" y="12606"/>
                    <a:pt x="10218" y="15115"/>
                    <a:pt x="12592" y="17154"/>
                  </a:cubicBezTo>
                  <a:cubicBezTo>
                    <a:pt x="15555" y="19703"/>
                    <a:pt x="18711" y="21527"/>
                    <a:pt x="21974" y="22579"/>
                  </a:cubicBezTo>
                  <a:cubicBezTo>
                    <a:pt x="22035" y="22599"/>
                    <a:pt x="22086" y="22639"/>
                    <a:pt x="22109" y="22694"/>
                  </a:cubicBezTo>
                  <a:cubicBezTo>
                    <a:pt x="22129" y="22737"/>
                    <a:pt x="22129" y="22788"/>
                    <a:pt x="22109" y="22832"/>
                  </a:cubicBezTo>
                  <a:cubicBezTo>
                    <a:pt x="22075" y="22910"/>
                    <a:pt x="21988" y="22960"/>
                    <a:pt x="21893" y="22960"/>
                  </a:cubicBezTo>
                  <a:cubicBezTo>
                    <a:pt x="21866" y="22960"/>
                    <a:pt x="21840" y="22953"/>
                    <a:pt x="21812" y="22946"/>
                  </a:cubicBezTo>
                  <a:cubicBezTo>
                    <a:pt x="14315" y="20529"/>
                    <a:pt x="8809" y="14531"/>
                    <a:pt x="5512" y="9927"/>
                  </a:cubicBezTo>
                  <a:cubicBezTo>
                    <a:pt x="1861" y="4822"/>
                    <a:pt x="54" y="322"/>
                    <a:pt x="34" y="275"/>
                  </a:cubicBezTo>
                  <a:cubicBezTo>
                    <a:pt x="17" y="230"/>
                    <a:pt x="21" y="180"/>
                    <a:pt x="41" y="136"/>
                  </a:cubicBezTo>
                  <a:cubicBezTo>
                    <a:pt x="67" y="86"/>
                    <a:pt x="118" y="45"/>
                    <a:pt x="179" y="28"/>
                  </a:cubicBezTo>
                  <a:cubicBezTo>
                    <a:pt x="203" y="22"/>
                    <a:pt x="229" y="18"/>
                    <a:pt x="253" y="18"/>
                  </a:cubicBezTo>
                  <a:close/>
                  <a:moveTo>
                    <a:pt x="256" y="1"/>
                  </a:moveTo>
                  <a:cubicBezTo>
                    <a:pt x="230" y="1"/>
                    <a:pt x="203" y="4"/>
                    <a:pt x="176" y="12"/>
                  </a:cubicBezTo>
                  <a:cubicBezTo>
                    <a:pt x="108" y="32"/>
                    <a:pt x="54" y="76"/>
                    <a:pt x="27" y="129"/>
                  </a:cubicBezTo>
                  <a:cubicBezTo>
                    <a:pt x="4" y="180"/>
                    <a:pt x="0" y="234"/>
                    <a:pt x="21" y="281"/>
                  </a:cubicBezTo>
                  <a:cubicBezTo>
                    <a:pt x="38" y="328"/>
                    <a:pt x="1847" y="4833"/>
                    <a:pt x="5499" y="9933"/>
                  </a:cubicBezTo>
                  <a:cubicBezTo>
                    <a:pt x="7603" y="12869"/>
                    <a:pt x="9885" y="15405"/>
                    <a:pt x="12292" y="17468"/>
                  </a:cubicBezTo>
                  <a:cubicBezTo>
                    <a:pt x="15296" y="20047"/>
                    <a:pt x="18495" y="21894"/>
                    <a:pt x="21806" y="22960"/>
                  </a:cubicBezTo>
                  <a:cubicBezTo>
                    <a:pt x="21836" y="22970"/>
                    <a:pt x="21866" y="22974"/>
                    <a:pt x="21893" y="22974"/>
                  </a:cubicBezTo>
                  <a:cubicBezTo>
                    <a:pt x="21994" y="22974"/>
                    <a:pt x="22089" y="22919"/>
                    <a:pt x="22123" y="22838"/>
                  </a:cubicBezTo>
                  <a:cubicBezTo>
                    <a:pt x="22146" y="22788"/>
                    <a:pt x="22146" y="22734"/>
                    <a:pt x="22123" y="22687"/>
                  </a:cubicBezTo>
                  <a:cubicBezTo>
                    <a:pt x="22099" y="22630"/>
                    <a:pt x="22045" y="22586"/>
                    <a:pt x="21981" y="22566"/>
                  </a:cubicBezTo>
                  <a:cubicBezTo>
                    <a:pt x="14591" y="20182"/>
                    <a:pt x="9157" y="14248"/>
                    <a:pt x="5900" y="9694"/>
                  </a:cubicBezTo>
                  <a:cubicBezTo>
                    <a:pt x="2306" y="4660"/>
                    <a:pt x="506" y="190"/>
                    <a:pt x="486" y="146"/>
                  </a:cubicBezTo>
                  <a:cubicBezTo>
                    <a:pt x="451" y="56"/>
                    <a:pt x="358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911200" y="2975275"/>
              <a:ext cx="71000" cy="904700"/>
            </a:xfrm>
            <a:custGeom>
              <a:avLst/>
              <a:gdLst/>
              <a:ahLst/>
              <a:cxnLst/>
              <a:rect l="l" t="t" r="r" b="b"/>
              <a:pathLst>
                <a:path w="2840" h="36188" extrusionOk="0">
                  <a:moveTo>
                    <a:pt x="2334" y="0"/>
                  </a:moveTo>
                  <a:cubicBezTo>
                    <a:pt x="2332" y="0"/>
                    <a:pt x="2329" y="0"/>
                    <a:pt x="2327" y="0"/>
                  </a:cubicBezTo>
                  <a:cubicBezTo>
                    <a:pt x="2199" y="24"/>
                    <a:pt x="2092" y="98"/>
                    <a:pt x="2092" y="209"/>
                  </a:cubicBezTo>
                  <a:cubicBezTo>
                    <a:pt x="2364" y="14092"/>
                    <a:pt x="2304" y="28029"/>
                    <a:pt x="32" y="35938"/>
                  </a:cubicBezTo>
                  <a:cubicBezTo>
                    <a:pt x="1" y="36046"/>
                    <a:pt x="79" y="36158"/>
                    <a:pt x="206" y="36181"/>
                  </a:cubicBezTo>
                  <a:cubicBezTo>
                    <a:pt x="231" y="36184"/>
                    <a:pt x="251" y="36188"/>
                    <a:pt x="274" y="36188"/>
                  </a:cubicBezTo>
                  <a:cubicBezTo>
                    <a:pt x="375" y="36181"/>
                    <a:pt x="469" y="36120"/>
                    <a:pt x="497" y="36029"/>
                  </a:cubicBezTo>
                  <a:cubicBezTo>
                    <a:pt x="2779" y="28076"/>
                    <a:pt x="2840" y="14105"/>
                    <a:pt x="2567" y="196"/>
                  </a:cubicBezTo>
                  <a:cubicBezTo>
                    <a:pt x="2567" y="86"/>
                    <a:pt x="2463" y="0"/>
                    <a:pt x="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911475" y="2975025"/>
              <a:ext cx="70975" cy="905125"/>
            </a:xfrm>
            <a:custGeom>
              <a:avLst/>
              <a:gdLst/>
              <a:ahLst/>
              <a:cxnLst/>
              <a:rect l="l" t="t" r="r" b="b"/>
              <a:pathLst>
                <a:path w="2839" h="36205" extrusionOk="0">
                  <a:moveTo>
                    <a:pt x="2316" y="17"/>
                  </a:moveTo>
                  <a:cubicBezTo>
                    <a:pt x="2384" y="17"/>
                    <a:pt x="2448" y="37"/>
                    <a:pt x="2492" y="81"/>
                  </a:cubicBezTo>
                  <a:cubicBezTo>
                    <a:pt x="2529" y="115"/>
                    <a:pt x="2549" y="162"/>
                    <a:pt x="2549" y="206"/>
                  </a:cubicBezTo>
                  <a:cubicBezTo>
                    <a:pt x="2822" y="14115"/>
                    <a:pt x="2761" y="28083"/>
                    <a:pt x="475" y="36036"/>
                  </a:cubicBezTo>
                  <a:cubicBezTo>
                    <a:pt x="452" y="36123"/>
                    <a:pt x="355" y="36189"/>
                    <a:pt x="249" y="36189"/>
                  </a:cubicBezTo>
                  <a:cubicBezTo>
                    <a:pt x="233" y="36189"/>
                    <a:pt x="216" y="36187"/>
                    <a:pt x="199" y="36184"/>
                  </a:cubicBezTo>
                  <a:cubicBezTo>
                    <a:pt x="131" y="36171"/>
                    <a:pt x="78" y="36134"/>
                    <a:pt x="47" y="36083"/>
                  </a:cubicBezTo>
                  <a:cubicBezTo>
                    <a:pt x="24" y="36042"/>
                    <a:pt x="17" y="35995"/>
                    <a:pt x="30" y="35948"/>
                  </a:cubicBezTo>
                  <a:cubicBezTo>
                    <a:pt x="2303" y="28039"/>
                    <a:pt x="2364" y="14102"/>
                    <a:pt x="2090" y="219"/>
                  </a:cubicBezTo>
                  <a:cubicBezTo>
                    <a:pt x="2087" y="105"/>
                    <a:pt x="2205" y="41"/>
                    <a:pt x="2316" y="17"/>
                  </a:cubicBezTo>
                  <a:close/>
                  <a:moveTo>
                    <a:pt x="2313" y="1"/>
                  </a:moveTo>
                  <a:cubicBezTo>
                    <a:pt x="2195" y="24"/>
                    <a:pt x="2070" y="94"/>
                    <a:pt x="2073" y="219"/>
                  </a:cubicBezTo>
                  <a:cubicBezTo>
                    <a:pt x="2347" y="14102"/>
                    <a:pt x="2286" y="28036"/>
                    <a:pt x="13" y="35945"/>
                  </a:cubicBezTo>
                  <a:cubicBezTo>
                    <a:pt x="0" y="35995"/>
                    <a:pt x="7" y="36046"/>
                    <a:pt x="34" y="36093"/>
                  </a:cubicBezTo>
                  <a:cubicBezTo>
                    <a:pt x="68" y="36147"/>
                    <a:pt x="125" y="36184"/>
                    <a:pt x="195" y="36198"/>
                  </a:cubicBezTo>
                  <a:cubicBezTo>
                    <a:pt x="220" y="36204"/>
                    <a:pt x="240" y="36204"/>
                    <a:pt x="263" y="36204"/>
                  </a:cubicBezTo>
                  <a:cubicBezTo>
                    <a:pt x="371" y="36198"/>
                    <a:pt x="466" y="36130"/>
                    <a:pt x="492" y="36039"/>
                  </a:cubicBezTo>
                  <a:cubicBezTo>
                    <a:pt x="2775" y="28086"/>
                    <a:pt x="2839" y="14119"/>
                    <a:pt x="2566" y="206"/>
                  </a:cubicBezTo>
                  <a:cubicBezTo>
                    <a:pt x="2566" y="155"/>
                    <a:pt x="2542" y="108"/>
                    <a:pt x="2501" y="71"/>
                  </a:cubicBezTo>
                  <a:cubicBezTo>
                    <a:pt x="2454" y="24"/>
                    <a:pt x="2387" y="1"/>
                    <a:pt x="2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958925" y="2045500"/>
              <a:ext cx="593700" cy="689175"/>
            </a:xfrm>
            <a:custGeom>
              <a:avLst/>
              <a:gdLst/>
              <a:ahLst/>
              <a:cxnLst/>
              <a:rect l="l" t="t" r="r" b="b"/>
              <a:pathLst>
                <a:path w="23748" h="27567" extrusionOk="0">
                  <a:moveTo>
                    <a:pt x="18911" y="1"/>
                  </a:moveTo>
                  <a:cubicBezTo>
                    <a:pt x="17501" y="1"/>
                    <a:pt x="15895" y="182"/>
                    <a:pt x="14196" y="552"/>
                  </a:cubicBezTo>
                  <a:cubicBezTo>
                    <a:pt x="8931" y="1698"/>
                    <a:pt x="2812" y="4712"/>
                    <a:pt x="1423" y="9722"/>
                  </a:cubicBezTo>
                  <a:cubicBezTo>
                    <a:pt x="563" y="12817"/>
                    <a:pt x="236" y="19010"/>
                    <a:pt x="4" y="27357"/>
                  </a:cubicBezTo>
                  <a:cubicBezTo>
                    <a:pt x="1" y="27468"/>
                    <a:pt x="105" y="27563"/>
                    <a:pt x="236" y="27566"/>
                  </a:cubicBezTo>
                  <a:lnTo>
                    <a:pt x="239" y="27566"/>
                  </a:lnTo>
                  <a:cubicBezTo>
                    <a:pt x="371" y="27566"/>
                    <a:pt x="475" y="27479"/>
                    <a:pt x="479" y="27367"/>
                  </a:cubicBezTo>
                  <a:cubicBezTo>
                    <a:pt x="712" y="19044"/>
                    <a:pt x="1039" y="12874"/>
                    <a:pt x="1885" y="9817"/>
                  </a:cubicBezTo>
                  <a:cubicBezTo>
                    <a:pt x="3226" y="4979"/>
                    <a:pt x="9419" y="2015"/>
                    <a:pt x="14314" y="946"/>
                  </a:cubicBezTo>
                  <a:cubicBezTo>
                    <a:pt x="15963" y="588"/>
                    <a:pt x="17536" y="413"/>
                    <a:pt x="18910" y="413"/>
                  </a:cubicBezTo>
                  <a:cubicBezTo>
                    <a:pt x="20937" y="413"/>
                    <a:pt x="22533" y="794"/>
                    <a:pt x="23306" y="1533"/>
                  </a:cubicBezTo>
                  <a:cubicBezTo>
                    <a:pt x="23353" y="1578"/>
                    <a:pt x="23418" y="1601"/>
                    <a:pt x="23483" y="1601"/>
                  </a:cubicBezTo>
                  <a:cubicBezTo>
                    <a:pt x="23538" y="1601"/>
                    <a:pt x="23594" y="1584"/>
                    <a:pt x="23639" y="1550"/>
                  </a:cubicBezTo>
                  <a:cubicBezTo>
                    <a:pt x="23737" y="1472"/>
                    <a:pt x="23748" y="1345"/>
                    <a:pt x="23660" y="1260"/>
                  </a:cubicBezTo>
                  <a:cubicBezTo>
                    <a:pt x="22789" y="430"/>
                    <a:pt x="21082" y="1"/>
                    <a:pt x="18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958750" y="2045325"/>
              <a:ext cx="593450" cy="689525"/>
            </a:xfrm>
            <a:custGeom>
              <a:avLst/>
              <a:gdLst/>
              <a:ahLst/>
              <a:cxnLst/>
              <a:rect l="l" t="t" r="r" b="b"/>
              <a:pathLst>
                <a:path w="23738" h="27581" extrusionOk="0">
                  <a:moveTo>
                    <a:pt x="18920" y="17"/>
                  </a:moveTo>
                  <a:cubicBezTo>
                    <a:pt x="21088" y="17"/>
                    <a:pt x="22794" y="445"/>
                    <a:pt x="23660" y="1274"/>
                  </a:cubicBezTo>
                  <a:cubicBezTo>
                    <a:pt x="23701" y="1311"/>
                    <a:pt x="23721" y="1361"/>
                    <a:pt x="23718" y="1412"/>
                  </a:cubicBezTo>
                  <a:cubicBezTo>
                    <a:pt x="23718" y="1466"/>
                    <a:pt x="23690" y="1513"/>
                    <a:pt x="23643" y="1551"/>
                  </a:cubicBezTo>
                  <a:cubicBezTo>
                    <a:pt x="23599" y="1583"/>
                    <a:pt x="23545" y="1599"/>
                    <a:pt x="23491" y="1599"/>
                  </a:cubicBezTo>
                  <a:cubicBezTo>
                    <a:pt x="23427" y="1599"/>
                    <a:pt x="23363" y="1577"/>
                    <a:pt x="23316" y="1534"/>
                  </a:cubicBezTo>
                  <a:cubicBezTo>
                    <a:pt x="22543" y="794"/>
                    <a:pt x="20946" y="412"/>
                    <a:pt x="18917" y="412"/>
                  </a:cubicBezTo>
                  <a:cubicBezTo>
                    <a:pt x="17542" y="412"/>
                    <a:pt x="15969" y="587"/>
                    <a:pt x="14318" y="947"/>
                  </a:cubicBezTo>
                  <a:cubicBezTo>
                    <a:pt x="9423" y="2016"/>
                    <a:pt x="3227" y="4979"/>
                    <a:pt x="1885" y="9824"/>
                  </a:cubicBezTo>
                  <a:cubicBezTo>
                    <a:pt x="1035" y="12881"/>
                    <a:pt x="708" y="19051"/>
                    <a:pt x="479" y="27374"/>
                  </a:cubicBezTo>
                  <a:cubicBezTo>
                    <a:pt x="476" y="27479"/>
                    <a:pt x="372" y="27567"/>
                    <a:pt x="246" y="27567"/>
                  </a:cubicBezTo>
                  <a:lnTo>
                    <a:pt x="243" y="27567"/>
                  </a:lnTo>
                  <a:cubicBezTo>
                    <a:pt x="176" y="27563"/>
                    <a:pt x="112" y="27536"/>
                    <a:pt x="68" y="27492"/>
                  </a:cubicBezTo>
                  <a:cubicBezTo>
                    <a:pt x="34" y="27455"/>
                    <a:pt x="17" y="27411"/>
                    <a:pt x="17" y="27364"/>
                  </a:cubicBezTo>
                  <a:cubicBezTo>
                    <a:pt x="250" y="19017"/>
                    <a:pt x="580" y="12824"/>
                    <a:pt x="1436" y="9732"/>
                  </a:cubicBezTo>
                  <a:cubicBezTo>
                    <a:pt x="2826" y="4723"/>
                    <a:pt x="8941" y="1716"/>
                    <a:pt x="14207" y="566"/>
                  </a:cubicBezTo>
                  <a:cubicBezTo>
                    <a:pt x="15906" y="199"/>
                    <a:pt x="17511" y="17"/>
                    <a:pt x="18920" y="17"/>
                  </a:cubicBezTo>
                  <a:close/>
                  <a:moveTo>
                    <a:pt x="18923" y="0"/>
                  </a:moveTo>
                  <a:cubicBezTo>
                    <a:pt x="17512" y="0"/>
                    <a:pt x="15904" y="182"/>
                    <a:pt x="14203" y="552"/>
                  </a:cubicBezTo>
                  <a:cubicBezTo>
                    <a:pt x="8934" y="1699"/>
                    <a:pt x="2812" y="4713"/>
                    <a:pt x="1419" y="9729"/>
                  </a:cubicBezTo>
                  <a:cubicBezTo>
                    <a:pt x="563" y="12821"/>
                    <a:pt x="233" y="19014"/>
                    <a:pt x="0" y="27364"/>
                  </a:cubicBezTo>
                  <a:cubicBezTo>
                    <a:pt x="0" y="27415"/>
                    <a:pt x="20" y="27465"/>
                    <a:pt x="58" y="27503"/>
                  </a:cubicBezTo>
                  <a:cubicBezTo>
                    <a:pt x="101" y="27550"/>
                    <a:pt x="169" y="27580"/>
                    <a:pt x="243" y="27580"/>
                  </a:cubicBezTo>
                  <a:lnTo>
                    <a:pt x="246" y="27580"/>
                  </a:lnTo>
                  <a:cubicBezTo>
                    <a:pt x="381" y="27580"/>
                    <a:pt x="489" y="27489"/>
                    <a:pt x="493" y="27374"/>
                  </a:cubicBezTo>
                  <a:cubicBezTo>
                    <a:pt x="725" y="19054"/>
                    <a:pt x="1052" y="12885"/>
                    <a:pt x="1898" y="9827"/>
                  </a:cubicBezTo>
                  <a:cubicBezTo>
                    <a:pt x="3240" y="4989"/>
                    <a:pt x="9430" y="2029"/>
                    <a:pt x="14321" y="964"/>
                  </a:cubicBezTo>
                  <a:cubicBezTo>
                    <a:pt x="15971" y="604"/>
                    <a:pt x="17544" y="428"/>
                    <a:pt x="18918" y="428"/>
                  </a:cubicBezTo>
                  <a:cubicBezTo>
                    <a:pt x="20942" y="428"/>
                    <a:pt x="22535" y="810"/>
                    <a:pt x="23306" y="1547"/>
                  </a:cubicBezTo>
                  <a:cubicBezTo>
                    <a:pt x="23354" y="1592"/>
                    <a:pt x="23421" y="1615"/>
                    <a:pt x="23487" y="1615"/>
                  </a:cubicBezTo>
                  <a:cubicBezTo>
                    <a:pt x="23547" y="1615"/>
                    <a:pt x="23606" y="1597"/>
                    <a:pt x="23654" y="1560"/>
                  </a:cubicBezTo>
                  <a:cubicBezTo>
                    <a:pt x="23704" y="1523"/>
                    <a:pt x="23730" y="1470"/>
                    <a:pt x="23735" y="1412"/>
                  </a:cubicBezTo>
                  <a:cubicBezTo>
                    <a:pt x="23738" y="1358"/>
                    <a:pt x="23714" y="1305"/>
                    <a:pt x="23670" y="1260"/>
                  </a:cubicBezTo>
                  <a:cubicBezTo>
                    <a:pt x="22800" y="429"/>
                    <a:pt x="21093" y="0"/>
                    <a:pt x="18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3998275" y="2156275"/>
              <a:ext cx="554425" cy="573925"/>
            </a:xfrm>
            <a:custGeom>
              <a:avLst/>
              <a:gdLst/>
              <a:ahLst/>
              <a:cxnLst/>
              <a:rect l="l" t="t" r="r" b="b"/>
              <a:pathLst>
                <a:path w="22177" h="22957" extrusionOk="0">
                  <a:moveTo>
                    <a:pt x="21907" y="0"/>
                  </a:moveTo>
                  <a:cubicBezTo>
                    <a:pt x="21808" y="0"/>
                    <a:pt x="21716" y="54"/>
                    <a:pt x="21681" y="139"/>
                  </a:cubicBezTo>
                  <a:cubicBezTo>
                    <a:pt x="21611" y="315"/>
                    <a:pt x="14477" y="17954"/>
                    <a:pt x="186" y="22562"/>
                  </a:cubicBezTo>
                  <a:cubicBezTo>
                    <a:pt x="61" y="22603"/>
                    <a:pt x="0" y="22721"/>
                    <a:pt x="45" y="22825"/>
                  </a:cubicBezTo>
                  <a:cubicBezTo>
                    <a:pt x="81" y="22906"/>
                    <a:pt x="173" y="22956"/>
                    <a:pt x="267" y="22956"/>
                  </a:cubicBezTo>
                  <a:cubicBezTo>
                    <a:pt x="297" y="22956"/>
                    <a:pt x="324" y="22953"/>
                    <a:pt x="351" y="22943"/>
                  </a:cubicBezTo>
                  <a:cubicBezTo>
                    <a:pt x="14858" y="18268"/>
                    <a:pt x="22062" y="450"/>
                    <a:pt x="22133" y="268"/>
                  </a:cubicBezTo>
                  <a:cubicBezTo>
                    <a:pt x="22177" y="164"/>
                    <a:pt x="22109" y="46"/>
                    <a:pt x="21984" y="12"/>
                  </a:cubicBezTo>
                  <a:cubicBezTo>
                    <a:pt x="21959" y="4"/>
                    <a:pt x="21932" y="0"/>
                    <a:pt x="2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3998700" y="2156025"/>
              <a:ext cx="553575" cy="574350"/>
            </a:xfrm>
            <a:custGeom>
              <a:avLst/>
              <a:gdLst/>
              <a:ahLst/>
              <a:cxnLst/>
              <a:rect l="l" t="t" r="r" b="b"/>
              <a:pathLst>
                <a:path w="22143" h="22974" extrusionOk="0">
                  <a:moveTo>
                    <a:pt x="21890" y="18"/>
                  </a:moveTo>
                  <a:cubicBezTo>
                    <a:pt x="21914" y="18"/>
                    <a:pt x="21941" y="22"/>
                    <a:pt x="21964" y="28"/>
                  </a:cubicBezTo>
                  <a:cubicBezTo>
                    <a:pt x="22028" y="45"/>
                    <a:pt x="22079" y="86"/>
                    <a:pt x="22103" y="136"/>
                  </a:cubicBezTo>
                  <a:cubicBezTo>
                    <a:pt x="22126" y="180"/>
                    <a:pt x="22126" y="230"/>
                    <a:pt x="22109" y="275"/>
                  </a:cubicBezTo>
                  <a:cubicBezTo>
                    <a:pt x="22092" y="322"/>
                    <a:pt x="20282" y="4822"/>
                    <a:pt x="16631" y="9927"/>
                  </a:cubicBezTo>
                  <a:cubicBezTo>
                    <a:pt x="13333" y="14531"/>
                    <a:pt x="7832" y="20529"/>
                    <a:pt x="334" y="22946"/>
                  </a:cubicBezTo>
                  <a:cubicBezTo>
                    <a:pt x="307" y="22953"/>
                    <a:pt x="277" y="22960"/>
                    <a:pt x="250" y="22960"/>
                  </a:cubicBezTo>
                  <a:cubicBezTo>
                    <a:pt x="156" y="22960"/>
                    <a:pt x="68" y="22910"/>
                    <a:pt x="34" y="22832"/>
                  </a:cubicBezTo>
                  <a:cubicBezTo>
                    <a:pt x="17" y="22788"/>
                    <a:pt x="17" y="22737"/>
                    <a:pt x="37" y="22694"/>
                  </a:cubicBezTo>
                  <a:cubicBezTo>
                    <a:pt x="61" y="22639"/>
                    <a:pt x="109" y="22599"/>
                    <a:pt x="169" y="22579"/>
                  </a:cubicBezTo>
                  <a:cubicBezTo>
                    <a:pt x="3432" y="21527"/>
                    <a:pt x="6588" y="19703"/>
                    <a:pt x="9551" y="17154"/>
                  </a:cubicBezTo>
                  <a:cubicBezTo>
                    <a:pt x="11925" y="15115"/>
                    <a:pt x="14180" y="12606"/>
                    <a:pt x="16257" y="9704"/>
                  </a:cubicBezTo>
                  <a:cubicBezTo>
                    <a:pt x="19854" y="4667"/>
                    <a:pt x="21654" y="197"/>
                    <a:pt x="21671" y="149"/>
                  </a:cubicBezTo>
                  <a:cubicBezTo>
                    <a:pt x="21704" y="69"/>
                    <a:pt x="21796" y="18"/>
                    <a:pt x="21890" y="18"/>
                  </a:cubicBezTo>
                  <a:close/>
                  <a:moveTo>
                    <a:pt x="21893" y="1"/>
                  </a:moveTo>
                  <a:cubicBezTo>
                    <a:pt x="21790" y="1"/>
                    <a:pt x="21692" y="58"/>
                    <a:pt x="21658" y="146"/>
                  </a:cubicBezTo>
                  <a:cubicBezTo>
                    <a:pt x="21641" y="190"/>
                    <a:pt x="19840" y="4660"/>
                    <a:pt x="16243" y="9694"/>
                  </a:cubicBezTo>
                  <a:cubicBezTo>
                    <a:pt x="12986" y="14248"/>
                    <a:pt x="7552" y="20182"/>
                    <a:pt x="165" y="22566"/>
                  </a:cubicBezTo>
                  <a:cubicBezTo>
                    <a:pt x="98" y="22586"/>
                    <a:pt x="48" y="22630"/>
                    <a:pt x="20" y="22687"/>
                  </a:cubicBezTo>
                  <a:cubicBezTo>
                    <a:pt x="0" y="22734"/>
                    <a:pt x="0" y="22788"/>
                    <a:pt x="20" y="22838"/>
                  </a:cubicBezTo>
                  <a:cubicBezTo>
                    <a:pt x="58" y="22919"/>
                    <a:pt x="149" y="22974"/>
                    <a:pt x="250" y="22974"/>
                  </a:cubicBezTo>
                  <a:cubicBezTo>
                    <a:pt x="280" y="22974"/>
                    <a:pt x="311" y="22970"/>
                    <a:pt x="338" y="22960"/>
                  </a:cubicBezTo>
                  <a:cubicBezTo>
                    <a:pt x="3648" y="21894"/>
                    <a:pt x="6851" y="20047"/>
                    <a:pt x="9851" y="17468"/>
                  </a:cubicBezTo>
                  <a:cubicBezTo>
                    <a:pt x="12258" y="15405"/>
                    <a:pt x="14544" y="12869"/>
                    <a:pt x="16644" y="9933"/>
                  </a:cubicBezTo>
                  <a:cubicBezTo>
                    <a:pt x="20299" y="4833"/>
                    <a:pt x="22106" y="328"/>
                    <a:pt x="22123" y="281"/>
                  </a:cubicBezTo>
                  <a:cubicBezTo>
                    <a:pt x="22143" y="234"/>
                    <a:pt x="22140" y="180"/>
                    <a:pt x="22116" y="129"/>
                  </a:cubicBezTo>
                  <a:cubicBezTo>
                    <a:pt x="22089" y="76"/>
                    <a:pt x="22035" y="32"/>
                    <a:pt x="21971" y="12"/>
                  </a:cubicBezTo>
                  <a:cubicBezTo>
                    <a:pt x="21945" y="4"/>
                    <a:pt x="21919" y="1"/>
                    <a:pt x="21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4222125" y="2501075"/>
              <a:ext cx="164125" cy="88600"/>
            </a:xfrm>
            <a:custGeom>
              <a:avLst/>
              <a:gdLst/>
              <a:ahLst/>
              <a:cxnLst/>
              <a:rect l="l" t="t" r="r" b="b"/>
              <a:pathLst>
                <a:path w="6565" h="3544" extrusionOk="0">
                  <a:moveTo>
                    <a:pt x="3812" y="1"/>
                  </a:moveTo>
                  <a:cubicBezTo>
                    <a:pt x="3631" y="1"/>
                    <a:pt x="3454" y="40"/>
                    <a:pt x="3288" y="133"/>
                  </a:cubicBezTo>
                  <a:cubicBezTo>
                    <a:pt x="1709" y="1016"/>
                    <a:pt x="1" y="3544"/>
                    <a:pt x="369" y="3544"/>
                  </a:cubicBezTo>
                  <a:cubicBezTo>
                    <a:pt x="375" y="3544"/>
                    <a:pt x="383" y="3543"/>
                    <a:pt x="391" y="3541"/>
                  </a:cubicBezTo>
                  <a:cubicBezTo>
                    <a:pt x="557" y="3505"/>
                    <a:pt x="1791" y="2797"/>
                    <a:pt x="3294" y="2294"/>
                  </a:cubicBezTo>
                  <a:cubicBezTo>
                    <a:pt x="5112" y="1684"/>
                    <a:pt x="6565" y="2125"/>
                    <a:pt x="6207" y="1502"/>
                  </a:cubicBezTo>
                  <a:cubicBezTo>
                    <a:pt x="6207" y="1502"/>
                    <a:pt x="4925" y="1"/>
                    <a:pt x="3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4693425" y="2501075"/>
              <a:ext cx="164200" cy="88600"/>
            </a:xfrm>
            <a:custGeom>
              <a:avLst/>
              <a:gdLst/>
              <a:ahLst/>
              <a:cxnLst/>
              <a:rect l="l" t="t" r="r" b="b"/>
              <a:pathLst>
                <a:path w="6568" h="3544" extrusionOk="0">
                  <a:moveTo>
                    <a:pt x="2754" y="1"/>
                  </a:moveTo>
                  <a:cubicBezTo>
                    <a:pt x="1642" y="1"/>
                    <a:pt x="358" y="1502"/>
                    <a:pt x="358" y="1502"/>
                  </a:cubicBezTo>
                  <a:cubicBezTo>
                    <a:pt x="1" y="2125"/>
                    <a:pt x="1454" y="1684"/>
                    <a:pt x="3271" y="2294"/>
                  </a:cubicBezTo>
                  <a:cubicBezTo>
                    <a:pt x="4774" y="2797"/>
                    <a:pt x="6008" y="3505"/>
                    <a:pt x="6173" y="3541"/>
                  </a:cubicBezTo>
                  <a:cubicBezTo>
                    <a:pt x="6182" y="3543"/>
                    <a:pt x="6189" y="3544"/>
                    <a:pt x="6196" y="3544"/>
                  </a:cubicBezTo>
                  <a:cubicBezTo>
                    <a:pt x="6568" y="3544"/>
                    <a:pt x="4857" y="1016"/>
                    <a:pt x="3278" y="133"/>
                  </a:cubicBezTo>
                  <a:cubicBezTo>
                    <a:pt x="3112" y="40"/>
                    <a:pt x="2935" y="1"/>
                    <a:pt x="2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4465125" y="2741475"/>
              <a:ext cx="161650" cy="181125"/>
            </a:xfrm>
            <a:custGeom>
              <a:avLst/>
              <a:gdLst/>
              <a:ahLst/>
              <a:cxnLst/>
              <a:rect l="l" t="t" r="r" b="b"/>
              <a:pathLst>
                <a:path w="6466" h="7245" extrusionOk="0">
                  <a:moveTo>
                    <a:pt x="3233" y="1"/>
                  </a:moveTo>
                  <a:cubicBezTo>
                    <a:pt x="1942" y="264"/>
                    <a:pt x="0" y="6214"/>
                    <a:pt x="745" y="6847"/>
                  </a:cubicBezTo>
                  <a:cubicBezTo>
                    <a:pt x="1055" y="7112"/>
                    <a:pt x="2145" y="7244"/>
                    <a:pt x="3234" y="7244"/>
                  </a:cubicBezTo>
                  <a:cubicBezTo>
                    <a:pt x="4324" y="7244"/>
                    <a:pt x="5412" y="7112"/>
                    <a:pt x="5721" y="6847"/>
                  </a:cubicBezTo>
                  <a:cubicBezTo>
                    <a:pt x="6466" y="6214"/>
                    <a:pt x="4524" y="264"/>
                    <a:pt x="3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3826850" y="2710525"/>
              <a:ext cx="277750" cy="297525"/>
            </a:xfrm>
            <a:custGeom>
              <a:avLst/>
              <a:gdLst/>
              <a:ahLst/>
              <a:cxnLst/>
              <a:rect l="l" t="t" r="r" b="b"/>
              <a:pathLst>
                <a:path w="11110" h="11901" extrusionOk="0">
                  <a:moveTo>
                    <a:pt x="5013" y="0"/>
                  </a:moveTo>
                  <a:cubicBezTo>
                    <a:pt x="4518" y="0"/>
                    <a:pt x="4023" y="94"/>
                    <a:pt x="3544" y="291"/>
                  </a:cubicBezTo>
                  <a:cubicBezTo>
                    <a:pt x="1089" y="1306"/>
                    <a:pt x="0" y="4660"/>
                    <a:pt x="1113" y="7785"/>
                  </a:cubicBezTo>
                  <a:cubicBezTo>
                    <a:pt x="2008" y="10300"/>
                    <a:pt x="4054" y="11901"/>
                    <a:pt x="6098" y="11901"/>
                  </a:cubicBezTo>
                  <a:cubicBezTo>
                    <a:pt x="6594" y="11901"/>
                    <a:pt x="7090" y="11806"/>
                    <a:pt x="7569" y="11608"/>
                  </a:cubicBezTo>
                  <a:cubicBezTo>
                    <a:pt x="10020" y="10593"/>
                    <a:pt x="11109" y="7239"/>
                    <a:pt x="9997" y="4114"/>
                  </a:cubicBezTo>
                  <a:cubicBezTo>
                    <a:pt x="9104" y="1598"/>
                    <a:pt x="7057" y="0"/>
                    <a:pt x="5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4974525" y="2697925"/>
              <a:ext cx="277725" cy="297475"/>
            </a:xfrm>
            <a:custGeom>
              <a:avLst/>
              <a:gdLst/>
              <a:ahLst/>
              <a:cxnLst/>
              <a:rect l="l" t="t" r="r" b="b"/>
              <a:pathLst>
                <a:path w="11109" h="11899" extrusionOk="0">
                  <a:moveTo>
                    <a:pt x="6096" y="0"/>
                  </a:moveTo>
                  <a:cubicBezTo>
                    <a:pt x="4053" y="0"/>
                    <a:pt x="2008" y="1598"/>
                    <a:pt x="1113" y="4112"/>
                  </a:cubicBezTo>
                  <a:cubicBezTo>
                    <a:pt x="0" y="7237"/>
                    <a:pt x="1089" y="10592"/>
                    <a:pt x="3543" y="11606"/>
                  </a:cubicBezTo>
                  <a:cubicBezTo>
                    <a:pt x="4022" y="11805"/>
                    <a:pt x="4518" y="11899"/>
                    <a:pt x="5014" y="11899"/>
                  </a:cubicBezTo>
                  <a:cubicBezTo>
                    <a:pt x="7058" y="11899"/>
                    <a:pt x="9103" y="10299"/>
                    <a:pt x="9996" y="7783"/>
                  </a:cubicBezTo>
                  <a:cubicBezTo>
                    <a:pt x="11108" y="4662"/>
                    <a:pt x="10019" y="1304"/>
                    <a:pt x="7568" y="293"/>
                  </a:cubicBezTo>
                  <a:cubicBezTo>
                    <a:pt x="7089" y="94"/>
                    <a:pt x="6593" y="0"/>
                    <a:pt x="6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3874125" y="2783675"/>
              <a:ext cx="120475" cy="125950"/>
            </a:xfrm>
            <a:custGeom>
              <a:avLst/>
              <a:gdLst/>
              <a:ahLst/>
              <a:cxnLst/>
              <a:rect l="l" t="t" r="r" b="b"/>
              <a:pathLst>
                <a:path w="4819" h="5038" extrusionOk="0">
                  <a:moveTo>
                    <a:pt x="2265" y="1"/>
                  </a:moveTo>
                  <a:cubicBezTo>
                    <a:pt x="2251" y="1"/>
                    <a:pt x="2237" y="1"/>
                    <a:pt x="2223" y="1"/>
                  </a:cubicBezTo>
                  <a:cubicBezTo>
                    <a:pt x="1673" y="18"/>
                    <a:pt x="1117" y="295"/>
                    <a:pt x="702" y="760"/>
                  </a:cubicBezTo>
                  <a:cubicBezTo>
                    <a:pt x="237" y="1279"/>
                    <a:pt x="1" y="1957"/>
                    <a:pt x="55" y="2611"/>
                  </a:cubicBezTo>
                  <a:lnTo>
                    <a:pt x="422" y="2584"/>
                  </a:lnTo>
                  <a:cubicBezTo>
                    <a:pt x="375" y="2024"/>
                    <a:pt x="577" y="1451"/>
                    <a:pt x="978" y="1006"/>
                  </a:cubicBezTo>
                  <a:cubicBezTo>
                    <a:pt x="1325" y="615"/>
                    <a:pt x="1784" y="382"/>
                    <a:pt x="2236" y="369"/>
                  </a:cubicBezTo>
                  <a:cubicBezTo>
                    <a:pt x="2252" y="368"/>
                    <a:pt x="2269" y="368"/>
                    <a:pt x="2285" y="368"/>
                  </a:cubicBezTo>
                  <a:cubicBezTo>
                    <a:pt x="2722" y="368"/>
                    <a:pt x="3170" y="571"/>
                    <a:pt x="3524" y="925"/>
                  </a:cubicBezTo>
                  <a:cubicBezTo>
                    <a:pt x="3898" y="1299"/>
                    <a:pt x="4124" y="1784"/>
                    <a:pt x="4157" y="2280"/>
                  </a:cubicBezTo>
                  <a:cubicBezTo>
                    <a:pt x="3861" y="2297"/>
                    <a:pt x="3564" y="2439"/>
                    <a:pt x="3328" y="2685"/>
                  </a:cubicBezTo>
                  <a:cubicBezTo>
                    <a:pt x="2998" y="3022"/>
                    <a:pt x="2846" y="3480"/>
                    <a:pt x="2917" y="3912"/>
                  </a:cubicBezTo>
                  <a:cubicBezTo>
                    <a:pt x="2991" y="4340"/>
                    <a:pt x="3281" y="4711"/>
                    <a:pt x="3696" y="4907"/>
                  </a:cubicBezTo>
                  <a:cubicBezTo>
                    <a:pt x="3878" y="4994"/>
                    <a:pt x="4070" y="5038"/>
                    <a:pt x="4255" y="5038"/>
                  </a:cubicBezTo>
                  <a:cubicBezTo>
                    <a:pt x="4454" y="5038"/>
                    <a:pt x="4647" y="4988"/>
                    <a:pt x="4818" y="4887"/>
                  </a:cubicBezTo>
                  <a:lnTo>
                    <a:pt x="4636" y="4569"/>
                  </a:lnTo>
                  <a:cubicBezTo>
                    <a:pt x="4523" y="4636"/>
                    <a:pt x="4394" y="4669"/>
                    <a:pt x="4259" y="4669"/>
                  </a:cubicBezTo>
                  <a:cubicBezTo>
                    <a:pt x="4125" y="4669"/>
                    <a:pt x="3986" y="4637"/>
                    <a:pt x="3850" y="4573"/>
                  </a:cubicBezTo>
                  <a:cubicBezTo>
                    <a:pt x="3547" y="4431"/>
                    <a:pt x="3332" y="4162"/>
                    <a:pt x="3281" y="3852"/>
                  </a:cubicBezTo>
                  <a:cubicBezTo>
                    <a:pt x="3227" y="3541"/>
                    <a:pt x="3345" y="3191"/>
                    <a:pt x="3591" y="2941"/>
                  </a:cubicBezTo>
                  <a:cubicBezTo>
                    <a:pt x="3778" y="2749"/>
                    <a:pt x="4006" y="2645"/>
                    <a:pt x="4227" y="2645"/>
                  </a:cubicBezTo>
                  <a:cubicBezTo>
                    <a:pt x="4258" y="2645"/>
                    <a:pt x="4289" y="2647"/>
                    <a:pt x="4319" y="2651"/>
                  </a:cubicBezTo>
                  <a:lnTo>
                    <a:pt x="4521" y="2682"/>
                  </a:lnTo>
                  <a:lnTo>
                    <a:pt x="4529" y="2476"/>
                  </a:lnTo>
                  <a:cubicBezTo>
                    <a:pt x="4549" y="1815"/>
                    <a:pt x="4275" y="1157"/>
                    <a:pt x="3783" y="665"/>
                  </a:cubicBezTo>
                  <a:cubicBezTo>
                    <a:pt x="3356" y="238"/>
                    <a:pt x="2804" y="1"/>
                    <a:pt x="2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5073125" y="2783675"/>
              <a:ext cx="120450" cy="125950"/>
            </a:xfrm>
            <a:custGeom>
              <a:avLst/>
              <a:gdLst/>
              <a:ahLst/>
              <a:cxnLst/>
              <a:rect l="l" t="t" r="r" b="b"/>
              <a:pathLst>
                <a:path w="4818" h="5038" extrusionOk="0">
                  <a:moveTo>
                    <a:pt x="2553" y="1"/>
                  </a:moveTo>
                  <a:cubicBezTo>
                    <a:pt x="2014" y="1"/>
                    <a:pt x="1462" y="238"/>
                    <a:pt x="1035" y="665"/>
                  </a:cubicBezTo>
                  <a:cubicBezTo>
                    <a:pt x="543" y="1157"/>
                    <a:pt x="270" y="1815"/>
                    <a:pt x="290" y="2476"/>
                  </a:cubicBezTo>
                  <a:lnTo>
                    <a:pt x="297" y="2682"/>
                  </a:lnTo>
                  <a:lnTo>
                    <a:pt x="500" y="2651"/>
                  </a:lnTo>
                  <a:cubicBezTo>
                    <a:pt x="530" y="2647"/>
                    <a:pt x="561" y="2645"/>
                    <a:pt x="592" y="2645"/>
                  </a:cubicBezTo>
                  <a:cubicBezTo>
                    <a:pt x="815" y="2645"/>
                    <a:pt x="1041" y="2749"/>
                    <a:pt x="1228" y="2941"/>
                  </a:cubicBezTo>
                  <a:cubicBezTo>
                    <a:pt x="1474" y="3191"/>
                    <a:pt x="1592" y="3541"/>
                    <a:pt x="1538" y="3852"/>
                  </a:cubicBezTo>
                  <a:cubicBezTo>
                    <a:pt x="1487" y="4162"/>
                    <a:pt x="1272" y="4431"/>
                    <a:pt x="968" y="4573"/>
                  </a:cubicBezTo>
                  <a:cubicBezTo>
                    <a:pt x="832" y="4637"/>
                    <a:pt x="693" y="4669"/>
                    <a:pt x="560" y="4669"/>
                  </a:cubicBezTo>
                  <a:cubicBezTo>
                    <a:pt x="425" y="4669"/>
                    <a:pt x="296" y="4636"/>
                    <a:pt x="182" y="4569"/>
                  </a:cubicBezTo>
                  <a:lnTo>
                    <a:pt x="0" y="4887"/>
                  </a:lnTo>
                  <a:cubicBezTo>
                    <a:pt x="172" y="4988"/>
                    <a:pt x="365" y="5038"/>
                    <a:pt x="564" y="5038"/>
                  </a:cubicBezTo>
                  <a:cubicBezTo>
                    <a:pt x="749" y="5038"/>
                    <a:pt x="941" y="4994"/>
                    <a:pt x="1123" y="4907"/>
                  </a:cubicBezTo>
                  <a:cubicBezTo>
                    <a:pt x="1538" y="4711"/>
                    <a:pt x="1827" y="4340"/>
                    <a:pt x="1902" y="3912"/>
                  </a:cubicBezTo>
                  <a:cubicBezTo>
                    <a:pt x="1976" y="3480"/>
                    <a:pt x="1821" y="3022"/>
                    <a:pt x="1494" y="2685"/>
                  </a:cubicBezTo>
                  <a:cubicBezTo>
                    <a:pt x="1255" y="2439"/>
                    <a:pt x="958" y="2297"/>
                    <a:pt x="661" y="2280"/>
                  </a:cubicBezTo>
                  <a:cubicBezTo>
                    <a:pt x="695" y="1784"/>
                    <a:pt x="920" y="1299"/>
                    <a:pt x="1295" y="925"/>
                  </a:cubicBezTo>
                  <a:cubicBezTo>
                    <a:pt x="1649" y="571"/>
                    <a:pt x="2097" y="368"/>
                    <a:pt x="2533" y="368"/>
                  </a:cubicBezTo>
                  <a:cubicBezTo>
                    <a:pt x="2550" y="368"/>
                    <a:pt x="2566" y="368"/>
                    <a:pt x="2583" y="369"/>
                  </a:cubicBezTo>
                  <a:cubicBezTo>
                    <a:pt x="3035" y="382"/>
                    <a:pt x="3493" y="615"/>
                    <a:pt x="3844" y="1006"/>
                  </a:cubicBezTo>
                  <a:cubicBezTo>
                    <a:pt x="4242" y="1451"/>
                    <a:pt x="4444" y="2024"/>
                    <a:pt x="4396" y="2584"/>
                  </a:cubicBezTo>
                  <a:lnTo>
                    <a:pt x="4764" y="2611"/>
                  </a:lnTo>
                  <a:cubicBezTo>
                    <a:pt x="4818" y="1957"/>
                    <a:pt x="4582" y="1279"/>
                    <a:pt x="4116" y="760"/>
                  </a:cubicBezTo>
                  <a:cubicBezTo>
                    <a:pt x="3702" y="295"/>
                    <a:pt x="3145" y="18"/>
                    <a:pt x="2596" y="1"/>
                  </a:cubicBezTo>
                  <a:cubicBezTo>
                    <a:pt x="2582" y="1"/>
                    <a:pt x="2567" y="1"/>
                    <a:pt x="2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4"/>
          <p:cNvSpPr/>
          <p:nvPr/>
        </p:nvSpPr>
        <p:spPr>
          <a:xfrm>
            <a:off x="1555400" y="1707524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/>
          <p:nvPr/>
        </p:nvSpPr>
        <p:spPr>
          <a:xfrm>
            <a:off x="4326775" y="1707524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>
            <a:off x="7107707" y="1707524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>
            <a:off x="1555400" y="3360749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/>
          <p:nvPr/>
        </p:nvSpPr>
        <p:spPr>
          <a:xfrm>
            <a:off x="4326775" y="3360749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>
            <a:off x="7107707" y="3360749"/>
            <a:ext cx="480900" cy="48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7"/>
          </p:nvPr>
        </p:nvSpPr>
        <p:spPr>
          <a:xfrm>
            <a:off x="1386200" y="3430900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15" name="Google Shape;415;p34"/>
          <p:cNvSpPr txBox="1">
            <a:spLocks noGrp="1"/>
          </p:cNvSpPr>
          <p:nvPr>
            <p:ph type="subTitle" idx="8"/>
          </p:nvPr>
        </p:nvSpPr>
        <p:spPr>
          <a:xfrm>
            <a:off x="4157575" y="3430900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16" name="Google Shape;416;p34"/>
          <p:cNvSpPr txBox="1">
            <a:spLocks noGrp="1"/>
          </p:cNvSpPr>
          <p:nvPr>
            <p:ph type="subTitle" idx="9"/>
          </p:nvPr>
        </p:nvSpPr>
        <p:spPr>
          <a:xfrm>
            <a:off x="6938507" y="3430900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17" name="Google Shape;417;p34"/>
          <p:cNvSpPr txBox="1">
            <a:spLocks noGrp="1"/>
          </p:cNvSpPr>
          <p:nvPr>
            <p:ph type="subTitle" idx="13"/>
          </p:nvPr>
        </p:nvSpPr>
        <p:spPr>
          <a:xfrm>
            <a:off x="1386200" y="1762874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8" name="Google Shape;418;p34"/>
          <p:cNvSpPr txBox="1">
            <a:spLocks noGrp="1"/>
          </p:cNvSpPr>
          <p:nvPr>
            <p:ph type="subTitle" idx="14"/>
          </p:nvPr>
        </p:nvSpPr>
        <p:spPr>
          <a:xfrm>
            <a:off x="4157575" y="1762874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9" name="Google Shape;419;p34"/>
          <p:cNvSpPr txBox="1">
            <a:spLocks noGrp="1"/>
          </p:cNvSpPr>
          <p:nvPr>
            <p:ph type="subTitle" idx="15"/>
          </p:nvPr>
        </p:nvSpPr>
        <p:spPr>
          <a:xfrm>
            <a:off x="6938507" y="1762874"/>
            <a:ext cx="819300" cy="370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0" name="Google Shape;420;p34"/>
          <p:cNvSpPr txBox="1">
            <a:spLocks noGrp="1"/>
          </p:cNvSpPr>
          <p:nvPr>
            <p:ph type="subTitle" idx="1"/>
          </p:nvPr>
        </p:nvSpPr>
        <p:spPr>
          <a:xfrm>
            <a:off x="720200" y="3804848"/>
            <a:ext cx="21513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Keep surfaces disinfected and also avoid sharing personal items</a:t>
            </a:r>
            <a:endParaRPr/>
          </a:p>
        </p:txBody>
      </p:sp>
      <p:sp>
        <p:nvSpPr>
          <p:cNvPr id="421" name="Google Shape;421;p34"/>
          <p:cNvSpPr txBox="1">
            <a:spLocks noGrp="1"/>
          </p:cNvSpPr>
          <p:nvPr>
            <p:ph type="subTitle" idx="2"/>
          </p:nvPr>
        </p:nvSpPr>
        <p:spPr>
          <a:xfrm>
            <a:off x="3491575" y="3804848"/>
            <a:ext cx="21513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become sick, stay in contact with others by phone or email</a:t>
            </a:r>
            <a:endParaRPr/>
          </a:p>
        </p:txBody>
      </p:sp>
      <p:sp>
        <p:nvSpPr>
          <p:cNvPr id="422" name="Google Shape;422;p34"/>
          <p:cNvSpPr txBox="1">
            <a:spLocks noGrp="1"/>
          </p:cNvSpPr>
          <p:nvPr>
            <p:ph type="subTitle" idx="3"/>
          </p:nvPr>
        </p:nvSpPr>
        <p:spPr>
          <a:xfrm>
            <a:off x="6272507" y="3804848"/>
            <a:ext cx="21513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Take care of the emotional health of your household members, including yourself</a:t>
            </a:r>
            <a:endParaRPr/>
          </a:p>
        </p:txBody>
      </p:sp>
      <p:sp>
        <p:nvSpPr>
          <p:cNvPr id="423" name="Google Shape;423;p34"/>
          <p:cNvSpPr txBox="1">
            <a:spLocks noGrp="1"/>
          </p:cNvSpPr>
          <p:nvPr>
            <p:ph type="subTitle" idx="4"/>
          </p:nvPr>
        </p:nvSpPr>
        <p:spPr>
          <a:xfrm>
            <a:off x="720200" y="2151630"/>
            <a:ext cx="21513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Continue to practice everyday preventive actions as usual</a:t>
            </a:r>
            <a:endParaRPr/>
          </a:p>
        </p:txBody>
      </p:sp>
      <p:sp>
        <p:nvSpPr>
          <p:cNvPr id="424" name="Google Shape;424;p34"/>
          <p:cNvSpPr txBox="1">
            <a:spLocks noGrp="1"/>
          </p:cNvSpPr>
          <p:nvPr>
            <p:ph type="subTitle" idx="5"/>
          </p:nvPr>
        </p:nvSpPr>
        <p:spPr>
          <a:xfrm>
            <a:off x="3428875" y="2151630"/>
            <a:ext cx="22767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Keep the ill person in a separate room from others in the household</a:t>
            </a:r>
            <a:endParaRPr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6"/>
          </p:nvPr>
        </p:nvSpPr>
        <p:spPr>
          <a:xfrm>
            <a:off x="6272507" y="2151630"/>
            <a:ext cx="21513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caring for a sick household member, monitor your own health too</a:t>
            </a:r>
            <a:endParaRPr/>
          </a:p>
        </p:txBody>
      </p:sp>
      <p:sp>
        <p:nvSpPr>
          <p:cNvPr id="426" name="Google Shape;426;p34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SOMEONE IN YOUR HOME IS SICK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5"/>
          <p:cNvSpPr/>
          <p:nvPr/>
        </p:nvSpPr>
        <p:spPr>
          <a:xfrm>
            <a:off x="713175" y="3320800"/>
            <a:ext cx="33918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5"/>
          <p:cNvSpPr/>
          <p:nvPr/>
        </p:nvSpPr>
        <p:spPr>
          <a:xfrm>
            <a:off x="5058350" y="3320800"/>
            <a:ext cx="3391800" cy="561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5"/>
          <p:cNvSpPr/>
          <p:nvPr/>
        </p:nvSpPr>
        <p:spPr>
          <a:xfrm>
            <a:off x="6013400" y="1500984"/>
            <a:ext cx="1481700" cy="1481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5"/>
          <p:cNvSpPr/>
          <p:nvPr/>
        </p:nvSpPr>
        <p:spPr>
          <a:xfrm>
            <a:off x="1648900" y="1500984"/>
            <a:ext cx="1481700" cy="1481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5"/>
          <p:cNvSpPr txBox="1">
            <a:spLocks noGrp="1"/>
          </p:cNvSpPr>
          <p:nvPr>
            <p:ph type="subTitle" idx="1"/>
          </p:nvPr>
        </p:nvSpPr>
        <p:spPr>
          <a:xfrm>
            <a:off x="990825" y="3827375"/>
            <a:ext cx="2797800" cy="7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Keep at least a distance of 1 meter (3 feet) between yourself and other people</a:t>
            </a:r>
            <a:endParaRPr/>
          </a:p>
        </p:txBody>
      </p:sp>
      <p:sp>
        <p:nvSpPr>
          <p:cNvPr id="436" name="Google Shape;436;p35"/>
          <p:cNvSpPr txBox="1">
            <a:spLocks noGrp="1"/>
          </p:cNvSpPr>
          <p:nvPr>
            <p:ph type="subTitle" idx="2"/>
          </p:nvPr>
        </p:nvSpPr>
        <p:spPr>
          <a:xfrm>
            <a:off x="5355373" y="3827350"/>
            <a:ext cx="2797800" cy="7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Try not to come in contact with the elderly, as they are the most vulnerable to the virus</a:t>
            </a:r>
            <a:endParaRPr/>
          </a:p>
        </p:txBody>
      </p:sp>
      <p:sp>
        <p:nvSpPr>
          <p:cNvPr id="437" name="Google Shape;437;p35"/>
          <p:cNvSpPr txBox="1">
            <a:spLocks noGrp="1"/>
          </p:cNvSpPr>
          <p:nvPr>
            <p:ph type="subTitle" idx="3"/>
          </p:nvPr>
        </p:nvSpPr>
        <p:spPr>
          <a:xfrm>
            <a:off x="990825" y="3382875"/>
            <a:ext cx="2797800" cy="5481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SAFE DISTANCE</a:t>
            </a:r>
            <a:endParaRPr/>
          </a:p>
        </p:txBody>
      </p:sp>
      <p:sp>
        <p:nvSpPr>
          <p:cNvPr id="438" name="Google Shape;438;p35"/>
          <p:cNvSpPr txBox="1">
            <a:spLocks noGrp="1"/>
          </p:cNvSpPr>
          <p:nvPr>
            <p:ph type="subTitle" idx="4"/>
          </p:nvPr>
        </p:nvSpPr>
        <p:spPr>
          <a:xfrm>
            <a:off x="5355373" y="3382875"/>
            <a:ext cx="2797800" cy="5481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OLDER ADULTS</a:t>
            </a:r>
            <a:endParaRPr/>
          </a:p>
        </p:txBody>
      </p:sp>
      <p:sp>
        <p:nvSpPr>
          <p:cNvPr id="439" name="Google Shape;439;p35"/>
          <p:cNvSpPr txBox="1">
            <a:spLocks noGrp="1"/>
          </p:cNvSpPr>
          <p:nvPr>
            <p:ph type="ctrTitle"/>
          </p:nvPr>
        </p:nvSpPr>
        <p:spPr>
          <a:xfrm>
            <a:off x="939299" y="552646"/>
            <a:ext cx="72654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DISTANCING</a:t>
            </a:r>
            <a:endParaRPr/>
          </a:p>
        </p:txBody>
      </p:sp>
      <p:grpSp>
        <p:nvGrpSpPr>
          <p:cNvPr id="440" name="Google Shape;440;p35"/>
          <p:cNvGrpSpPr/>
          <p:nvPr/>
        </p:nvGrpSpPr>
        <p:grpSpPr>
          <a:xfrm>
            <a:off x="1853784" y="1598565"/>
            <a:ext cx="1071901" cy="1519999"/>
            <a:chOff x="1602171" y="1598565"/>
            <a:chExt cx="1071901" cy="1519999"/>
          </a:xfrm>
        </p:grpSpPr>
        <p:sp>
          <p:nvSpPr>
            <p:cNvPr id="441" name="Google Shape;441;p35"/>
            <p:cNvSpPr/>
            <p:nvPr/>
          </p:nvSpPr>
          <p:spPr>
            <a:xfrm>
              <a:off x="1740783" y="1751766"/>
              <a:ext cx="795936" cy="880536"/>
            </a:xfrm>
            <a:custGeom>
              <a:avLst/>
              <a:gdLst/>
              <a:ahLst/>
              <a:cxnLst/>
              <a:rect l="l" t="t" r="r" b="b"/>
              <a:pathLst>
                <a:path w="42337" h="46837" extrusionOk="0">
                  <a:moveTo>
                    <a:pt x="21168" y="0"/>
                  </a:moveTo>
                  <a:cubicBezTo>
                    <a:pt x="9477" y="0"/>
                    <a:pt x="0" y="9378"/>
                    <a:pt x="0" y="20945"/>
                  </a:cubicBezTo>
                  <a:cubicBezTo>
                    <a:pt x="0" y="38422"/>
                    <a:pt x="9477" y="46837"/>
                    <a:pt x="21168" y="46837"/>
                  </a:cubicBezTo>
                  <a:cubicBezTo>
                    <a:pt x="32860" y="46837"/>
                    <a:pt x="42337" y="39356"/>
                    <a:pt x="42337" y="20945"/>
                  </a:cubicBezTo>
                  <a:cubicBezTo>
                    <a:pt x="42337" y="9378"/>
                    <a:pt x="32860" y="0"/>
                    <a:pt x="21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2002160" y="2474532"/>
              <a:ext cx="273183" cy="541158"/>
            </a:xfrm>
            <a:custGeom>
              <a:avLst/>
              <a:gdLst/>
              <a:ahLst/>
              <a:cxnLst/>
              <a:rect l="l" t="t" r="r" b="b"/>
              <a:pathLst>
                <a:path w="14531" h="28785" extrusionOk="0">
                  <a:moveTo>
                    <a:pt x="0" y="1"/>
                  </a:moveTo>
                  <a:lnTo>
                    <a:pt x="0" y="28785"/>
                  </a:lnTo>
                  <a:lnTo>
                    <a:pt x="14531" y="28785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1727905" y="2706712"/>
              <a:ext cx="833799" cy="411852"/>
            </a:xfrm>
            <a:custGeom>
              <a:avLst/>
              <a:gdLst/>
              <a:ahLst/>
              <a:cxnLst/>
              <a:rect l="l" t="t" r="r" b="b"/>
              <a:pathLst>
                <a:path w="44351" h="21907" extrusionOk="0">
                  <a:moveTo>
                    <a:pt x="21853" y="0"/>
                  </a:moveTo>
                  <a:cubicBezTo>
                    <a:pt x="9956" y="0"/>
                    <a:pt x="1" y="15285"/>
                    <a:pt x="1" y="21670"/>
                  </a:cubicBezTo>
                  <a:lnTo>
                    <a:pt x="21853" y="21907"/>
                  </a:lnTo>
                  <a:lnTo>
                    <a:pt x="43703" y="21907"/>
                  </a:lnTo>
                  <a:cubicBezTo>
                    <a:pt x="44350" y="16435"/>
                    <a:pt x="33838" y="0"/>
                    <a:pt x="21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1602171" y="2171927"/>
              <a:ext cx="208868" cy="223701"/>
            </a:xfrm>
            <a:custGeom>
              <a:avLst/>
              <a:gdLst/>
              <a:ahLst/>
              <a:cxnLst/>
              <a:rect l="l" t="t" r="r" b="b"/>
              <a:pathLst>
                <a:path w="11110" h="11899" extrusionOk="0">
                  <a:moveTo>
                    <a:pt x="5015" y="0"/>
                  </a:moveTo>
                  <a:cubicBezTo>
                    <a:pt x="4519" y="0"/>
                    <a:pt x="4023" y="94"/>
                    <a:pt x="3544" y="292"/>
                  </a:cubicBezTo>
                  <a:cubicBezTo>
                    <a:pt x="1089" y="1307"/>
                    <a:pt x="0" y="4662"/>
                    <a:pt x="1113" y="7786"/>
                  </a:cubicBezTo>
                  <a:cubicBezTo>
                    <a:pt x="2008" y="10301"/>
                    <a:pt x="4053" y="11899"/>
                    <a:pt x="6097" y="11899"/>
                  </a:cubicBezTo>
                  <a:cubicBezTo>
                    <a:pt x="6593" y="11899"/>
                    <a:pt x="7089" y="11804"/>
                    <a:pt x="7569" y="11606"/>
                  </a:cubicBezTo>
                  <a:cubicBezTo>
                    <a:pt x="10020" y="10595"/>
                    <a:pt x="11109" y="7237"/>
                    <a:pt x="9997" y="4115"/>
                  </a:cubicBezTo>
                  <a:cubicBezTo>
                    <a:pt x="9104" y="1600"/>
                    <a:pt x="7058" y="0"/>
                    <a:pt x="5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2465223" y="2162414"/>
              <a:ext cx="208849" cy="223701"/>
            </a:xfrm>
            <a:custGeom>
              <a:avLst/>
              <a:gdLst/>
              <a:ahLst/>
              <a:cxnLst/>
              <a:rect l="l" t="t" r="r" b="b"/>
              <a:pathLst>
                <a:path w="11109" h="11899" extrusionOk="0">
                  <a:moveTo>
                    <a:pt x="6098" y="0"/>
                  </a:moveTo>
                  <a:cubicBezTo>
                    <a:pt x="4054" y="0"/>
                    <a:pt x="2008" y="1600"/>
                    <a:pt x="1113" y="4116"/>
                  </a:cubicBezTo>
                  <a:cubicBezTo>
                    <a:pt x="0" y="7237"/>
                    <a:pt x="1089" y="10595"/>
                    <a:pt x="3543" y="11606"/>
                  </a:cubicBezTo>
                  <a:cubicBezTo>
                    <a:pt x="4023" y="11805"/>
                    <a:pt x="4519" y="11899"/>
                    <a:pt x="5015" y="11899"/>
                  </a:cubicBezTo>
                  <a:cubicBezTo>
                    <a:pt x="7058" y="11899"/>
                    <a:pt x="9103" y="10301"/>
                    <a:pt x="9996" y="7787"/>
                  </a:cubicBezTo>
                  <a:cubicBezTo>
                    <a:pt x="11108" y="4662"/>
                    <a:pt x="10019" y="1307"/>
                    <a:pt x="7568" y="293"/>
                  </a:cubicBezTo>
                  <a:cubicBezTo>
                    <a:pt x="7089" y="95"/>
                    <a:pt x="6594" y="0"/>
                    <a:pt x="6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2078413" y="2196875"/>
              <a:ext cx="121561" cy="136225"/>
            </a:xfrm>
            <a:custGeom>
              <a:avLst/>
              <a:gdLst/>
              <a:ahLst/>
              <a:cxnLst/>
              <a:rect l="l" t="t" r="r" b="b"/>
              <a:pathLst>
                <a:path w="6466" h="7246" extrusionOk="0">
                  <a:moveTo>
                    <a:pt x="3233" y="0"/>
                  </a:moveTo>
                  <a:cubicBezTo>
                    <a:pt x="1942" y="263"/>
                    <a:pt x="0" y="6213"/>
                    <a:pt x="746" y="6851"/>
                  </a:cubicBezTo>
                  <a:cubicBezTo>
                    <a:pt x="1054" y="7114"/>
                    <a:pt x="2143" y="7245"/>
                    <a:pt x="3233" y="7245"/>
                  </a:cubicBezTo>
                  <a:cubicBezTo>
                    <a:pt x="4323" y="7245"/>
                    <a:pt x="5413" y="7114"/>
                    <a:pt x="5721" y="6851"/>
                  </a:cubicBezTo>
                  <a:cubicBezTo>
                    <a:pt x="6466" y="6213"/>
                    <a:pt x="4524" y="263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640335" y="2228628"/>
              <a:ext cx="90578" cy="94714"/>
            </a:xfrm>
            <a:custGeom>
              <a:avLst/>
              <a:gdLst/>
              <a:ahLst/>
              <a:cxnLst/>
              <a:rect l="l" t="t" r="r" b="b"/>
              <a:pathLst>
                <a:path w="4818" h="5038" extrusionOk="0">
                  <a:moveTo>
                    <a:pt x="2267" y="0"/>
                  </a:moveTo>
                  <a:cubicBezTo>
                    <a:pt x="2252" y="0"/>
                    <a:pt x="2237" y="0"/>
                    <a:pt x="2222" y="1"/>
                  </a:cubicBezTo>
                  <a:cubicBezTo>
                    <a:pt x="1672" y="17"/>
                    <a:pt x="1116" y="294"/>
                    <a:pt x="701" y="759"/>
                  </a:cubicBezTo>
                  <a:cubicBezTo>
                    <a:pt x="236" y="1281"/>
                    <a:pt x="0" y="1955"/>
                    <a:pt x="54" y="2613"/>
                  </a:cubicBezTo>
                  <a:lnTo>
                    <a:pt x="422" y="2582"/>
                  </a:lnTo>
                  <a:cubicBezTo>
                    <a:pt x="374" y="2027"/>
                    <a:pt x="576" y="1450"/>
                    <a:pt x="974" y="1005"/>
                  </a:cubicBezTo>
                  <a:cubicBezTo>
                    <a:pt x="1325" y="614"/>
                    <a:pt x="1783" y="385"/>
                    <a:pt x="2235" y="368"/>
                  </a:cubicBezTo>
                  <a:cubicBezTo>
                    <a:pt x="2252" y="367"/>
                    <a:pt x="2270" y="367"/>
                    <a:pt x="2287" y="367"/>
                  </a:cubicBezTo>
                  <a:cubicBezTo>
                    <a:pt x="2723" y="367"/>
                    <a:pt x="3170" y="571"/>
                    <a:pt x="3523" y="924"/>
                  </a:cubicBezTo>
                  <a:cubicBezTo>
                    <a:pt x="3897" y="1298"/>
                    <a:pt x="4123" y="1784"/>
                    <a:pt x="4156" y="2279"/>
                  </a:cubicBezTo>
                  <a:cubicBezTo>
                    <a:pt x="3856" y="2296"/>
                    <a:pt x="3563" y="2438"/>
                    <a:pt x="3324" y="2684"/>
                  </a:cubicBezTo>
                  <a:cubicBezTo>
                    <a:pt x="2997" y="3021"/>
                    <a:pt x="2842" y="3483"/>
                    <a:pt x="2916" y="3914"/>
                  </a:cubicBezTo>
                  <a:cubicBezTo>
                    <a:pt x="2991" y="4342"/>
                    <a:pt x="3280" y="4714"/>
                    <a:pt x="3694" y="4905"/>
                  </a:cubicBezTo>
                  <a:cubicBezTo>
                    <a:pt x="3877" y="4993"/>
                    <a:pt x="4069" y="5037"/>
                    <a:pt x="4254" y="5037"/>
                  </a:cubicBezTo>
                  <a:cubicBezTo>
                    <a:pt x="4453" y="5037"/>
                    <a:pt x="4645" y="4986"/>
                    <a:pt x="4818" y="4888"/>
                  </a:cubicBezTo>
                  <a:lnTo>
                    <a:pt x="4635" y="4568"/>
                  </a:lnTo>
                  <a:cubicBezTo>
                    <a:pt x="4519" y="4635"/>
                    <a:pt x="4388" y="4669"/>
                    <a:pt x="4251" y="4669"/>
                  </a:cubicBezTo>
                  <a:cubicBezTo>
                    <a:pt x="4120" y="4669"/>
                    <a:pt x="3984" y="4638"/>
                    <a:pt x="3850" y="4575"/>
                  </a:cubicBezTo>
                  <a:cubicBezTo>
                    <a:pt x="3543" y="4430"/>
                    <a:pt x="3330" y="4160"/>
                    <a:pt x="3277" y="3850"/>
                  </a:cubicBezTo>
                  <a:cubicBezTo>
                    <a:pt x="3226" y="3540"/>
                    <a:pt x="3344" y="3189"/>
                    <a:pt x="3590" y="2940"/>
                  </a:cubicBezTo>
                  <a:cubicBezTo>
                    <a:pt x="3772" y="2750"/>
                    <a:pt x="3996" y="2646"/>
                    <a:pt x="4217" y="2646"/>
                  </a:cubicBezTo>
                  <a:cubicBezTo>
                    <a:pt x="4251" y="2646"/>
                    <a:pt x="4285" y="2649"/>
                    <a:pt x="4318" y="2654"/>
                  </a:cubicBezTo>
                  <a:lnTo>
                    <a:pt x="4521" y="2680"/>
                  </a:lnTo>
                  <a:lnTo>
                    <a:pt x="4528" y="2475"/>
                  </a:lnTo>
                  <a:cubicBezTo>
                    <a:pt x="4544" y="1817"/>
                    <a:pt x="4275" y="1157"/>
                    <a:pt x="3783" y="664"/>
                  </a:cubicBezTo>
                  <a:cubicBezTo>
                    <a:pt x="3353" y="238"/>
                    <a:pt x="2802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2541908" y="2228628"/>
              <a:ext cx="90654" cy="94714"/>
            </a:xfrm>
            <a:custGeom>
              <a:avLst/>
              <a:gdLst/>
              <a:ahLst/>
              <a:cxnLst/>
              <a:rect l="l" t="t" r="r" b="b"/>
              <a:pathLst>
                <a:path w="4822" h="5038" extrusionOk="0">
                  <a:moveTo>
                    <a:pt x="2561" y="0"/>
                  </a:moveTo>
                  <a:cubicBezTo>
                    <a:pt x="2022" y="0"/>
                    <a:pt x="1468" y="236"/>
                    <a:pt x="1039" y="664"/>
                  </a:cubicBezTo>
                  <a:cubicBezTo>
                    <a:pt x="547" y="1157"/>
                    <a:pt x="273" y="1817"/>
                    <a:pt x="293" y="2475"/>
                  </a:cubicBezTo>
                  <a:lnTo>
                    <a:pt x="297" y="2680"/>
                  </a:lnTo>
                  <a:lnTo>
                    <a:pt x="502" y="2654"/>
                  </a:lnTo>
                  <a:cubicBezTo>
                    <a:pt x="534" y="2649"/>
                    <a:pt x="566" y="2647"/>
                    <a:pt x="598" y="2647"/>
                  </a:cubicBezTo>
                  <a:cubicBezTo>
                    <a:pt x="819" y="2647"/>
                    <a:pt x="1045" y="2749"/>
                    <a:pt x="1230" y="2940"/>
                  </a:cubicBezTo>
                  <a:cubicBezTo>
                    <a:pt x="1477" y="3193"/>
                    <a:pt x="1594" y="3540"/>
                    <a:pt x="1541" y="3850"/>
                  </a:cubicBezTo>
                  <a:cubicBezTo>
                    <a:pt x="1490" y="4160"/>
                    <a:pt x="1275" y="4430"/>
                    <a:pt x="971" y="4575"/>
                  </a:cubicBezTo>
                  <a:cubicBezTo>
                    <a:pt x="837" y="4638"/>
                    <a:pt x="700" y="4669"/>
                    <a:pt x="569" y="4669"/>
                  </a:cubicBezTo>
                  <a:cubicBezTo>
                    <a:pt x="432" y="4669"/>
                    <a:pt x="301" y="4635"/>
                    <a:pt x="186" y="4568"/>
                  </a:cubicBezTo>
                  <a:lnTo>
                    <a:pt x="1" y="4888"/>
                  </a:lnTo>
                  <a:cubicBezTo>
                    <a:pt x="172" y="4986"/>
                    <a:pt x="368" y="5037"/>
                    <a:pt x="567" y="5037"/>
                  </a:cubicBezTo>
                  <a:cubicBezTo>
                    <a:pt x="752" y="5037"/>
                    <a:pt x="941" y="4993"/>
                    <a:pt x="1126" y="4905"/>
                  </a:cubicBezTo>
                  <a:cubicBezTo>
                    <a:pt x="1541" y="4714"/>
                    <a:pt x="1831" y="4342"/>
                    <a:pt x="1905" y="3914"/>
                  </a:cubicBezTo>
                  <a:cubicBezTo>
                    <a:pt x="1976" y="3483"/>
                    <a:pt x="1824" y="3021"/>
                    <a:pt x="1493" y="2684"/>
                  </a:cubicBezTo>
                  <a:cubicBezTo>
                    <a:pt x="1258" y="2438"/>
                    <a:pt x="961" y="2296"/>
                    <a:pt x="664" y="2279"/>
                  </a:cubicBezTo>
                  <a:cubicBezTo>
                    <a:pt x="698" y="1784"/>
                    <a:pt x="924" y="1298"/>
                    <a:pt x="1298" y="924"/>
                  </a:cubicBezTo>
                  <a:cubicBezTo>
                    <a:pt x="1652" y="571"/>
                    <a:pt x="2098" y="367"/>
                    <a:pt x="2534" y="367"/>
                  </a:cubicBezTo>
                  <a:cubicBezTo>
                    <a:pt x="2551" y="367"/>
                    <a:pt x="2568" y="367"/>
                    <a:pt x="2586" y="368"/>
                  </a:cubicBezTo>
                  <a:cubicBezTo>
                    <a:pt x="3038" y="385"/>
                    <a:pt x="3496" y="614"/>
                    <a:pt x="3847" y="1005"/>
                  </a:cubicBezTo>
                  <a:cubicBezTo>
                    <a:pt x="4244" y="1450"/>
                    <a:pt x="4443" y="2027"/>
                    <a:pt x="4400" y="2582"/>
                  </a:cubicBezTo>
                  <a:lnTo>
                    <a:pt x="4767" y="2613"/>
                  </a:lnTo>
                  <a:cubicBezTo>
                    <a:pt x="4821" y="1955"/>
                    <a:pt x="4585" y="1281"/>
                    <a:pt x="4120" y="759"/>
                  </a:cubicBezTo>
                  <a:cubicBezTo>
                    <a:pt x="3702" y="297"/>
                    <a:pt x="3149" y="17"/>
                    <a:pt x="2596" y="1"/>
                  </a:cubicBezTo>
                  <a:cubicBezTo>
                    <a:pt x="2584" y="0"/>
                    <a:pt x="2573" y="0"/>
                    <a:pt x="2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1951137" y="2162452"/>
              <a:ext cx="37920" cy="77080"/>
            </a:xfrm>
            <a:custGeom>
              <a:avLst/>
              <a:gdLst/>
              <a:ahLst/>
              <a:cxnLst/>
              <a:rect l="l" t="t" r="r" b="b"/>
              <a:pathLst>
                <a:path w="2017" h="4100" extrusionOk="0">
                  <a:moveTo>
                    <a:pt x="1009" y="1"/>
                  </a:moveTo>
                  <a:cubicBezTo>
                    <a:pt x="452" y="1"/>
                    <a:pt x="1" y="918"/>
                    <a:pt x="1" y="2050"/>
                  </a:cubicBezTo>
                  <a:cubicBezTo>
                    <a:pt x="1" y="3183"/>
                    <a:pt x="452" y="4100"/>
                    <a:pt x="1009" y="4100"/>
                  </a:cubicBezTo>
                  <a:cubicBezTo>
                    <a:pt x="1565" y="4100"/>
                    <a:pt x="2017" y="3183"/>
                    <a:pt x="2017" y="2050"/>
                  </a:cubicBezTo>
                  <a:cubicBezTo>
                    <a:pt x="2017" y="918"/>
                    <a:pt x="1565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2264551" y="2162452"/>
              <a:ext cx="37863" cy="77080"/>
            </a:xfrm>
            <a:custGeom>
              <a:avLst/>
              <a:gdLst/>
              <a:ahLst/>
              <a:cxnLst/>
              <a:rect l="l" t="t" r="r" b="b"/>
              <a:pathLst>
                <a:path w="2014" h="4100" extrusionOk="0">
                  <a:moveTo>
                    <a:pt x="1008" y="1"/>
                  </a:moveTo>
                  <a:cubicBezTo>
                    <a:pt x="453" y="1"/>
                    <a:pt x="0" y="918"/>
                    <a:pt x="0" y="2050"/>
                  </a:cubicBezTo>
                  <a:cubicBezTo>
                    <a:pt x="0" y="3183"/>
                    <a:pt x="453" y="4100"/>
                    <a:pt x="1008" y="4100"/>
                  </a:cubicBezTo>
                  <a:cubicBezTo>
                    <a:pt x="1565" y="4100"/>
                    <a:pt x="2013" y="3183"/>
                    <a:pt x="2013" y="2050"/>
                  </a:cubicBezTo>
                  <a:cubicBezTo>
                    <a:pt x="2013" y="918"/>
                    <a:pt x="1565" y="1"/>
                    <a:pt x="1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1890225" y="2063977"/>
              <a:ext cx="131544" cy="70368"/>
            </a:xfrm>
            <a:custGeom>
              <a:avLst/>
              <a:gdLst/>
              <a:ahLst/>
              <a:cxnLst/>
              <a:rect l="l" t="t" r="r" b="b"/>
              <a:pathLst>
                <a:path w="6997" h="3743" extrusionOk="0">
                  <a:moveTo>
                    <a:pt x="5247" y="0"/>
                  </a:moveTo>
                  <a:cubicBezTo>
                    <a:pt x="3122" y="0"/>
                    <a:pt x="989" y="1269"/>
                    <a:pt x="1" y="3307"/>
                  </a:cubicBezTo>
                  <a:lnTo>
                    <a:pt x="901" y="3742"/>
                  </a:lnTo>
                  <a:cubicBezTo>
                    <a:pt x="1721" y="2049"/>
                    <a:pt x="3487" y="993"/>
                    <a:pt x="5236" y="993"/>
                  </a:cubicBezTo>
                  <a:cubicBezTo>
                    <a:pt x="5716" y="993"/>
                    <a:pt x="6195" y="1073"/>
                    <a:pt x="6653" y="1240"/>
                  </a:cubicBezTo>
                  <a:lnTo>
                    <a:pt x="6996" y="307"/>
                  </a:lnTo>
                  <a:cubicBezTo>
                    <a:pt x="6430" y="99"/>
                    <a:pt x="5839" y="0"/>
                    <a:pt x="5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2218209" y="2052528"/>
              <a:ext cx="154235" cy="93342"/>
            </a:xfrm>
            <a:custGeom>
              <a:avLst/>
              <a:gdLst/>
              <a:ahLst/>
              <a:cxnLst/>
              <a:rect l="l" t="t" r="r" b="b"/>
              <a:pathLst>
                <a:path w="8204" h="4965" extrusionOk="0">
                  <a:moveTo>
                    <a:pt x="2420" y="1"/>
                  </a:moveTo>
                  <a:cubicBezTo>
                    <a:pt x="1591" y="1"/>
                    <a:pt x="761" y="180"/>
                    <a:pt x="1" y="541"/>
                  </a:cubicBezTo>
                  <a:lnTo>
                    <a:pt x="430" y="1442"/>
                  </a:lnTo>
                  <a:cubicBezTo>
                    <a:pt x="1056" y="1144"/>
                    <a:pt x="1738" y="997"/>
                    <a:pt x="2420" y="997"/>
                  </a:cubicBezTo>
                  <a:cubicBezTo>
                    <a:pt x="3155" y="997"/>
                    <a:pt x="3890" y="1168"/>
                    <a:pt x="4556" y="1509"/>
                  </a:cubicBezTo>
                  <a:cubicBezTo>
                    <a:pt x="5854" y="2173"/>
                    <a:pt x="6855" y="3464"/>
                    <a:pt x="7236" y="4964"/>
                  </a:cubicBezTo>
                  <a:lnTo>
                    <a:pt x="8203" y="4715"/>
                  </a:lnTo>
                  <a:cubicBezTo>
                    <a:pt x="7752" y="2945"/>
                    <a:pt x="6559" y="1414"/>
                    <a:pt x="5011" y="622"/>
                  </a:cubicBezTo>
                  <a:cubicBezTo>
                    <a:pt x="4204" y="208"/>
                    <a:pt x="3312" y="1"/>
                    <a:pt x="2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918932" y="1598565"/>
              <a:ext cx="653601" cy="493688"/>
            </a:xfrm>
            <a:custGeom>
              <a:avLst/>
              <a:gdLst/>
              <a:ahLst/>
              <a:cxnLst/>
              <a:rect l="l" t="t" r="r" b="b"/>
              <a:pathLst>
                <a:path w="34766" h="26260" extrusionOk="0">
                  <a:moveTo>
                    <a:pt x="11004" y="1"/>
                  </a:moveTo>
                  <a:lnTo>
                    <a:pt x="10128" y="432"/>
                  </a:lnTo>
                  <a:cubicBezTo>
                    <a:pt x="5530" y="2697"/>
                    <a:pt x="2216" y="5937"/>
                    <a:pt x="1" y="10337"/>
                  </a:cubicBezTo>
                  <a:lnTo>
                    <a:pt x="446" y="10559"/>
                  </a:lnTo>
                  <a:cubicBezTo>
                    <a:pt x="2476" y="6531"/>
                    <a:pt x="5446" y="3497"/>
                    <a:pt x="9515" y="1308"/>
                  </a:cubicBezTo>
                  <a:lnTo>
                    <a:pt x="9515" y="1308"/>
                  </a:lnTo>
                  <a:cubicBezTo>
                    <a:pt x="8635" y="2755"/>
                    <a:pt x="8001" y="4362"/>
                    <a:pt x="7664" y="6015"/>
                  </a:cubicBezTo>
                  <a:lnTo>
                    <a:pt x="7576" y="6436"/>
                  </a:lnTo>
                  <a:lnTo>
                    <a:pt x="7984" y="6301"/>
                  </a:lnTo>
                  <a:cubicBezTo>
                    <a:pt x="10383" y="5498"/>
                    <a:pt x="12894" y="5108"/>
                    <a:pt x="15404" y="5108"/>
                  </a:cubicBezTo>
                  <a:cubicBezTo>
                    <a:pt x="20891" y="5108"/>
                    <a:pt x="26370" y="6971"/>
                    <a:pt x="30650" y="10455"/>
                  </a:cubicBezTo>
                  <a:lnTo>
                    <a:pt x="26131" y="9450"/>
                  </a:lnTo>
                  <a:lnTo>
                    <a:pt x="26806" y="10074"/>
                  </a:lnTo>
                  <a:cubicBezTo>
                    <a:pt x="29250" y="12343"/>
                    <a:pt x="31070" y="15192"/>
                    <a:pt x="32106" y="18354"/>
                  </a:cubicBezTo>
                  <a:lnTo>
                    <a:pt x="28428" y="15677"/>
                  </a:lnTo>
                  <a:lnTo>
                    <a:pt x="29132" y="16782"/>
                  </a:lnTo>
                  <a:cubicBezTo>
                    <a:pt x="29500" y="17359"/>
                    <a:pt x="29951" y="18010"/>
                    <a:pt x="30427" y="18697"/>
                  </a:cubicBezTo>
                  <a:cubicBezTo>
                    <a:pt x="31930" y="20859"/>
                    <a:pt x="33785" y="23522"/>
                    <a:pt x="34185" y="25679"/>
                  </a:cubicBezTo>
                  <a:cubicBezTo>
                    <a:pt x="33029" y="25366"/>
                    <a:pt x="30771" y="23872"/>
                    <a:pt x="27460" y="21232"/>
                  </a:cubicBezTo>
                  <a:lnTo>
                    <a:pt x="26793" y="20700"/>
                  </a:lnTo>
                  <a:lnTo>
                    <a:pt x="26971" y="21414"/>
                  </a:lnTo>
                  <a:cubicBezTo>
                    <a:pt x="27136" y="22066"/>
                    <a:pt x="27315" y="23009"/>
                    <a:pt x="27322" y="23525"/>
                  </a:cubicBezTo>
                  <a:cubicBezTo>
                    <a:pt x="25258" y="22241"/>
                    <a:pt x="23465" y="20508"/>
                    <a:pt x="22117" y="18489"/>
                  </a:cubicBezTo>
                  <a:lnTo>
                    <a:pt x="21681" y="18728"/>
                  </a:lnTo>
                  <a:lnTo>
                    <a:pt x="22652" y="20946"/>
                  </a:lnTo>
                  <a:cubicBezTo>
                    <a:pt x="18462" y="20393"/>
                    <a:pt x="14437" y="18340"/>
                    <a:pt x="11544" y="15265"/>
                  </a:cubicBezTo>
                  <a:lnTo>
                    <a:pt x="10604" y="14268"/>
                  </a:lnTo>
                  <a:lnTo>
                    <a:pt x="11133" y="15532"/>
                  </a:lnTo>
                  <a:cubicBezTo>
                    <a:pt x="11810" y="17160"/>
                    <a:pt x="12856" y="18610"/>
                    <a:pt x="14174" y="19766"/>
                  </a:cubicBezTo>
                  <a:cubicBezTo>
                    <a:pt x="9137" y="18842"/>
                    <a:pt x="4458" y="16324"/>
                    <a:pt x="918" y="12612"/>
                  </a:cubicBezTo>
                  <a:lnTo>
                    <a:pt x="557" y="12956"/>
                  </a:lnTo>
                  <a:cubicBezTo>
                    <a:pt x="4390" y="16975"/>
                    <a:pt x="9528" y="19625"/>
                    <a:pt x="15027" y="20410"/>
                  </a:cubicBezTo>
                  <a:lnTo>
                    <a:pt x="16005" y="20552"/>
                  </a:lnTo>
                  <a:lnTo>
                    <a:pt x="15212" y="19965"/>
                  </a:lnTo>
                  <a:cubicBezTo>
                    <a:pt x="14002" y="19068"/>
                    <a:pt x="12994" y="17939"/>
                    <a:pt x="12242" y="16645"/>
                  </a:cubicBezTo>
                  <a:lnTo>
                    <a:pt x="12242" y="16645"/>
                  </a:lnTo>
                  <a:cubicBezTo>
                    <a:pt x="15205" y="19324"/>
                    <a:pt x="19062" y="21071"/>
                    <a:pt x="23027" y="21495"/>
                  </a:cubicBezTo>
                  <a:lnTo>
                    <a:pt x="23455" y="21540"/>
                  </a:lnTo>
                  <a:lnTo>
                    <a:pt x="22973" y="20440"/>
                  </a:lnTo>
                  <a:lnTo>
                    <a:pt x="22973" y="20440"/>
                  </a:lnTo>
                  <a:cubicBezTo>
                    <a:pt x="24230" y="21904"/>
                    <a:pt x="25730" y="23165"/>
                    <a:pt x="27386" y="24149"/>
                  </a:cubicBezTo>
                  <a:lnTo>
                    <a:pt x="27628" y="24291"/>
                  </a:lnTo>
                  <a:lnTo>
                    <a:pt x="27740" y="24034"/>
                  </a:lnTo>
                  <a:cubicBezTo>
                    <a:pt x="27908" y="23650"/>
                    <a:pt x="27757" y="22682"/>
                    <a:pt x="27615" y="21991"/>
                  </a:cubicBezTo>
                  <a:lnTo>
                    <a:pt x="27615" y="21991"/>
                  </a:lnTo>
                  <a:cubicBezTo>
                    <a:pt x="29978" y="23859"/>
                    <a:pt x="33036" y="26124"/>
                    <a:pt x="34465" y="26236"/>
                  </a:cubicBezTo>
                  <a:lnTo>
                    <a:pt x="34765" y="26259"/>
                  </a:lnTo>
                  <a:lnTo>
                    <a:pt x="34765" y="26259"/>
                  </a:lnTo>
                  <a:lnTo>
                    <a:pt x="34731" y="25956"/>
                  </a:lnTo>
                  <a:cubicBezTo>
                    <a:pt x="34462" y="23619"/>
                    <a:pt x="32453" y="20734"/>
                    <a:pt x="30838" y="18411"/>
                  </a:cubicBezTo>
                  <a:cubicBezTo>
                    <a:pt x="30662" y="18162"/>
                    <a:pt x="30491" y="17915"/>
                    <a:pt x="30329" y="17676"/>
                  </a:cubicBezTo>
                  <a:lnTo>
                    <a:pt x="30329" y="17676"/>
                  </a:lnTo>
                  <a:lnTo>
                    <a:pt x="32999" y="19621"/>
                  </a:lnTo>
                  <a:lnTo>
                    <a:pt x="32800" y="18926"/>
                  </a:lnTo>
                  <a:cubicBezTo>
                    <a:pt x="31873" y="15680"/>
                    <a:pt x="30147" y="12724"/>
                    <a:pt x="27780" y="10326"/>
                  </a:cubicBezTo>
                  <a:lnTo>
                    <a:pt x="27780" y="10326"/>
                  </a:lnTo>
                  <a:lnTo>
                    <a:pt x="32459" y="11369"/>
                  </a:lnTo>
                  <a:lnTo>
                    <a:pt x="32459" y="11369"/>
                  </a:lnTo>
                  <a:lnTo>
                    <a:pt x="31742" y="10731"/>
                  </a:lnTo>
                  <a:cubicBezTo>
                    <a:pt x="27269" y="6750"/>
                    <a:pt x="21336" y="4611"/>
                    <a:pt x="15395" y="4611"/>
                  </a:cubicBezTo>
                  <a:cubicBezTo>
                    <a:pt x="12980" y="4611"/>
                    <a:pt x="10564" y="4964"/>
                    <a:pt x="8244" y="5691"/>
                  </a:cubicBezTo>
                  <a:cubicBezTo>
                    <a:pt x="8658" y="3948"/>
                    <a:pt x="9414" y="2263"/>
                    <a:pt x="10442" y="799"/>
                  </a:cubicBezTo>
                  <a:lnTo>
                    <a:pt x="11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706624" y="1786734"/>
              <a:ext cx="217347" cy="399331"/>
            </a:xfrm>
            <a:custGeom>
              <a:avLst/>
              <a:gdLst/>
              <a:ahLst/>
              <a:cxnLst/>
              <a:rect l="l" t="t" r="r" b="b"/>
              <a:pathLst>
                <a:path w="11561" h="21241" extrusionOk="0">
                  <a:moveTo>
                    <a:pt x="9309" y="1"/>
                  </a:moveTo>
                  <a:cubicBezTo>
                    <a:pt x="6198" y="1"/>
                    <a:pt x="3094" y="1078"/>
                    <a:pt x="681" y="3051"/>
                  </a:cubicBezTo>
                  <a:lnTo>
                    <a:pt x="0" y="3611"/>
                  </a:lnTo>
                  <a:lnTo>
                    <a:pt x="873" y="3493"/>
                  </a:lnTo>
                  <a:cubicBezTo>
                    <a:pt x="1123" y="3459"/>
                    <a:pt x="1374" y="3443"/>
                    <a:pt x="1627" y="3443"/>
                  </a:cubicBezTo>
                  <a:cubicBezTo>
                    <a:pt x="2333" y="3443"/>
                    <a:pt x="3040" y="3573"/>
                    <a:pt x="3699" y="3824"/>
                  </a:cubicBezTo>
                  <a:cubicBezTo>
                    <a:pt x="2478" y="4495"/>
                    <a:pt x="1686" y="6049"/>
                    <a:pt x="1393" y="8368"/>
                  </a:cubicBezTo>
                  <a:cubicBezTo>
                    <a:pt x="927" y="12057"/>
                    <a:pt x="1271" y="16750"/>
                    <a:pt x="2333" y="21240"/>
                  </a:cubicBezTo>
                  <a:lnTo>
                    <a:pt x="2818" y="21125"/>
                  </a:lnTo>
                  <a:cubicBezTo>
                    <a:pt x="1771" y="16689"/>
                    <a:pt x="1430" y="12063"/>
                    <a:pt x="1888" y="8429"/>
                  </a:cubicBezTo>
                  <a:cubicBezTo>
                    <a:pt x="2104" y="6726"/>
                    <a:pt x="2714" y="4585"/>
                    <a:pt x="4400" y="4067"/>
                  </a:cubicBezTo>
                  <a:lnTo>
                    <a:pt x="4993" y="3885"/>
                  </a:lnTo>
                  <a:lnTo>
                    <a:pt x="4437" y="3605"/>
                  </a:lnTo>
                  <a:cubicBezTo>
                    <a:pt x="3577" y="3173"/>
                    <a:pt x="2610" y="2944"/>
                    <a:pt x="1642" y="2944"/>
                  </a:cubicBezTo>
                  <a:cubicBezTo>
                    <a:pt x="3860" y="1357"/>
                    <a:pt x="6582" y="500"/>
                    <a:pt x="9306" y="500"/>
                  </a:cubicBezTo>
                  <a:cubicBezTo>
                    <a:pt x="10031" y="500"/>
                    <a:pt x="10756" y="561"/>
                    <a:pt x="11472" y="685"/>
                  </a:cubicBezTo>
                  <a:lnTo>
                    <a:pt x="11561" y="193"/>
                  </a:lnTo>
                  <a:cubicBezTo>
                    <a:pt x="10816" y="64"/>
                    <a:pt x="10063" y="1"/>
                    <a:pt x="9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1750729" y="1837569"/>
              <a:ext cx="186609" cy="349304"/>
            </a:xfrm>
            <a:custGeom>
              <a:avLst/>
              <a:gdLst/>
              <a:ahLst/>
              <a:cxnLst/>
              <a:rect l="l" t="t" r="r" b="b"/>
              <a:pathLst>
                <a:path w="9926" h="18580" extrusionOk="0">
                  <a:moveTo>
                    <a:pt x="9444" y="0"/>
                  </a:moveTo>
                  <a:cubicBezTo>
                    <a:pt x="8577" y="2994"/>
                    <a:pt x="6740" y="6399"/>
                    <a:pt x="4572" y="9059"/>
                  </a:cubicBezTo>
                  <a:lnTo>
                    <a:pt x="4572" y="9059"/>
                  </a:lnTo>
                  <a:lnTo>
                    <a:pt x="4808" y="6375"/>
                  </a:lnTo>
                  <a:lnTo>
                    <a:pt x="4320" y="6288"/>
                  </a:lnTo>
                  <a:cubicBezTo>
                    <a:pt x="3207" y="10411"/>
                    <a:pt x="1754" y="14480"/>
                    <a:pt x="1" y="18374"/>
                  </a:cubicBezTo>
                  <a:lnTo>
                    <a:pt x="456" y="18580"/>
                  </a:lnTo>
                  <a:cubicBezTo>
                    <a:pt x="1865" y="15448"/>
                    <a:pt x="3078" y="12208"/>
                    <a:pt x="4083" y="8917"/>
                  </a:cubicBezTo>
                  <a:lnTo>
                    <a:pt x="4083" y="8917"/>
                  </a:lnTo>
                  <a:lnTo>
                    <a:pt x="3939" y="10566"/>
                  </a:lnTo>
                  <a:lnTo>
                    <a:pt x="4441" y="9990"/>
                  </a:lnTo>
                  <a:cubicBezTo>
                    <a:pt x="6872" y="7201"/>
                    <a:pt x="8972" y="3426"/>
                    <a:pt x="9926" y="139"/>
                  </a:cubicBezTo>
                  <a:lnTo>
                    <a:pt x="94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2470543" y="2036830"/>
              <a:ext cx="71816" cy="153784"/>
            </a:xfrm>
            <a:custGeom>
              <a:avLst/>
              <a:gdLst/>
              <a:ahLst/>
              <a:cxnLst/>
              <a:rect l="l" t="t" r="r" b="b"/>
              <a:pathLst>
                <a:path w="3820" h="8180" extrusionOk="0">
                  <a:moveTo>
                    <a:pt x="492" y="1"/>
                  </a:moveTo>
                  <a:lnTo>
                    <a:pt x="0" y="85"/>
                  </a:lnTo>
                  <a:cubicBezTo>
                    <a:pt x="414" y="2462"/>
                    <a:pt x="1072" y="4575"/>
                    <a:pt x="1766" y="6814"/>
                  </a:cubicBezTo>
                  <a:cubicBezTo>
                    <a:pt x="1885" y="7202"/>
                    <a:pt x="2006" y="7593"/>
                    <a:pt x="2121" y="7950"/>
                  </a:cubicBezTo>
                  <a:lnTo>
                    <a:pt x="2292" y="8180"/>
                  </a:lnTo>
                  <a:lnTo>
                    <a:pt x="2559" y="8129"/>
                  </a:lnTo>
                  <a:cubicBezTo>
                    <a:pt x="2873" y="7859"/>
                    <a:pt x="3820" y="4158"/>
                    <a:pt x="3284" y="1730"/>
                  </a:cubicBezTo>
                  <a:lnTo>
                    <a:pt x="3284" y="1730"/>
                  </a:lnTo>
                  <a:lnTo>
                    <a:pt x="2795" y="1838"/>
                  </a:lnTo>
                  <a:cubicBezTo>
                    <a:pt x="3203" y="3669"/>
                    <a:pt x="2728" y="6103"/>
                    <a:pt x="2411" y="7209"/>
                  </a:cubicBezTo>
                  <a:cubicBezTo>
                    <a:pt x="2353" y="7027"/>
                    <a:pt x="2296" y="6848"/>
                    <a:pt x="2242" y="6666"/>
                  </a:cubicBezTo>
                  <a:cubicBezTo>
                    <a:pt x="1551" y="4444"/>
                    <a:pt x="900" y="2347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1979280" y="2740984"/>
              <a:ext cx="301702" cy="77024"/>
            </a:xfrm>
            <a:custGeom>
              <a:avLst/>
              <a:gdLst/>
              <a:ahLst/>
              <a:cxnLst/>
              <a:rect l="l" t="t" r="r" b="b"/>
              <a:pathLst>
                <a:path w="16048" h="4097" extrusionOk="0">
                  <a:moveTo>
                    <a:pt x="15703" y="1"/>
                  </a:moveTo>
                  <a:cubicBezTo>
                    <a:pt x="13839" y="2246"/>
                    <a:pt x="10984" y="3608"/>
                    <a:pt x="8068" y="3645"/>
                  </a:cubicBezTo>
                  <a:cubicBezTo>
                    <a:pt x="8023" y="3646"/>
                    <a:pt x="7979" y="3646"/>
                    <a:pt x="7934" y="3646"/>
                  </a:cubicBezTo>
                  <a:cubicBezTo>
                    <a:pt x="5057" y="3646"/>
                    <a:pt x="2230" y="2364"/>
                    <a:pt x="338" y="203"/>
                  </a:cubicBezTo>
                  <a:lnTo>
                    <a:pt x="0" y="496"/>
                  </a:lnTo>
                  <a:cubicBezTo>
                    <a:pt x="1979" y="2758"/>
                    <a:pt x="4939" y="4096"/>
                    <a:pt x="7943" y="4096"/>
                  </a:cubicBezTo>
                  <a:cubicBezTo>
                    <a:pt x="7987" y="4096"/>
                    <a:pt x="8031" y="4093"/>
                    <a:pt x="8071" y="4093"/>
                  </a:cubicBezTo>
                  <a:cubicBezTo>
                    <a:pt x="11119" y="4056"/>
                    <a:pt x="14102" y="2634"/>
                    <a:pt x="16047" y="287"/>
                  </a:cubicBezTo>
                  <a:lnTo>
                    <a:pt x="15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1957792" y="2762604"/>
              <a:ext cx="343100" cy="94263"/>
            </a:xfrm>
            <a:custGeom>
              <a:avLst/>
              <a:gdLst/>
              <a:ahLst/>
              <a:cxnLst/>
              <a:rect l="l" t="t" r="r" b="b"/>
              <a:pathLst>
                <a:path w="18250" h="5014" extrusionOk="0">
                  <a:moveTo>
                    <a:pt x="331" y="1"/>
                  </a:moveTo>
                  <a:lnTo>
                    <a:pt x="1" y="304"/>
                  </a:lnTo>
                  <a:cubicBezTo>
                    <a:pt x="2610" y="3139"/>
                    <a:pt x="5961" y="4852"/>
                    <a:pt x="9200" y="5000"/>
                  </a:cubicBezTo>
                  <a:cubicBezTo>
                    <a:pt x="9366" y="5010"/>
                    <a:pt x="9535" y="5014"/>
                    <a:pt x="9703" y="5014"/>
                  </a:cubicBezTo>
                  <a:cubicBezTo>
                    <a:pt x="12943" y="5014"/>
                    <a:pt x="16854" y="3608"/>
                    <a:pt x="18249" y="382"/>
                  </a:cubicBezTo>
                  <a:lnTo>
                    <a:pt x="17838" y="203"/>
                  </a:lnTo>
                  <a:cubicBezTo>
                    <a:pt x="16520" y="3246"/>
                    <a:pt x="12790" y="4565"/>
                    <a:pt x="9693" y="4565"/>
                  </a:cubicBezTo>
                  <a:cubicBezTo>
                    <a:pt x="9534" y="4565"/>
                    <a:pt x="9376" y="4562"/>
                    <a:pt x="9221" y="4555"/>
                  </a:cubicBezTo>
                  <a:cubicBezTo>
                    <a:pt x="6099" y="4410"/>
                    <a:pt x="2859" y="2748"/>
                    <a:pt x="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9" name="Google Shape;459;p35"/>
          <p:cNvCxnSpPr/>
          <p:nvPr/>
        </p:nvCxnSpPr>
        <p:spPr>
          <a:xfrm rot="10800000">
            <a:off x="3052200" y="3115700"/>
            <a:ext cx="303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oval" w="med" len="med"/>
            <a:tailEnd type="oval" w="med" len="med"/>
          </a:ln>
        </p:spPr>
      </p:cxnSp>
      <p:sp>
        <p:nvSpPr>
          <p:cNvPr id="460" name="Google Shape;460;p35"/>
          <p:cNvSpPr txBox="1">
            <a:spLocks noGrp="1"/>
          </p:cNvSpPr>
          <p:nvPr>
            <p:ph type="subTitle" idx="3"/>
          </p:nvPr>
        </p:nvSpPr>
        <p:spPr>
          <a:xfrm>
            <a:off x="3986600" y="2870300"/>
            <a:ext cx="1174500" cy="2454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ONE</a:t>
            </a:r>
            <a:r>
              <a:rPr lang="en" b="0">
                <a:latin typeface="Staatliches"/>
                <a:ea typeface="Staatliches"/>
                <a:cs typeface="Staatliches"/>
                <a:sym typeface="Staatliches"/>
              </a:rPr>
              <a:t> mETER</a:t>
            </a:r>
            <a:endParaRPr b="0">
              <a:latin typeface="Staatliches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461" name="Google Shape;461;p35"/>
          <p:cNvGrpSpPr/>
          <p:nvPr/>
        </p:nvGrpSpPr>
        <p:grpSpPr>
          <a:xfrm>
            <a:off x="6218343" y="1568334"/>
            <a:ext cx="1071844" cy="1550229"/>
            <a:chOff x="6218343" y="1568334"/>
            <a:chExt cx="1071844" cy="1550229"/>
          </a:xfrm>
        </p:grpSpPr>
        <p:grpSp>
          <p:nvGrpSpPr>
            <p:cNvPr id="462" name="Google Shape;462;p35"/>
            <p:cNvGrpSpPr/>
            <p:nvPr/>
          </p:nvGrpSpPr>
          <p:grpSpPr>
            <a:xfrm>
              <a:off x="6218343" y="1568334"/>
              <a:ext cx="1071844" cy="1550229"/>
              <a:chOff x="6469980" y="1568334"/>
              <a:chExt cx="1071844" cy="1550229"/>
            </a:xfrm>
          </p:grpSpPr>
          <p:sp>
            <p:nvSpPr>
              <p:cNvPr id="463" name="Google Shape;463;p35"/>
              <p:cNvSpPr/>
              <p:nvPr/>
            </p:nvSpPr>
            <p:spPr>
              <a:xfrm>
                <a:off x="6608536" y="1751766"/>
                <a:ext cx="795936" cy="880536"/>
              </a:xfrm>
              <a:custGeom>
                <a:avLst/>
                <a:gdLst/>
                <a:ahLst/>
                <a:cxnLst/>
                <a:rect l="l" t="t" r="r" b="b"/>
                <a:pathLst>
                  <a:path w="42337" h="46837" extrusionOk="0">
                    <a:moveTo>
                      <a:pt x="21168" y="0"/>
                    </a:moveTo>
                    <a:cubicBezTo>
                      <a:pt x="9476" y="0"/>
                      <a:pt x="0" y="9378"/>
                      <a:pt x="0" y="20945"/>
                    </a:cubicBezTo>
                    <a:cubicBezTo>
                      <a:pt x="0" y="38422"/>
                      <a:pt x="9476" y="46837"/>
                      <a:pt x="21168" y="46837"/>
                    </a:cubicBezTo>
                    <a:cubicBezTo>
                      <a:pt x="32860" y="46837"/>
                      <a:pt x="42337" y="39356"/>
                      <a:pt x="42337" y="20945"/>
                    </a:cubicBezTo>
                    <a:cubicBezTo>
                      <a:pt x="42337" y="9378"/>
                      <a:pt x="32860" y="0"/>
                      <a:pt x="211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5"/>
              <p:cNvSpPr/>
              <p:nvPr/>
            </p:nvSpPr>
            <p:spPr>
              <a:xfrm>
                <a:off x="6869913" y="2474532"/>
                <a:ext cx="273164" cy="541158"/>
              </a:xfrm>
              <a:custGeom>
                <a:avLst/>
                <a:gdLst/>
                <a:ahLst/>
                <a:cxnLst/>
                <a:rect l="l" t="t" r="r" b="b"/>
                <a:pathLst>
                  <a:path w="14530" h="28785" extrusionOk="0">
                    <a:moveTo>
                      <a:pt x="0" y="1"/>
                    </a:moveTo>
                    <a:lnTo>
                      <a:pt x="0" y="28785"/>
                    </a:lnTo>
                    <a:lnTo>
                      <a:pt x="14530" y="28785"/>
                    </a:lnTo>
                    <a:lnTo>
                      <a:pt x="145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5"/>
              <p:cNvSpPr/>
              <p:nvPr/>
            </p:nvSpPr>
            <p:spPr>
              <a:xfrm>
                <a:off x="6595715" y="2706712"/>
                <a:ext cx="833799" cy="411852"/>
              </a:xfrm>
              <a:custGeom>
                <a:avLst/>
                <a:gdLst/>
                <a:ahLst/>
                <a:cxnLst/>
                <a:rect l="l" t="t" r="r" b="b"/>
                <a:pathLst>
                  <a:path w="44351" h="21907" extrusionOk="0">
                    <a:moveTo>
                      <a:pt x="21850" y="0"/>
                    </a:moveTo>
                    <a:cubicBezTo>
                      <a:pt x="9953" y="0"/>
                      <a:pt x="1" y="15285"/>
                      <a:pt x="1" y="21670"/>
                    </a:cubicBezTo>
                    <a:lnTo>
                      <a:pt x="21850" y="21907"/>
                    </a:lnTo>
                    <a:lnTo>
                      <a:pt x="43703" y="21907"/>
                    </a:lnTo>
                    <a:cubicBezTo>
                      <a:pt x="44350" y="16435"/>
                      <a:pt x="33839" y="0"/>
                      <a:pt x="218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5"/>
              <p:cNvSpPr/>
              <p:nvPr/>
            </p:nvSpPr>
            <p:spPr>
              <a:xfrm>
                <a:off x="6469980" y="2171927"/>
                <a:ext cx="208793" cy="223701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1899" extrusionOk="0">
                    <a:moveTo>
                      <a:pt x="5011" y="0"/>
                    </a:moveTo>
                    <a:cubicBezTo>
                      <a:pt x="4515" y="0"/>
                      <a:pt x="4019" y="94"/>
                      <a:pt x="3540" y="292"/>
                    </a:cubicBezTo>
                    <a:cubicBezTo>
                      <a:pt x="1086" y="1307"/>
                      <a:pt x="0" y="4662"/>
                      <a:pt x="1109" y="7786"/>
                    </a:cubicBezTo>
                    <a:cubicBezTo>
                      <a:pt x="2004" y="10301"/>
                      <a:pt x="4050" y="11899"/>
                      <a:pt x="6093" y="11899"/>
                    </a:cubicBezTo>
                    <a:cubicBezTo>
                      <a:pt x="6589" y="11899"/>
                      <a:pt x="7086" y="11804"/>
                      <a:pt x="7565" y="11606"/>
                    </a:cubicBezTo>
                    <a:cubicBezTo>
                      <a:pt x="10020" y="10595"/>
                      <a:pt x="11105" y="7237"/>
                      <a:pt x="9997" y="4115"/>
                    </a:cubicBezTo>
                    <a:cubicBezTo>
                      <a:pt x="9101" y="1600"/>
                      <a:pt x="7055" y="0"/>
                      <a:pt x="50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5"/>
              <p:cNvSpPr/>
              <p:nvPr/>
            </p:nvSpPr>
            <p:spPr>
              <a:xfrm>
                <a:off x="7333032" y="2162414"/>
                <a:ext cx="208793" cy="223701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1899" extrusionOk="0">
                    <a:moveTo>
                      <a:pt x="6095" y="0"/>
                    </a:moveTo>
                    <a:cubicBezTo>
                      <a:pt x="4051" y="0"/>
                      <a:pt x="2005" y="1600"/>
                      <a:pt x="1109" y="4116"/>
                    </a:cubicBezTo>
                    <a:cubicBezTo>
                      <a:pt x="0" y="7237"/>
                      <a:pt x="1089" y="10595"/>
                      <a:pt x="3540" y="11606"/>
                    </a:cubicBezTo>
                    <a:cubicBezTo>
                      <a:pt x="4020" y="11805"/>
                      <a:pt x="4516" y="11899"/>
                      <a:pt x="5012" y="11899"/>
                    </a:cubicBezTo>
                    <a:cubicBezTo>
                      <a:pt x="7055" y="11899"/>
                      <a:pt x="9101" y="10301"/>
                      <a:pt x="9996" y="7787"/>
                    </a:cubicBezTo>
                    <a:cubicBezTo>
                      <a:pt x="11105" y="4662"/>
                      <a:pt x="10019" y="1307"/>
                      <a:pt x="7565" y="293"/>
                    </a:cubicBezTo>
                    <a:cubicBezTo>
                      <a:pt x="7086" y="95"/>
                      <a:pt x="6590" y="0"/>
                      <a:pt x="60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5"/>
              <p:cNvSpPr/>
              <p:nvPr/>
            </p:nvSpPr>
            <p:spPr>
              <a:xfrm>
                <a:off x="6802590" y="2133425"/>
                <a:ext cx="40006" cy="81404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330" extrusionOk="0">
                    <a:moveTo>
                      <a:pt x="1063" y="0"/>
                    </a:moveTo>
                    <a:cubicBezTo>
                      <a:pt x="477" y="0"/>
                      <a:pt x="1" y="968"/>
                      <a:pt x="1" y="2165"/>
                    </a:cubicBezTo>
                    <a:cubicBezTo>
                      <a:pt x="1" y="3361"/>
                      <a:pt x="477" y="4329"/>
                      <a:pt x="1063" y="4329"/>
                    </a:cubicBezTo>
                    <a:cubicBezTo>
                      <a:pt x="1650" y="4329"/>
                      <a:pt x="2128" y="3361"/>
                      <a:pt x="2128" y="2165"/>
                    </a:cubicBezTo>
                    <a:cubicBezTo>
                      <a:pt x="2128" y="968"/>
                      <a:pt x="165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5"/>
              <p:cNvSpPr/>
              <p:nvPr/>
            </p:nvSpPr>
            <p:spPr>
              <a:xfrm>
                <a:off x="7133508" y="2133425"/>
                <a:ext cx="40006" cy="81404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330" extrusionOk="0">
                    <a:moveTo>
                      <a:pt x="1066" y="0"/>
                    </a:moveTo>
                    <a:cubicBezTo>
                      <a:pt x="476" y="0"/>
                      <a:pt x="0" y="968"/>
                      <a:pt x="0" y="2165"/>
                    </a:cubicBezTo>
                    <a:cubicBezTo>
                      <a:pt x="0" y="3361"/>
                      <a:pt x="476" y="4329"/>
                      <a:pt x="1066" y="4329"/>
                    </a:cubicBezTo>
                    <a:cubicBezTo>
                      <a:pt x="1652" y="4329"/>
                      <a:pt x="2127" y="3361"/>
                      <a:pt x="2127" y="2165"/>
                    </a:cubicBezTo>
                    <a:cubicBezTo>
                      <a:pt x="2127" y="968"/>
                      <a:pt x="1652" y="0"/>
                      <a:pt x="1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5"/>
              <p:cNvSpPr/>
              <p:nvPr/>
            </p:nvSpPr>
            <p:spPr>
              <a:xfrm>
                <a:off x="6778451" y="2214171"/>
                <a:ext cx="87871" cy="33351"/>
              </a:xfrm>
              <a:custGeom>
                <a:avLst/>
                <a:gdLst/>
                <a:ahLst/>
                <a:cxnLst/>
                <a:rect l="l" t="t" r="r" b="b"/>
                <a:pathLst>
                  <a:path w="4674" h="1774" extrusionOk="0">
                    <a:moveTo>
                      <a:pt x="4448" y="0"/>
                    </a:moveTo>
                    <a:cubicBezTo>
                      <a:pt x="4341" y="0"/>
                      <a:pt x="4244" y="84"/>
                      <a:pt x="4235" y="196"/>
                    </a:cubicBezTo>
                    <a:cubicBezTo>
                      <a:pt x="4232" y="240"/>
                      <a:pt x="4120" y="1255"/>
                      <a:pt x="2623" y="1339"/>
                    </a:cubicBezTo>
                    <a:cubicBezTo>
                      <a:pt x="2569" y="1342"/>
                      <a:pt x="2515" y="1344"/>
                      <a:pt x="2463" y="1344"/>
                    </a:cubicBezTo>
                    <a:cubicBezTo>
                      <a:pt x="1024" y="1344"/>
                      <a:pt x="461" y="262"/>
                      <a:pt x="438" y="213"/>
                    </a:cubicBezTo>
                    <a:cubicBezTo>
                      <a:pt x="401" y="139"/>
                      <a:pt x="323" y="95"/>
                      <a:pt x="244" y="95"/>
                    </a:cubicBezTo>
                    <a:cubicBezTo>
                      <a:pt x="212" y="95"/>
                      <a:pt x="179" y="103"/>
                      <a:pt x="149" y="118"/>
                    </a:cubicBezTo>
                    <a:cubicBezTo>
                      <a:pt x="44" y="172"/>
                      <a:pt x="1" y="300"/>
                      <a:pt x="54" y="406"/>
                    </a:cubicBezTo>
                    <a:cubicBezTo>
                      <a:pt x="82" y="466"/>
                      <a:pt x="756" y="1774"/>
                      <a:pt x="2458" y="1774"/>
                    </a:cubicBezTo>
                    <a:cubicBezTo>
                      <a:pt x="2519" y="1774"/>
                      <a:pt x="2583" y="1770"/>
                      <a:pt x="2647" y="1767"/>
                    </a:cubicBezTo>
                    <a:cubicBezTo>
                      <a:pt x="4532" y="1663"/>
                      <a:pt x="4663" y="247"/>
                      <a:pt x="4663" y="233"/>
                    </a:cubicBezTo>
                    <a:cubicBezTo>
                      <a:pt x="4673" y="115"/>
                      <a:pt x="4585" y="11"/>
                      <a:pt x="4467" y="1"/>
                    </a:cubicBezTo>
                    <a:cubicBezTo>
                      <a:pt x="4461" y="0"/>
                      <a:pt x="4455" y="0"/>
                      <a:pt x="44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5"/>
              <p:cNvSpPr/>
              <p:nvPr/>
            </p:nvSpPr>
            <p:spPr>
              <a:xfrm>
                <a:off x="7109801" y="2214171"/>
                <a:ext cx="87871" cy="33351"/>
              </a:xfrm>
              <a:custGeom>
                <a:avLst/>
                <a:gdLst/>
                <a:ahLst/>
                <a:cxnLst/>
                <a:rect l="l" t="t" r="r" b="b"/>
                <a:pathLst>
                  <a:path w="4674" h="1774" extrusionOk="0">
                    <a:moveTo>
                      <a:pt x="225" y="0"/>
                    </a:moveTo>
                    <a:cubicBezTo>
                      <a:pt x="219" y="0"/>
                      <a:pt x="212" y="0"/>
                      <a:pt x="206" y="1"/>
                    </a:cubicBezTo>
                    <a:cubicBezTo>
                      <a:pt x="88" y="11"/>
                      <a:pt x="0" y="115"/>
                      <a:pt x="7" y="233"/>
                    </a:cubicBezTo>
                    <a:cubicBezTo>
                      <a:pt x="10" y="247"/>
                      <a:pt x="142" y="1663"/>
                      <a:pt x="2026" y="1767"/>
                    </a:cubicBezTo>
                    <a:cubicBezTo>
                      <a:pt x="2090" y="1770"/>
                      <a:pt x="2154" y="1774"/>
                      <a:pt x="2215" y="1774"/>
                    </a:cubicBezTo>
                    <a:cubicBezTo>
                      <a:pt x="3918" y="1774"/>
                      <a:pt x="4592" y="466"/>
                      <a:pt x="4619" y="406"/>
                    </a:cubicBezTo>
                    <a:cubicBezTo>
                      <a:pt x="4673" y="300"/>
                      <a:pt x="4629" y="172"/>
                      <a:pt x="4525" y="118"/>
                    </a:cubicBezTo>
                    <a:cubicBezTo>
                      <a:pt x="4493" y="103"/>
                      <a:pt x="4460" y="95"/>
                      <a:pt x="4428" y="95"/>
                    </a:cubicBezTo>
                    <a:cubicBezTo>
                      <a:pt x="4348" y="95"/>
                      <a:pt x="4273" y="139"/>
                      <a:pt x="4235" y="213"/>
                    </a:cubicBezTo>
                    <a:cubicBezTo>
                      <a:pt x="4212" y="262"/>
                      <a:pt x="3649" y="1344"/>
                      <a:pt x="2210" y="1344"/>
                    </a:cubicBezTo>
                    <a:cubicBezTo>
                      <a:pt x="2158" y="1344"/>
                      <a:pt x="2104" y="1342"/>
                      <a:pt x="2050" y="1339"/>
                    </a:cubicBezTo>
                    <a:cubicBezTo>
                      <a:pt x="550" y="1255"/>
                      <a:pt x="442" y="240"/>
                      <a:pt x="439" y="196"/>
                    </a:cubicBezTo>
                    <a:cubicBezTo>
                      <a:pt x="426" y="84"/>
                      <a:pt x="332" y="0"/>
                      <a:pt x="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5"/>
              <p:cNvSpPr/>
              <p:nvPr/>
            </p:nvSpPr>
            <p:spPr>
              <a:xfrm>
                <a:off x="6943496" y="2196875"/>
                <a:ext cx="121580" cy="13622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7246" extrusionOk="0">
                    <a:moveTo>
                      <a:pt x="3233" y="0"/>
                    </a:moveTo>
                    <a:cubicBezTo>
                      <a:pt x="1942" y="263"/>
                      <a:pt x="1" y="6213"/>
                      <a:pt x="745" y="6851"/>
                    </a:cubicBezTo>
                    <a:cubicBezTo>
                      <a:pt x="1054" y="7114"/>
                      <a:pt x="2143" y="7245"/>
                      <a:pt x="3233" y="7245"/>
                    </a:cubicBezTo>
                    <a:cubicBezTo>
                      <a:pt x="4323" y="7245"/>
                      <a:pt x="5413" y="7114"/>
                      <a:pt x="5721" y="6851"/>
                    </a:cubicBezTo>
                    <a:cubicBezTo>
                      <a:pt x="6466" y="6213"/>
                      <a:pt x="4524" y="263"/>
                      <a:pt x="3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5"/>
              <p:cNvSpPr/>
              <p:nvPr/>
            </p:nvSpPr>
            <p:spPr>
              <a:xfrm>
                <a:off x="6894691" y="1706176"/>
                <a:ext cx="74542" cy="230714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272" extrusionOk="0">
                    <a:moveTo>
                      <a:pt x="3715" y="0"/>
                    </a:moveTo>
                    <a:cubicBezTo>
                      <a:pt x="3670" y="0"/>
                      <a:pt x="3626" y="14"/>
                      <a:pt x="3588" y="41"/>
                    </a:cubicBezTo>
                    <a:cubicBezTo>
                      <a:pt x="0" y="2603"/>
                      <a:pt x="1679" y="11710"/>
                      <a:pt x="1750" y="12094"/>
                    </a:cubicBezTo>
                    <a:cubicBezTo>
                      <a:pt x="1770" y="12198"/>
                      <a:pt x="1861" y="12272"/>
                      <a:pt x="1965" y="12272"/>
                    </a:cubicBezTo>
                    <a:cubicBezTo>
                      <a:pt x="1979" y="12272"/>
                      <a:pt x="1993" y="12272"/>
                      <a:pt x="2006" y="12269"/>
                    </a:cubicBezTo>
                    <a:cubicBezTo>
                      <a:pt x="2124" y="12245"/>
                      <a:pt x="2205" y="12130"/>
                      <a:pt x="2181" y="12013"/>
                    </a:cubicBezTo>
                    <a:cubicBezTo>
                      <a:pt x="2164" y="11922"/>
                      <a:pt x="479" y="2799"/>
                      <a:pt x="3843" y="395"/>
                    </a:cubicBezTo>
                    <a:cubicBezTo>
                      <a:pt x="3941" y="328"/>
                      <a:pt x="3965" y="190"/>
                      <a:pt x="3894" y="92"/>
                    </a:cubicBezTo>
                    <a:cubicBezTo>
                      <a:pt x="3851" y="32"/>
                      <a:pt x="3783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5"/>
              <p:cNvSpPr/>
              <p:nvPr/>
            </p:nvSpPr>
            <p:spPr>
              <a:xfrm>
                <a:off x="6811539" y="1726461"/>
                <a:ext cx="79994" cy="238516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2687" extrusionOk="0">
                    <a:moveTo>
                      <a:pt x="4007" y="1"/>
                    </a:moveTo>
                    <a:cubicBezTo>
                      <a:pt x="3976" y="1"/>
                      <a:pt x="3944" y="7"/>
                      <a:pt x="3914" y="21"/>
                    </a:cubicBezTo>
                    <a:cubicBezTo>
                      <a:pt x="2573" y="634"/>
                      <a:pt x="1578" y="2074"/>
                      <a:pt x="954" y="4292"/>
                    </a:cubicBezTo>
                    <a:cubicBezTo>
                      <a:pt x="1" y="7681"/>
                      <a:pt x="216" y="12114"/>
                      <a:pt x="539" y="12596"/>
                    </a:cubicBezTo>
                    <a:cubicBezTo>
                      <a:pt x="580" y="12657"/>
                      <a:pt x="644" y="12687"/>
                      <a:pt x="712" y="12687"/>
                    </a:cubicBezTo>
                    <a:cubicBezTo>
                      <a:pt x="752" y="12687"/>
                      <a:pt x="793" y="12677"/>
                      <a:pt x="830" y="12653"/>
                    </a:cubicBezTo>
                    <a:cubicBezTo>
                      <a:pt x="931" y="12593"/>
                      <a:pt x="961" y="12458"/>
                      <a:pt x="904" y="12353"/>
                    </a:cubicBezTo>
                    <a:cubicBezTo>
                      <a:pt x="688" y="11955"/>
                      <a:pt x="398" y="7316"/>
                      <a:pt x="1538" y="3870"/>
                    </a:cubicBezTo>
                    <a:cubicBezTo>
                      <a:pt x="2131" y="2087"/>
                      <a:pt x="2990" y="928"/>
                      <a:pt x="4096" y="419"/>
                    </a:cubicBezTo>
                    <a:cubicBezTo>
                      <a:pt x="4208" y="368"/>
                      <a:pt x="4255" y="237"/>
                      <a:pt x="4204" y="128"/>
                    </a:cubicBezTo>
                    <a:cubicBezTo>
                      <a:pt x="4167" y="48"/>
                      <a:pt x="4089" y="1"/>
                      <a:pt x="40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5"/>
              <p:cNvSpPr/>
              <p:nvPr/>
            </p:nvSpPr>
            <p:spPr>
              <a:xfrm>
                <a:off x="6725980" y="1786565"/>
                <a:ext cx="47414" cy="217403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11564" extrusionOk="0">
                    <a:moveTo>
                      <a:pt x="2272" y="1"/>
                    </a:moveTo>
                    <a:cubicBezTo>
                      <a:pt x="2200" y="1"/>
                      <a:pt x="2131" y="36"/>
                      <a:pt x="2090" y="101"/>
                    </a:cubicBezTo>
                    <a:cubicBezTo>
                      <a:pt x="0" y="3270"/>
                      <a:pt x="1975" y="11071"/>
                      <a:pt x="2060" y="11401"/>
                    </a:cubicBezTo>
                    <a:cubicBezTo>
                      <a:pt x="2084" y="11499"/>
                      <a:pt x="2174" y="11563"/>
                      <a:pt x="2272" y="11563"/>
                    </a:cubicBezTo>
                    <a:cubicBezTo>
                      <a:pt x="2289" y="11563"/>
                      <a:pt x="2306" y="11563"/>
                      <a:pt x="2327" y="11556"/>
                    </a:cubicBezTo>
                    <a:cubicBezTo>
                      <a:pt x="2444" y="11529"/>
                      <a:pt x="2515" y="11408"/>
                      <a:pt x="2484" y="11290"/>
                    </a:cubicBezTo>
                    <a:cubicBezTo>
                      <a:pt x="2461" y="11212"/>
                      <a:pt x="472" y="3348"/>
                      <a:pt x="2454" y="340"/>
                    </a:cubicBezTo>
                    <a:cubicBezTo>
                      <a:pt x="2522" y="239"/>
                      <a:pt x="2492" y="104"/>
                      <a:pt x="2390" y="37"/>
                    </a:cubicBezTo>
                    <a:cubicBezTo>
                      <a:pt x="2354" y="12"/>
                      <a:pt x="2312" y="1"/>
                      <a:pt x="2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5"/>
              <p:cNvSpPr/>
              <p:nvPr/>
            </p:nvSpPr>
            <p:spPr>
              <a:xfrm>
                <a:off x="6630269" y="1877049"/>
                <a:ext cx="75745" cy="190989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10159" extrusionOk="0">
                    <a:moveTo>
                      <a:pt x="2038" y="1"/>
                    </a:moveTo>
                    <a:cubicBezTo>
                      <a:pt x="1956" y="1"/>
                      <a:pt x="1878" y="47"/>
                      <a:pt x="1841" y="125"/>
                    </a:cubicBezTo>
                    <a:cubicBezTo>
                      <a:pt x="0" y="4100"/>
                      <a:pt x="3446" y="9811"/>
                      <a:pt x="3595" y="10054"/>
                    </a:cubicBezTo>
                    <a:cubicBezTo>
                      <a:pt x="3635" y="10121"/>
                      <a:pt x="3705" y="10158"/>
                      <a:pt x="3780" y="10158"/>
                    </a:cubicBezTo>
                    <a:cubicBezTo>
                      <a:pt x="3820" y="10158"/>
                      <a:pt x="3857" y="10149"/>
                      <a:pt x="3894" y="10125"/>
                    </a:cubicBezTo>
                    <a:cubicBezTo>
                      <a:pt x="3995" y="10064"/>
                      <a:pt x="4029" y="9929"/>
                      <a:pt x="3965" y="9825"/>
                    </a:cubicBezTo>
                    <a:cubicBezTo>
                      <a:pt x="3931" y="9767"/>
                      <a:pt x="496" y="4070"/>
                      <a:pt x="2235" y="311"/>
                    </a:cubicBezTo>
                    <a:cubicBezTo>
                      <a:pt x="2286" y="203"/>
                      <a:pt x="2239" y="72"/>
                      <a:pt x="2131" y="21"/>
                    </a:cubicBezTo>
                    <a:cubicBezTo>
                      <a:pt x="2101" y="7"/>
                      <a:pt x="2069" y="1"/>
                      <a:pt x="2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5"/>
              <p:cNvSpPr/>
              <p:nvPr/>
            </p:nvSpPr>
            <p:spPr>
              <a:xfrm>
                <a:off x="6603592" y="2005603"/>
                <a:ext cx="64146" cy="125697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6686" extrusionOk="0">
                    <a:moveTo>
                      <a:pt x="232" y="1"/>
                    </a:moveTo>
                    <a:cubicBezTo>
                      <a:pt x="221" y="1"/>
                      <a:pt x="210" y="1"/>
                      <a:pt x="199" y="3"/>
                    </a:cubicBezTo>
                    <a:cubicBezTo>
                      <a:pt x="81" y="23"/>
                      <a:pt x="0" y="135"/>
                      <a:pt x="21" y="256"/>
                    </a:cubicBezTo>
                    <a:cubicBezTo>
                      <a:pt x="539" y="3438"/>
                      <a:pt x="2893" y="6473"/>
                      <a:pt x="2994" y="6600"/>
                    </a:cubicBezTo>
                    <a:cubicBezTo>
                      <a:pt x="3038" y="6655"/>
                      <a:pt x="3102" y="6685"/>
                      <a:pt x="3166" y="6685"/>
                    </a:cubicBezTo>
                    <a:cubicBezTo>
                      <a:pt x="3213" y="6685"/>
                      <a:pt x="3260" y="6668"/>
                      <a:pt x="3301" y="6638"/>
                    </a:cubicBezTo>
                    <a:cubicBezTo>
                      <a:pt x="3395" y="6564"/>
                      <a:pt x="3411" y="6426"/>
                      <a:pt x="3338" y="6331"/>
                    </a:cubicBezTo>
                    <a:cubicBezTo>
                      <a:pt x="3314" y="6301"/>
                      <a:pt x="954" y="3256"/>
                      <a:pt x="452" y="185"/>
                    </a:cubicBezTo>
                    <a:cubicBezTo>
                      <a:pt x="433" y="75"/>
                      <a:pt x="337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5"/>
              <p:cNvSpPr/>
              <p:nvPr/>
            </p:nvSpPr>
            <p:spPr>
              <a:xfrm>
                <a:off x="6592049" y="2107387"/>
                <a:ext cx="50290" cy="88416"/>
              </a:xfrm>
              <a:custGeom>
                <a:avLst/>
                <a:gdLst/>
                <a:ahLst/>
                <a:cxnLst/>
                <a:rect l="l" t="t" r="r" b="b"/>
                <a:pathLst>
                  <a:path w="2675" h="4703" extrusionOk="0">
                    <a:moveTo>
                      <a:pt x="293" y="1"/>
                    </a:moveTo>
                    <a:cubicBezTo>
                      <a:pt x="192" y="1"/>
                      <a:pt x="98" y="98"/>
                      <a:pt x="92" y="209"/>
                    </a:cubicBezTo>
                    <a:cubicBezTo>
                      <a:pt x="0" y="1986"/>
                      <a:pt x="2172" y="4521"/>
                      <a:pt x="2262" y="4629"/>
                    </a:cubicBezTo>
                    <a:cubicBezTo>
                      <a:pt x="2306" y="4679"/>
                      <a:pt x="2367" y="4703"/>
                      <a:pt x="2428" y="4703"/>
                    </a:cubicBezTo>
                    <a:cubicBezTo>
                      <a:pt x="2478" y="4703"/>
                      <a:pt x="2533" y="4686"/>
                      <a:pt x="2573" y="4649"/>
                    </a:cubicBezTo>
                    <a:cubicBezTo>
                      <a:pt x="2664" y="4572"/>
                      <a:pt x="2674" y="4433"/>
                      <a:pt x="2593" y="4342"/>
                    </a:cubicBezTo>
                    <a:cubicBezTo>
                      <a:pt x="2573" y="4318"/>
                      <a:pt x="445" y="1830"/>
                      <a:pt x="526" y="232"/>
                    </a:cubicBezTo>
                    <a:cubicBezTo>
                      <a:pt x="533" y="111"/>
                      <a:pt x="442" y="7"/>
                      <a:pt x="321" y="3"/>
                    </a:cubicBezTo>
                    <a:cubicBezTo>
                      <a:pt x="311" y="2"/>
                      <a:pt x="302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5"/>
              <p:cNvSpPr/>
              <p:nvPr/>
            </p:nvSpPr>
            <p:spPr>
              <a:xfrm>
                <a:off x="7036030" y="1701777"/>
                <a:ext cx="74486" cy="235113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506" extrusionOk="0">
                    <a:moveTo>
                      <a:pt x="247" y="1"/>
                    </a:moveTo>
                    <a:cubicBezTo>
                      <a:pt x="180" y="1"/>
                      <a:pt x="114" y="32"/>
                      <a:pt x="71" y="93"/>
                    </a:cubicBezTo>
                    <a:cubicBezTo>
                      <a:pt x="0" y="191"/>
                      <a:pt x="24" y="326"/>
                      <a:pt x="122" y="397"/>
                    </a:cubicBezTo>
                    <a:cubicBezTo>
                      <a:pt x="3486" y="2801"/>
                      <a:pt x="1952" y="12156"/>
                      <a:pt x="1936" y="12250"/>
                    </a:cubicBezTo>
                    <a:cubicBezTo>
                      <a:pt x="1919" y="12368"/>
                      <a:pt x="1996" y="12482"/>
                      <a:pt x="2118" y="12503"/>
                    </a:cubicBezTo>
                    <a:cubicBezTo>
                      <a:pt x="2127" y="12506"/>
                      <a:pt x="2141" y="12506"/>
                      <a:pt x="2151" y="12506"/>
                    </a:cubicBezTo>
                    <a:cubicBezTo>
                      <a:pt x="2259" y="12506"/>
                      <a:pt x="2350" y="12432"/>
                      <a:pt x="2370" y="12324"/>
                    </a:cubicBezTo>
                    <a:cubicBezTo>
                      <a:pt x="2434" y="11927"/>
                      <a:pt x="3962" y="2605"/>
                      <a:pt x="374" y="42"/>
                    </a:cubicBezTo>
                    <a:cubicBezTo>
                      <a:pt x="336" y="14"/>
                      <a:pt x="291" y="1"/>
                      <a:pt x="2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5"/>
              <p:cNvSpPr/>
              <p:nvPr/>
            </p:nvSpPr>
            <p:spPr>
              <a:xfrm>
                <a:off x="7116588" y="1726461"/>
                <a:ext cx="80050" cy="238572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12690" extrusionOk="0">
                    <a:moveTo>
                      <a:pt x="249" y="1"/>
                    </a:moveTo>
                    <a:cubicBezTo>
                      <a:pt x="166" y="1"/>
                      <a:pt x="88" y="48"/>
                      <a:pt x="50" y="128"/>
                    </a:cubicBezTo>
                    <a:cubicBezTo>
                      <a:pt x="0" y="237"/>
                      <a:pt x="47" y="368"/>
                      <a:pt x="159" y="419"/>
                    </a:cubicBezTo>
                    <a:cubicBezTo>
                      <a:pt x="1267" y="928"/>
                      <a:pt x="2127" y="2090"/>
                      <a:pt x="2721" y="3875"/>
                    </a:cubicBezTo>
                    <a:cubicBezTo>
                      <a:pt x="3857" y="7316"/>
                      <a:pt x="3570" y="11949"/>
                      <a:pt x="3351" y="12353"/>
                    </a:cubicBezTo>
                    <a:cubicBezTo>
                      <a:pt x="3287" y="12451"/>
                      <a:pt x="3314" y="12585"/>
                      <a:pt x="3412" y="12653"/>
                    </a:cubicBezTo>
                    <a:cubicBezTo>
                      <a:pt x="3449" y="12680"/>
                      <a:pt x="3492" y="12690"/>
                      <a:pt x="3537" y="12690"/>
                    </a:cubicBezTo>
                    <a:cubicBezTo>
                      <a:pt x="3604" y="12690"/>
                      <a:pt x="3674" y="12657"/>
                      <a:pt x="3715" y="12596"/>
                    </a:cubicBezTo>
                    <a:cubicBezTo>
                      <a:pt x="4039" y="12117"/>
                      <a:pt x="4258" y="7684"/>
                      <a:pt x="3304" y="4295"/>
                    </a:cubicBezTo>
                    <a:cubicBezTo>
                      <a:pt x="2680" y="2074"/>
                      <a:pt x="1682" y="634"/>
                      <a:pt x="341" y="21"/>
                    </a:cubicBezTo>
                    <a:cubicBezTo>
                      <a:pt x="311" y="7"/>
                      <a:pt x="279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5"/>
              <p:cNvSpPr/>
              <p:nvPr/>
            </p:nvSpPr>
            <p:spPr>
              <a:xfrm>
                <a:off x="7234783" y="1786602"/>
                <a:ext cx="47432" cy="217366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1562" extrusionOk="0">
                    <a:moveTo>
                      <a:pt x="248" y="0"/>
                    </a:moveTo>
                    <a:cubicBezTo>
                      <a:pt x="207" y="0"/>
                      <a:pt x="166" y="11"/>
                      <a:pt x="129" y="35"/>
                    </a:cubicBezTo>
                    <a:cubicBezTo>
                      <a:pt x="28" y="102"/>
                      <a:pt x="1" y="237"/>
                      <a:pt x="68" y="338"/>
                    </a:cubicBezTo>
                    <a:cubicBezTo>
                      <a:pt x="2050" y="3346"/>
                      <a:pt x="58" y="11210"/>
                      <a:pt x="37" y="11288"/>
                    </a:cubicBezTo>
                    <a:cubicBezTo>
                      <a:pt x="7" y="11406"/>
                      <a:pt x="78" y="11527"/>
                      <a:pt x="196" y="11554"/>
                    </a:cubicBezTo>
                    <a:cubicBezTo>
                      <a:pt x="213" y="11561"/>
                      <a:pt x="230" y="11561"/>
                      <a:pt x="250" y="11561"/>
                    </a:cubicBezTo>
                    <a:cubicBezTo>
                      <a:pt x="348" y="11561"/>
                      <a:pt x="435" y="11497"/>
                      <a:pt x="459" y="11399"/>
                    </a:cubicBezTo>
                    <a:cubicBezTo>
                      <a:pt x="547" y="11069"/>
                      <a:pt x="2522" y="3268"/>
                      <a:pt x="432" y="99"/>
                    </a:cubicBezTo>
                    <a:cubicBezTo>
                      <a:pt x="389" y="34"/>
                      <a:pt x="319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5"/>
              <p:cNvSpPr/>
              <p:nvPr/>
            </p:nvSpPr>
            <p:spPr>
              <a:xfrm>
                <a:off x="7302106" y="1877049"/>
                <a:ext cx="75745" cy="190989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10159" extrusionOk="0">
                    <a:moveTo>
                      <a:pt x="1993" y="1"/>
                    </a:moveTo>
                    <a:cubicBezTo>
                      <a:pt x="1962" y="1"/>
                      <a:pt x="1931" y="7"/>
                      <a:pt x="1902" y="21"/>
                    </a:cubicBezTo>
                    <a:cubicBezTo>
                      <a:pt x="1790" y="72"/>
                      <a:pt x="1743" y="203"/>
                      <a:pt x="1793" y="311"/>
                    </a:cubicBezTo>
                    <a:cubicBezTo>
                      <a:pt x="3533" y="4070"/>
                      <a:pt x="101" y="9767"/>
                      <a:pt x="64" y="9825"/>
                    </a:cubicBezTo>
                    <a:cubicBezTo>
                      <a:pt x="0" y="9929"/>
                      <a:pt x="33" y="10064"/>
                      <a:pt x="138" y="10125"/>
                    </a:cubicBezTo>
                    <a:cubicBezTo>
                      <a:pt x="172" y="10149"/>
                      <a:pt x="212" y="10158"/>
                      <a:pt x="253" y="10158"/>
                    </a:cubicBezTo>
                    <a:cubicBezTo>
                      <a:pt x="324" y="10158"/>
                      <a:pt x="397" y="10121"/>
                      <a:pt x="438" y="10054"/>
                    </a:cubicBezTo>
                    <a:cubicBezTo>
                      <a:pt x="587" y="9811"/>
                      <a:pt x="4029" y="4100"/>
                      <a:pt x="2191" y="125"/>
                    </a:cubicBezTo>
                    <a:cubicBezTo>
                      <a:pt x="2154" y="47"/>
                      <a:pt x="2075" y="1"/>
                      <a:pt x="19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5"/>
              <p:cNvSpPr/>
              <p:nvPr/>
            </p:nvSpPr>
            <p:spPr>
              <a:xfrm>
                <a:off x="7340364" y="2005603"/>
                <a:ext cx="64164" cy="125697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6686" extrusionOk="0">
                    <a:moveTo>
                      <a:pt x="3182" y="1"/>
                    </a:moveTo>
                    <a:cubicBezTo>
                      <a:pt x="3079" y="1"/>
                      <a:pt x="2983" y="75"/>
                      <a:pt x="2965" y="185"/>
                    </a:cubicBezTo>
                    <a:cubicBezTo>
                      <a:pt x="2459" y="3253"/>
                      <a:pt x="99" y="6301"/>
                      <a:pt x="75" y="6331"/>
                    </a:cubicBezTo>
                    <a:cubicBezTo>
                      <a:pt x="1" y="6426"/>
                      <a:pt x="18" y="6564"/>
                      <a:pt x="113" y="6638"/>
                    </a:cubicBezTo>
                    <a:cubicBezTo>
                      <a:pt x="153" y="6668"/>
                      <a:pt x="200" y="6685"/>
                      <a:pt x="247" y="6685"/>
                    </a:cubicBezTo>
                    <a:cubicBezTo>
                      <a:pt x="315" y="6685"/>
                      <a:pt x="379" y="6655"/>
                      <a:pt x="419" y="6600"/>
                    </a:cubicBezTo>
                    <a:cubicBezTo>
                      <a:pt x="520" y="6473"/>
                      <a:pt x="2873" y="3438"/>
                      <a:pt x="3396" y="256"/>
                    </a:cubicBezTo>
                    <a:cubicBezTo>
                      <a:pt x="3413" y="135"/>
                      <a:pt x="3335" y="23"/>
                      <a:pt x="3214" y="3"/>
                    </a:cubicBezTo>
                    <a:cubicBezTo>
                      <a:pt x="3203" y="1"/>
                      <a:pt x="3193" y="1"/>
                      <a:pt x="3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5"/>
              <p:cNvSpPr/>
              <p:nvPr/>
            </p:nvSpPr>
            <p:spPr>
              <a:xfrm>
                <a:off x="7365782" y="2107405"/>
                <a:ext cx="50346" cy="88398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4702" extrusionOk="0">
                    <a:moveTo>
                      <a:pt x="2381" y="1"/>
                    </a:moveTo>
                    <a:cubicBezTo>
                      <a:pt x="2372" y="1"/>
                      <a:pt x="2363" y="1"/>
                      <a:pt x="2354" y="2"/>
                    </a:cubicBezTo>
                    <a:cubicBezTo>
                      <a:pt x="2236" y="6"/>
                      <a:pt x="2142" y="110"/>
                      <a:pt x="2148" y="231"/>
                    </a:cubicBezTo>
                    <a:cubicBezTo>
                      <a:pt x="2229" y="1829"/>
                      <a:pt x="102" y="4317"/>
                      <a:pt x="82" y="4341"/>
                    </a:cubicBezTo>
                    <a:cubicBezTo>
                      <a:pt x="1" y="4432"/>
                      <a:pt x="11" y="4571"/>
                      <a:pt x="105" y="4648"/>
                    </a:cubicBezTo>
                    <a:cubicBezTo>
                      <a:pt x="146" y="4685"/>
                      <a:pt x="197" y="4702"/>
                      <a:pt x="247" y="4702"/>
                    </a:cubicBezTo>
                    <a:cubicBezTo>
                      <a:pt x="308" y="4702"/>
                      <a:pt x="368" y="4678"/>
                      <a:pt x="412" y="4628"/>
                    </a:cubicBezTo>
                    <a:cubicBezTo>
                      <a:pt x="507" y="4520"/>
                      <a:pt x="2677" y="1985"/>
                      <a:pt x="2587" y="208"/>
                    </a:cubicBezTo>
                    <a:cubicBezTo>
                      <a:pt x="2581" y="96"/>
                      <a:pt x="2494" y="1"/>
                      <a:pt x="2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5"/>
              <p:cNvSpPr/>
              <p:nvPr/>
            </p:nvSpPr>
            <p:spPr>
              <a:xfrm>
                <a:off x="6835678" y="1568334"/>
                <a:ext cx="316912" cy="180649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9609" extrusionOk="0">
                    <a:moveTo>
                      <a:pt x="8429" y="0"/>
                    </a:moveTo>
                    <a:cubicBezTo>
                      <a:pt x="3783" y="0"/>
                      <a:pt x="1" y="3783"/>
                      <a:pt x="1" y="8429"/>
                    </a:cubicBezTo>
                    <a:cubicBezTo>
                      <a:pt x="1" y="8759"/>
                      <a:pt x="21" y="9090"/>
                      <a:pt x="58" y="9413"/>
                    </a:cubicBezTo>
                    <a:cubicBezTo>
                      <a:pt x="72" y="9524"/>
                      <a:pt x="166" y="9608"/>
                      <a:pt x="274" y="9608"/>
                    </a:cubicBezTo>
                    <a:cubicBezTo>
                      <a:pt x="284" y="9608"/>
                      <a:pt x="290" y="9605"/>
                      <a:pt x="301" y="9605"/>
                    </a:cubicBezTo>
                    <a:cubicBezTo>
                      <a:pt x="419" y="9591"/>
                      <a:pt x="506" y="9484"/>
                      <a:pt x="493" y="9362"/>
                    </a:cubicBezTo>
                    <a:cubicBezTo>
                      <a:pt x="456" y="9056"/>
                      <a:pt x="439" y="8742"/>
                      <a:pt x="439" y="8429"/>
                    </a:cubicBezTo>
                    <a:cubicBezTo>
                      <a:pt x="439" y="4025"/>
                      <a:pt x="4023" y="439"/>
                      <a:pt x="8429" y="439"/>
                    </a:cubicBezTo>
                    <a:cubicBezTo>
                      <a:pt x="12613" y="439"/>
                      <a:pt x="16419" y="4622"/>
                      <a:pt x="16419" y="9214"/>
                    </a:cubicBezTo>
                    <a:cubicBezTo>
                      <a:pt x="16419" y="9332"/>
                      <a:pt x="16520" y="9433"/>
                      <a:pt x="16638" y="9433"/>
                    </a:cubicBezTo>
                    <a:cubicBezTo>
                      <a:pt x="16760" y="9433"/>
                      <a:pt x="16857" y="9332"/>
                      <a:pt x="16857" y="9214"/>
                    </a:cubicBezTo>
                    <a:cubicBezTo>
                      <a:pt x="16857" y="4305"/>
                      <a:pt x="12920" y="0"/>
                      <a:pt x="8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5"/>
              <p:cNvSpPr/>
              <p:nvPr/>
            </p:nvSpPr>
            <p:spPr>
              <a:xfrm>
                <a:off x="6835114" y="1581344"/>
                <a:ext cx="225450" cy="149573"/>
              </a:xfrm>
              <a:custGeom>
                <a:avLst/>
                <a:gdLst/>
                <a:ahLst/>
                <a:cxnLst/>
                <a:rect l="l" t="t" r="r" b="b"/>
                <a:pathLst>
                  <a:path w="11992" h="7956" extrusionOk="0">
                    <a:moveTo>
                      <a:pt x="10398" y="0"/>
                    </a:moveTo>
                    <a:cubicBezTo>
                      <a:pt x="4320" y="0"/>
                      <a:pt x="102" y="7550"/>
                      <a:pt x="57" y="7632"/>
                    </a:cubicBezTo>
                    <a:cubicBezTo>
                      <a:pt x="1" y="7740"/>
                      <a:pt x="37" y="7872"/>
                      <a:pt x="146" y="7928"/>
                    </a:cubicBezTo>
                    <a:cubicBezTo>
                      <a:pt x="179" y="7949"/>
                      <a:pt x="213" y="7956"/>
                      <a:pt x="250" y="7956"/>
                    </a:cubicBezTo>
                    <a:cubicBezTo>
                      <a:pt x="328" y="7956"/>
                      <a:pt x="401" y="7915"/>
                      <a:pt x="442" y="7844"/>
                    </a:cubicBezTo>
                    <a:cubicBezTo>
                      <a:pt x="486" y="7763"/>
                      <a:pt x="4582" y="437"/>
                      <a:pt x="10397" y="437"/>
                    </a:cubicBezTo>
                    <a:cubicBezTo>
                      <a:pt x="10827" y="437"/>
                      <a:pt x="11265" y="476"/>
                      <a:pt x="11712" y="562"/>
                    </a:cubicBezTo>
                    <a:cubicBezTo>
                      <a:pt x="11728" y="566"/>
                      <a:pt x="11744" y="568"/>
                      <a:pt x="11759" y="568"/>
                    </a:cubicBezTo>
                    <a:cubicBezTo>
                      <a:pt x="11859" y="568"/>
                      <a:pt x="11948" y="493"/>
                      <a:pt x="11968" y="391"/>
                    </a:cubicBezTo>
                    <a:cubicBezTo>
                      <a:pt x="11992" y="273"/>
                      <a:pt x="11915" y="158"/>
                      <a:pt x="11797" y="134"/>
                    </a:cubicBezTo>
                    <a:cubicBezTo>
                      <a:pt x="11321" y="43"/>
                      <a:pt x="10854" y="0"/>
                      <a:pt x="10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5"/>
              <p:cNvSpPr/>
              <p:nvPr/>
            </p:nvSpPr>
            <p:spPr>
              <a:xfrm>
                <a:off x="6909900" y="1615710"/>
                <a:ext cx="186872" cy="109378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5818" extrusionOk="0">
                    <a:moveTo>
                      <a:pt x="9642" y="1"/>
                    </a:moveTo>
                    <a:cubicBezTo>
                      <a:pt x="7012" y="1"/>
                      <a:pt x="268" y="4420"/>
                      <a:pt x="24" y="5554"/>
                    </a:cubicBezTo>
                    <a:cubicBezTo>
                      <a:pt x="0" y="5672"/>
                      <a:pt x="75" y="5787"/>
                      <a:pt x="193" y="5814"/>
                    </a:cubicBezTo>
                    <a:cubicBezTo>
                      <a:pt x="210" y="5817"/>
                      <a:pt x="223" y="5817"/>
                      <a:pt x="240" y="5817"/>
                    </a:cubicBezTo>
                    <a:cubicBezTo>
                      <a:pt x="341" y="5817"/>
                      <a:pt x="428" y="5750"/>
                      <a:pt x="453" y="5646"/>
                    </a:cubicBezTo>
                    <a:cubicBezTo>
                      <a:pt x="635" y="4799"/>
                      <a:pt x="7151" y="441"/>
                      <a:pt x="9636" y="441"/>
                    </a:cubicBezTo>
                    <a:lnTo>
                      <a:pt x="9706" y="441"/>
                    </a:lnTo>
                    <a:cubicBezTo>
                      <a:pt x="9828" y="430"/>
                      <a:pt x="9929" y="349"/>
                      <a:pt x="9932" y="228"/>
                    </a:cubicBezTo>
                    <a:cubicBezTo>
                      <a:pt x="9939" y="110"/>
                      <a:pt x="9841" y="9"/>
                      <a:pt x="9723" y="2"/>
                    </a:cubicBezTo>
                    <a:cubicBezTo>
                      <a:pt x="9697" y="1"/>
                      <a:pt x="9669" y="1"/>
                      <a:pt x="9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5"/>
              <p:cNvSpPr/>
              <p:nvPr/>
            </p:nvSpPr>
            <p:spPr>
              <a:xfrm>
                <a:off x="7036030" y="1652220"/>
                <a:ext cx="89770" cy="57791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3074" extrusionOk="0">
                    <a:moveTo>
                      <a:pt x="4533" y="1"/>
                    </a:moveTo>
                    <a:cubicBezTo>
                      <a:pt x="4519" y="1"/>
                      <a:pt x="4505" y="2"/>
                      <a:pt x="4491" y="5"/>
                    </a:cubicBezTo>
                    <a:cubicBezTo>
                      <a:pt x="4359" y="32"/>
                      <a:pt x="1237" y="696"/>
                      <a:pt x="58" y="2746"/>
                    </a:cubicBezTo>
                    <a:cubicBezTo>
                      <a:pt x="0" y="2851"/>
                      <a:pt x="34" y="2985"/>
                      <a:pt x="139" y="3046"/>
                    </a:cubicBezTo>
                    <a:cubicBezTo>
                      <a:pt x="172" y="3066"/>
                      <a:pt x="212" y="3073"/>
                      <a:pt x="250" y="3073"/>
                    </a:cubicBezTo>
                    <a:cubicBezTo>
                      <a:pt x="324" y="3073"/>
                      <a:pt x="398" y="3036"/>
                      <a:pt x="439" y="2965"/>
                    </a:cubicBezTo>
                    <a:cubicBezTo>
                      <a:pt x="1521" y="1088"/>
                      <a:pt x="4548" y="440"/>
                      <a:pt x="4578" y="433"/>
                    </a:cubicBezTo>
                    <a:cubicBezTo>
                      <a:pt x="4696" y="410"/>
                      <a:pt x="4774" y="295"/>
                      <a:pt x="4751" y="177"/>
                    </a:cubicBezTo>
                    <a:cubicBezTo>
                      <a:pt x="4726" y="74"/>
                      <a:pt x="4635" y="1"/>
                      <a:pt x="4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5"/>
              <p:cNvSpPr/>
              <p:nvPr/>
            </p:nvSpPr>
            <p:spPr>
              <a:xfrm>
                <a:off x="6501414" y="1703224"/>
                <a:ext cx="1004973" cy="603010"/>
              </a:xfrm>
              <a:custGeom>
                <a:avLst/>
                <a:gdLst/>
                <a:ahLst/>
                <a:cxnLst/>
                <a:rect l="l" t="t" r="r" b="b"/>
                <a:pathLst>
                  <a:path w="53456" h="32075" extrusionOk="0">
                    <a:moveTo>
                      <a:pt x="26962" y="1"/>
                    </a:moveTo>
                    <a:cubicBezTo>
                      <a:pt x="24979" y="1"/>
                      <a:pt x="22992" y="336"/>
                      <a:pt x="21095" y="1008"/>
                    </a:cubicBezTo>
                    <a:cubicBezTo>
                      <a:pt x="12845" y="3924"/>
                      <a:pt x="1" y="11816"/>
                      <a:pt x="6662" y="31922"/>
                    </a:cubicBezTo>
                    <a:cubicBezTo>
                      <a:pt x="6693" y="32017"/>
                      <a:pt x="6780" y="32074"/>
                      <a:pt x="6871" y="32074"/>
                    </a:cubicBezTo>
                    <a:cubicBezTo>
                      <a:pt x="6895" y="32074"/>
                      <a:pt x="6918" y="32070"/>
                      <a:pt x="6939" y="32060"/>
                    </a:cubicBezTo>
                    <a:cubicBezTo>
                      <a:pt x="7054" y="32023"/>
                      <a:pt x="7117" y="31898"/>
                      <a:pt x="7077" y="31784"/>
                    </a:cubicBezTo>
                    <a:cubicBezTo>
                      <a:pt x="533" y="12032"/>
                      <a:pt x="13142" y="4281"/>
                      <a:pt x="21240" y="1419"/>
                    </a:cubicBezTo>
                    <a:cubicBezTo>
                      <a:pt x="23091" y="765"/>
                      <a:pt x="25029" y="438"/>
                      <a:pt x="26963" y="438"/>
                    </a:cubicBezTo>
                    <a:cubicBezTo>
                      <a:pt x="28931" y="438"/>
                      <a:pt x="30894" y="777"/>
                      <a:pt x="32756" y="1456"/>
                    </a:cubicBezTo>
                    <a:cubicBezTo>
                      <a:pt x="40652" y="4328"/>
                      <a:pt x="52922" y="12089"/>
                      <a:pt x="46396" y="31784"/>
                    </a:cubicBezTo>
                    <a:cubicBezTo>
                      <a:pt x="46359" y="31898"/>
                      <a:pt x="46420" y="32023"/>
                      <a:pt x="46535" y="32060"/>
                    </a:cubicBezTo>
                    <a:cubicBezTo>
                      <a:pt x="46558" y="32069"/>
                      <a:pt x="46582" y="32072"/>
                      <a:pt x="46605" y="32072"/>
                    </a:cubicBezTo>
                    <a:cubicBezTo>
                      <a:pt x="46696" y="32072"/>
                      <a:pt x="46781" y="32013"/>
                      <a:pt x="46810" y="31922"/>
                    </a:cubicBezTo>
                    <a:cubicBezTo>
                      <a:pt x="53456" y="11876"/>
                      <a:pt x="40952" y="3971"/>
                      <a:pt x="32908" y="1045"/>
                    </a:cubicBezTo>
                    <a:cubicBezTo>
                      <a:pt x="30997" y="349"/>
                      <a:pt x="28982" y="1"/>
                      <a:pt x="26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5"/>
              <p:cNvSpPr/>
              <p:nvPr/>
            </p:nvSpPr>
            <p:spPr>
              <a:xfrm>
                <a:off x="6735286" y="2005697"/>
                <a:ext cx="180142" cy="105280"/>
              </a:xfrm>
              <a:custGeom>
                <a:avLst/>
                <a:gdLst/>
                <a:ahLst/>
                <a:cxnLst/>
                <a:rect l="l" t="t" r="r" b="b"/>
                <a:pathLst>
                  <a:path w="9582" h="5600" extrusionOk="0">
                    <a:moveTo>
                      <a:pt x="7256" y="1"/>
                    </a:moveTo>
                    <a:cubicBezTo>
                      <a:pt x="5159" y="1"/>
                      <a:pt x="2149" y="2317"/>
                      <a:pt x="712" y="3477"/>
                    </a:cubicBezTo>
                    <a:cubicBezTo>
                      <a:pt x="1" y="4049"/>
                      <a:pt x="185" y="5600"/>
                      <a:pt x="447" y="5600"/>
                    </a:cubicBezTo>
                    <a:cubicBezTo>
                      <a:pt x="452" y="5600"/>
                      <a:pt x="457" y="5599"/>
                      <a:pt x="463" y="5598"/>
                    </a:cubicBezTo>
                    <a:cubicBezTo>
                      <a:pt x="679" y="5548"/>
                      <a:pt x="2353" y="4256"/>
                      <a:pt x="4603" y="3056"/>
                    </a:cubicBezTo>
                    <a:cubicBezTo>
                      <a:pt x="6861" y="1852"/>
                      <a:pt x="9582" y="2671"/>
                      <a:pt x="9296" y="1680"/>
                    </a:cubicBezTo>
                    <a:cubicBezTo>
                      <a:pt x="8942" y="459"/>
                      <a:pt x="8189" y="1"/>
                      <a:pt x="7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5"/>
              <p:cNvSpPr/>
              <p:nvPr/>
            </p:nvSpPr>
            <p:spPr>
              <a:xfrm>
                <a:off x="7097562" y="2005697"/>
                <a:ext cx="180142" cy="105280"/>
              </a:xfrm>
              <a:custGeom>
                <a:avLst/>
                <a:gdLst/>
                <a:ahLst/>
                <a:cxnLst/>
                <a:rect l="l" t="t" r="r" b="b"/>
                <a:pathLst>
                  <a:path w="9582" h="5600" extrusionOk="0">
                    <a:moveTo>
                      <a:pt x="2326" y="1"/>
                    </a:moveTo>
                    <a:cubicBezTo>
                      <a:pt x="1394" y="1"/>
                      <a:pt x="641" y="459"/>
                      <a:pt x="287" y="1680"/>
                    </a:cubicBezTo>
                    <a:cubicBezTo>
                      <a:pt x="1" y="2671"/>
                      <a:pt x="2724" y="1852"/>
                      <a:pt x="4980" y="3056"/>
                    </a:cubicBezTo>
                    <a:cubicBezTo>
                      <a:pt x="7229" y="4256"/>
                      <a:pt x="8908" y="5548"/>
                      <a:pt x="9120" y="5598"/>
                    </a:cubicBezTo>
                    <a:cubicBezTo>
                      <a:pt x="9126" y="5599"/>
                      <a:pt x="9131" y="5600"/>
                      <a:pt x="9136" y="5600"/>
                    </a:cubicBezTo>
                    <a:cubicBezTo>
                      <a:pt x="9397" y="5600"/>
                      <a:pt x="9581" y="4049"/>
                      <a:pt x="8870" y="3477"/>
                    </a:cubicBezTo>
                    <a:cubicBezTo>
                      <a:pt x="7433" y="2317"/>
                      <a:pt x="4424" y="1"/>
                      <a:pt x="23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5"/>
              <p:cNvSpPr/>
              <p:nvPr/>
            </p:nvSpPr>
            <p:spPr>
              <a:xfrm>
                <a:off x="7399828" y="2369139"/>
                <a:ext cx="66872" cy="6689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58" extrusionOk="0">
                    <a:moveTo>
                      <a:pt x="1781" y="0"/>
                    </a:moveTo>
                    <a:cubicBezTo>
                      <a:pt x="796" y="0"/>
                      <a:pt x="1" y="796"/>
                      <a:pt x="1" y="1780"/>
                    </a:cubicBezTo>
                    <a:cubicBezTo>
                      <a:pt x="1" y="2762"/>
                      <a:pt x="796" y="3557"/>
                      <a:pt x="1781" y="3557"/>
                    </a:cubicBezTo>
                    <a:cubicBezTo>
                      <a:pt x="2761" y="3557"/>
                      <a:pt x="3557" y="2762"/>
                      <a:pt x="3557" y="1780"/>
                    </a:cubicBezTo>
                    <a:cubicBezTo>
                      <a:pt x="3557" y="796"/>
                      <a:pt x="2761" y="0"/>
                      <a:pt x="1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5"/>
              <p:cNvSpPr/>
              <p:nvPr/>
            </p:nvSpPr>
            <p:spPr>
              <a:xfrm>
                <a:off x="6540969" y="2369139"/>
                <a:ext cx="66890" cy="66890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3558" extrusionOk="0">
                    <a:moveTo>
                      <a:pt x="1777" y="0"/>
                    </a:moveTo>
                    <a:cubicBezTo>
                      <a:pt x="796" y="0"/>
                      <a:pt x="0" y="796"/>
                      <a:pt x="0" y="1780"/>
                    </a:cubicBezTo>
                    <a:cubicBezTo>
                      <a:pt x="0" y="2762"/>
                      <a:pt x="796" y="3557"/>
                      <a:pt x="1777" y="3557"/>
                    </a:cubicBezTo>
                    <a:cubicBezTo>
                      <a:pt x="2758" y="3557"/>
                      <a:pt x="3557" y="2762"/>
                      <a:pt x="3557" y="1780"/>
                    </a:cubicBezTo>
                    <a:cubicBezTo>
                      <a:pt x="3557" y="796"/>
                      <a:pt x="2758" y="0"/>
                      <a:pt x="17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5"/>
              <p:cNvSpPr/>
              <p:nvPr/>
            </p:nvSpPr>
            <p:spPr>
              <a:xfrm>
                <a:off x="6843292" y="2747433"/>
                <a:ext cx="325278" cy="77870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4142" extrusionOk="0">
                    <a:moveTo>
                      <a:pt x="165" y="1"/>
                    </a:moveTo>
                    <a:cubicBezTo>
                      <a:pt x="128" y="1"/>
                      <a:pt x="91" y="15"/>
                      <a:pt x="61" y="42"/>
                    </a:cubicBezTo>
                    <a:cubicBezTo>
                      <a:pt x="0" y="96"/>
                      <a:pt x="0" y="193"/>
                      <a:pt x="54" y="254"/>
                    </a:cubicBezTo>
                    <a:cubicBezTo>
                      <a:pt x="1156" y="1427"/>
                      <a:pt x="4184" y="4142"/>
                      <a:pt x="8648" y="4142"/>
                    </a:cubicBezTo>
                    <a:lnTo>
                      <a:pt x="8785" y="4142"/>
                    </a:lnTo>
                    <a:cubicBezTo>
                      <a:pt x="13185" y="4088"/>
                      <a:pt x="16165" y="1404"/>
                      <a:pt x="17245" y="254"/>
                    </a:cubicBezTo>
                    <a:cubicBezTo>
                      <a:pt x="17301" y="193"/>
                      <a:pt x="17298" y="96"/>
                      <a:pt x="17237" y="42"/>
                    </a:cubicBezTo>
                    <a:cubicBezTo>
                      <a:pt x="17208" y="15"/>
                      <a:pt x="17171" y="1"/>
                      <a:pt x="17135" y="1"/>
                    </a:cubicBezTo>
                    <a:cubicBezTo>
                      <a:pt x="17095" y="1"/>
                      <a:pt x="17055" y="17"/>
                      <a:pt x="17025" y="49"/>
                    </a:cubicBezTo>
                    <a:cubicBezTo>
                      <a:pt x="15973" y="1172"/>
                      <a:pt x="13064" y="3787"/>
                      <a:pt x="8779" y="3842"/>
                    </a:cubicBezTo>
                    <a:lnTo>
                      <a:pt x="8648" y="3842"/>
                    </a:lnTo>
                    <a:cubicBezTo>
                      <a:pt x="4302" y="3842"/>
                      <a:pt x="1349" y="1195"/>
                      <a:pt x="274" y="49"/>
                    </a:cubicBezTo>
                    <a:cubicBezTo>
                      <a:pt x="244" y="17"/>
                      <a:pt x="205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5"/>
              <p:cNvSpPr/>
              <p:nvPr/>
            </p:nvSpPr>
            <p:spPr>
              <a:xfrm>
                <a:off x="6970230" y="2824832"/>
                <a:ext cx="82983" cy="83002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4415" extrusionOk="0">
                    <a:moveTo>
                      <a:pt x="2209" y="1"/>
                    </a:moveTo>
                    <a:cubicBezTo>
                      <a:pt x="989" y="1"/>
                      <a:pt x="1" y="989"/>
                      <a:pt x="1" y="2209"/>
                    </a:cubicBezTo>
                    <a:cubicBezTo>
                      <a:pt x="1" y="3426"/>
                      <a:pt x="989" y="4414"/>
                      <a:pt x="2209" y="4414"/>
                    </a:cubicBezTo>
                    <a:cubicBezTo>
                      <a:pt x="3426" y="4414"/>
                      <a:pt x="4414" y="3426"/>
                      <a:pt x="4414" y="2209"/>
                    </a:cubicBezTo>
                    <a:cubicBezTo>
                      <a:pt x="4414" y="989"/>
                      <a:pt x="3426" y="1"/>
                      <a:pt x="2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5"/>
              <p:cNvSpPr/>
              <p:nvPr/>
            </p:nvSpPr>
            <p:spPr>
              <a:xfrm>
                <a:off x="6902869" y="2807029"/>
                <a:ext cx="56231" cy="56231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991" extrusionOk="0">
                    <a:moveTo>
                      <a:pt x="1494" y="1"/>
                    </a:moveTo>
                    <a:cubicBezTo>
                      <a:pt x="671" y="1"/>
                      <a:pt x="0" y="668"/>
                      <a:pt x="0" y="1494"/>
                    </a:cubicBezTo>
                    <a:cubicBezTo>
                      <a:pt x="0" y="2320"/>
                      <a:pt x="671" y="2991"/>
                      <a:pt x="1494" y="2991"/>
                    </a:cubicBezTo>
                    <a:cubicBezTo>
                      <a:pt x="2319" y="2991"/>
                      <a:pt x="2991" y="2320"/>
                      <a:pt x="2991" y="1494"/>
                    </a:cubicBezTo>
                    <a:cubicBezTo>
                      <a:pt x="2991" y="668"/>
                      <a:pt x="2319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5"/>
              <p:cNvSpPr/>
              <p:nvPr/>
            </p:nvSpPr>
            <p:spPr>
              <a:xfrm>
                <a:off x="7064418" y="2807029"/>
                <a:ext cx="56231" cy="56231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991" extrusionOk="0">
                    <a:moveTo>
                      <a:pt x="1494" y="1"/>
                    </a:moveTo>
                    <a:cubicBezTo>
                      <a:pt x="668" y="1"/>
                      <a:pt x="1" y="668"/>
                      <a:pt x="1" y="1494"/>
                    </a:cubicBezTo>
                    <a:cubicBezTo>
                      <a:pt x="1" y="2320"/>
                      <a:pt x="668" y="2991"/>
                      <a:pt x="1494" y="2991"/>
                    </a:cubicBezTo>
                    <a:cubicBezTo>
                      <a:pt x="2320" y="2991"/>
                      <a:pt x="2991" y="2320"/>
                      <a:pt x="2991" y="1494"/>
                    </a:cubicBezTo>
                    <a:cubicBezTo>
                      <a:pt x="2991" y="668"/>
                      <a:pt x="232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" name="Google Shape;498;p35"/>
            <p:cNvGrpSpPr/>
            <p:nvPr/>
          </p:nvGrpSpPr>
          <p:grpSpPr>
            <a:xfrm>
              <a:off x="6258160" y="2228628"/>
              <a:ext cx="992226" cy="94714"/>
              <a:chOff x="1640335" y="2228628"/>
              <a:chExt cx="992226" cy="94714"/>
            </a:xfrm>
          </p:grpSpPr>
          <p:sp>
            <p:nvSpPr>
              <p:cNvPr id="499" name="Google Shape;499;p35"/>
              <p:cNvSpPr/>
              <p:nvPr/>
            </p:nvSpPr>
            <p:spPr>
              <a:xfrm>
                <a:off x="1640335" y="2228628"/>
                <a:ext cx="90578" cy="94714"/>
              </a:xfrm>
              <a:custGeom>
                <a:avLst/>
                <a:gdLst/>
                <a:ahLst/>
                <a:cxnLst/>
                <a:rect l="l" t="t" r="r" b="b"/>
                <a:pathLst>
                  <a:path w="4818" h="5038" extrusionOk="0">
                    <a:moveTo>
                      <a:pt x="2267" y="0"/>
                    </a:moveTo>
                    <a:cubicBezTo>
                      <a:pt x="2252" y="0"/>
                      <a:pt x="2237" y="0"/>
                      <a:pt x="2222" y="1"/>
                    </a:cubicBezTo>
                    <a:cubicBezTo>
                      <a:pt x="1672" y="17"/>
                      <a:pt x="1116" y="294"/>
                      <a:pt x="701" y="759"/>
                    </a:cubicBezTo>
                    <a:cubicBezTo>
                      <a:pt x="236" y="1281"/>
                      <a:pt x="0" y="1955"/>
                      <a:pt x="54" y="2613"/>
                    </a:cubicBezTo>
                    <a:lnTo>
                      <a:pt x="422" y="2582"/>
                    </a:lnTo>
                    <a:cubicBezTo>
                      <a:pt x="374" y="2027"/>
                      <a:pt x="576" y="1450"/>
                      <a:pt x="974" y="1005"/>
                    </a:cubicBezTo>
                    <a:cubicBezTo>
                      <a:pt x="1325" y="614"/>
                      <a:pt x="1783" y="385"/>
                      <a:pt x="2235" y="368"/>
                    </a:cubicBezTo>
                    <a:cubicBezTo>
                      <a:pt x="2252" y="367"/>
                      <a:pt x="2270" y="367"/>
                      <a:pt x="2287" y="367"/>
                    </a:cubicBezTo>
                    <a:cubicBezTo>
                      <a:pt x="2723" y="367"/>
                      <a:pt x="3170" y="571"/>
                      <a:pt x="3523" y="924"/>
                    </a:cubicBezTo>
                    <a:cubicBezTo>
                      <a:pt x="3897" y="1298"/>
                      <a:pt x="4123" y="1784"/>
                      <a:pt x="4156" y="2279"/>
                    </a:cubicBezTo>
                    <a:cubicBezTo>
                      <a:pt x="3856" y="2296"/>
                      <a:pt x="3563" y="2438"/>
                      <a:pt x="3324" y="2684"/>
                    </a:cubicBezTo>
                    <a:cubicBezTo>
                      <a:pt x="2997" y="3021"/>
                      <a:pt x="2842" y="3483"/>
                      <a:pt x="2916" y="3914"/>
                    </a:cubicBezTo>
                    <a:cubicBezTo>
                      <a:pt x="2991" y="4342"/>
                      <a:pt x="3280" y="4714"/>
                      <a:pt x="3694" y="4905"/>
                    </a:cubicBezTo>
                    <a:cubicBezTo>
                      <a:pt x="3877" y="4993"/>
                      <a:pt x="4069" y="5037"/>
                      <a:pt x="4254" y="5037"/>
                    </a:cubicBezTo>
                    <a:cubicBezTo>
                      <a:pt x="4453" y="5037"/>
                      <a:pt x="4645" y="4986"/>
                      <a:pt x="4818" y="4888"/>
                    </a:cubicBezTo>
                    <a:lnTo>
                      <a:pt x="4635" y="4568"/>
                    </a:lnTo>
                    <a:cubicBezTo>
                      <a:pt x="4519" y="4635"/>
                      <a:pt x="4388" y="4669"/>
                      <a:pt x="4251" y="4669"/>
                    </a:cubicBezTo>
                    <a:cubicBezTo>
                      <a:pt x="4120" y="4669"/>
                      <a:pt x="3984" y="4638"/>
                      <a:pt x="3850" y="4575"/>
                    </a:cubicBezTo>
                    <a:cubicBezTo>
                      <a:pt x="3543" y="4430"/>
                      <a:pt x="3330" y="4160"/>
                      <a:pt x="3277" y="3850"/>
                    </a:cubicBezTo>
                    <a:cubicBezTo>
                      <a:pt x="3226" y="3540"/>
                      <a:pt x="3344" y="3189"/>
                      <a:pt x="3590" y="2940"/>
                    </a:cubicBezTo>
                    <a:cubicBezTo>
                      <a:pt x="3772" y="2750"/>
                      <a:pt x="3996" y="2646"/>
                      <a:pt x="4217" y="2646"/>
                    </a:cubicBezTo>
                    <a:cubicBezTo>
                      <a:pt x="4251" y="2646"/>
                      <a:pt x="4285" y="2649"/>
                      <a:pt x="4318" y="2654"/>
                    </a:cubicBezTo>
                    <a:lnTo>
                      <a:pt x="4521" y="2680"/>
                    </a:lnTo>
                    <a:lnTo>
                      <a:pt x="4528" y="2475"/>
                    </a:lnTo>
                    <a:cubicBezTo>
                      <a:pt x="4544" y="1817"/>
                      <a:pt x="4275" y="1157"/>
                      <a:pt x="3783" y="664"/>
                    </a:cubicBezTo>
                    <a:cubicBezTo>
                      <a:pt x="3353" y="238"/>
                      <a:pt x="2802" y="0"/>
                      <a:pt x="2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5"/>
              <p:cNvSpPr/>
              <p:nvPr/>
            </p:nvSpPr>
            <p:spPr>
              <a:xfrm>
                <a:off x="2541908" y="2228628"/>
                <a:ext cx="90654" cy="94714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5038" extrusionOk="0">
                    <a:moveTo>
                      <a:pt x="2561" y="0"/>
                    </a:moveTo>
                    <a:cubicBezTo>
                      <a:pt x="2022" y="0"/>
                      <a:pt x="1468" y="236"/>
                      <a:pt x="1039" y="664"/>
                    </a:cubicBezTo>
                    <a:cubicBezTo>
                      <a:pt x="547" y="1157"/>
                      <a:pt x="273" y="1817"/>
                      <a:pt x="293" y="2475"/>
                    </a:cubicBezTo>
                    <a:lnTo>
                      <a:pt x="297" y="2680"/>
                    </a:lnTo>
                    <a:lnTo>
                      <a:pt x="502" y="2654"/>
                    </a:lnTo>
                    <a:cubicBezTo>
                      <a:pt x="534" y="2649"/>
                      <a:pt x="566" y="2647"/>
                      <a:pt x="598" y="2647"/>
                    </a:cubicBezTo>
                    <a:cubicBezTo>
                      <a:pt x="819" y="2647"/>
                      <a:pt x="1045" y="2749"/>
                      <a:pt x="1230" y="2940"/>
                    </a:cubicBezTo>
                    <a:cubicBezTo>
                      <a:pt x="1477" y="3193"/>
                      <a:pt x="1594" y="3540"/>
                      <a:pt x="1541" y="3850"/>
                    </a:cubicBezTo>
                    <a:cubicBezTo>
                      <a:pt x="1490" y="4160"/>
                      <a:pt x="1275" y="4430"/>
                      <a:pt x="971" y="4575"/>
                    </a:cubicBezTo>
                    <a:cubicBezTo>
                      <a:pt x="837" y="4638"/>
                      <a:pt x="700" y="4669"/>
                      <a:pt x="569" y="4669"/>
                    </a:cubicBezTo>
                    <a:cubicBezTo>
                      <a:pt x="432" y="4669"/>
                      <a:pt x="301" y="4635"/>
                      <a:pt x="186" y="4568"/>
                    </a:cubicBezTo>
                    <a:lnTo>
                      <a:pt x="1" y="4888"/>
                    </a:lnTo>
                    <a:cubicBezTo>
                      <a:pt x="172" y="4986"/>
                      <a:pt x="368" y="5037"/>
                      <a:pt x="567" y="5037"/>
                    </a:cubicBezTo>
                    <a:cubicBezTo>
                      <a:pt x="752" y="5037"/>
                      <a:pt x="941" y="4993"/>
                      <a:pt x="1126" y="4905"/>
                    </a:cubicBezTo>
                    <a:cubicBezTo>
                      <a:pt x="1541" y="4714"/>
                      <a:pt x="1831" y="4342"/>
                      <a:pt x="1905" y="3914"/>
                    </a:cubicBezTo>
                    <a:cubicBezTo>
                      <a:pt x="1976" y="3483"/>
                      <a:pt x="1824" y="3021"/>
                      <a:pt x="1493" y="2684"/>
                    </a:cubicBezTo>
                    <a:cubicBezTo>
                      <a:pt x="1258" y="2438"/>
                      <a:pt x="961" y="2296"/>
                      <a:pt x="664" y="2279"/>
                    </a:cubicBezTo>
                    <a:cubicBezTo>
                      <a:pt x="698" y="1784"/>
                      <a:pt x="924" y="1298"/>
                      <a:pt x="1298" y="924"/>
                    </a:cubicBezTo>
                    <a:cubicBezTo>
                      <a:pt x="1652" y="571"/>
                      <a:pt x="2098" y="367"/>
                      <a:pt x="2534" y="367"/>
                    </a:cubicBezTo>
                    <a:cubicBezTo>
                      <a:pt x="2551" y="367"/>
                      <a:pt x="2568" y="367"/>
                      <a:pt x="2586" y="368"/>
                    </a:cubicBezTo>
                    <a:cubicBezTo>
                      <a:pt x="3038" y="385"/>
                      <a:pt x="3496" y="614"/>
                      <a:pt x="3847" y="1005"/>
                    </a:cubicBezTo>
                    <a:cubicBezTo>
                      <a:pt x="4244" y="1450"/>
                      <a:pt x="4443" y="2027"/>
                      <a:pt x="4400" y="2582"/>
                    </a:cubicBezTo>
                    <a:lnTo>
                      <a:pt x="4767" y="2613"/>
                    </a:lnTo>
                    <a:cubicBezTo>
                      <a:pt x="4821" y="1955"/>
                      <a:pt x="4585" y="1281"/>
                      <a:pt x="4120" y="759"/>
                    </a:cubicBezTo>
                    <a:cubicBezTo>
                      <a:pt x="3702" y="297"/>
                      <a:pt x="3149" y="17"/>
                      <a:pt x="2596" y="1"/>
                    </a:cubicBezTo>
                    <a:cubicBezTo>
                      <a:pt x="2584" y="0"/>
                      <a:pt x="2573" y="0"/>
                      <a:pt x="25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ctrTitle"/>
          </p:nvPr>
        </p:nvSpPr>
        <p:spPr>
          <a:xfrm>
            <a:off x="1743075" y="552650"/>
            <a:ext cx="5658000" cy="5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WARNING SIGNS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06" name="Google Shape;506;p36"/>
          <p:cNvSpPr txBox="1"/>
          <p:nvPr/>
        </p:nvSpPr>
        <p:spPr>
          <a:xfrm>
            <a:off x="5859788" y="3775350"/>
            <a:ext cx="20484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04. Difficulty or trouble when breathing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7" name="Google Shape;507;p36"/>
          <p:cNvSpPr txBox="1"/>
          <p:nvPr/>
        </p:nvSpPr>
        <p:spPr>
          <a:xfrm>
            <a:off x="1261013" y="3775350"/>
            <a:ext cx="20484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02. Persistent pressure in the chest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8" name="Google Shape;508;p36"/>
          <p:cNvSpPr txBox="1"/>
          <p:nvPr/>
        </p:nvSpPr>
        <p:spPr>
          <a:xfrm>
            <a:off x="6007600" y="1999175"/>
            <a:ext cx="20484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03. Confusion or inability to wake up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9" name="Google Shape;509;p36"/>
          <p:cNvSpPr txBox="1"/>
          <p:nvPr/>
        </p:nvSpPr>
        <p:spPr>
          <a:xfrm>
            <a:off x="1261025" y="2586400"/>
            <a:ext cx="20484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01. Lips or face suddenly turning bluish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10" name="Google Shape;510;p36"/>
          <p:cNvCxnSpPr>
            <a:stCxn id="511" idx="2"/>
            <a:endCxn id="509" idx="3"/>
          </p:cNvCxnSpPr>
          <p:nvPr/>
        </p:nvCxnSpPr>
        <p:spPr>
          <a:xfrm rot="10800000">
            <a:off x="3309350" y="2810800"/>
            <a:ext cx="118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36"/>
          <p:cNvCxnSpPr>
            <a:stCxn id="513" idx="2"/>
            <a:endCxn id="507" idx="3"/>
          </p:cNvCxnSpPr>
          <p:nvPr/>
        </p:nvCxnSpPr>
        <p:spPr>
          <a:xfrm rot="10800000">
            <a:off x="3309414" y="3999751"/>
            <a:ext cx="67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36"/>
          <p:cNvCxnSpPr>
            <a:stCxn id="515" idx="6"/>
            <a:endCxn id="506" idx="1"/>
          </p:cNvCxnSpPr>
          <p:nvPr/>
        </p:nvCxnSpPr>
        <p:spPr>
          <a:xfrm>
            <a:off x="5152814" y="3999751"/>
            <a:ext cx="70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16" name="Google Shape;516;p36"/>
          <p:cNvCxnSpPr>
            <a:stCxn id="517" idx="6"/>
            <a:endCxn id="508" idx="1"/>
          </p:cNvCxnSpPr>
          <p:nvPr/>
        </p:nvCxnSpPr>
        <p:spPr>
          <a:xfrm>
            <a:off x="4647350" y="2223575"/>
            <a:ext cx="1360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518" name="Google Shape;518;p36"/>
          <p:cNvGrpSpPr/>
          <p:nvPr/>
        </p:nvGrpSpPr>
        <p:grpSpPr>
          <a:xfrm>
            <a:off x="3816706" y="1637925"/>
            <a:ext cx="1510524" cy="2895733"/>
            <a:chOff x="3816706" y="1637925"/>
            <a:chExt cx="1510524" cy="2895733"/>
          </a:xfrm>
        </p:grpSpPr>
        <p:sp>
          <p:nvSpPr>
            <p:cNvPr id="519" name="Google Shape;519;p36"/>
            <p:cNvSpPr/>
            <p:nvPr/>
          </p:nvSpPr>
          <p:spPr>
            <a:xfrm>
              <a:off x="3816706" y="3501521"/>
              <a:ext cx="608822" cy="1032136"/>
            </a:xfrm>
            <a:custGeom>
              <a:avLst/>
              <a:gdLst/>
              <a:ahLst/>
              <a:cxnLst/>
              <a:rect l="l" t="t" r="r" b="b"/>
              <a:pathLst>
                <a:path w="25786" h="43715" extrusionOk="0">
                  <a:moveTo>
                    <a:pt x="10406" y="0"/>
                  </a:moveTo>
                  <a:cubicBezTo>
                    <a:pt x="4658" y="0"/>
                    <a:pt x="0" y="4658"/>
                    <a:pt x="0" y="10401"/>
                  </a:cubicBezTo>
                  <a:lnTo>
                    <a:pt x="0" y="43715"/>
                  </a:lnTo>
                  <a:lnTo>
                    <a:pt x="15331" y="43715"/>
                  </a:lnTo>
                  <a:cubicBezTo>
                    <a:pt x="21104" y="43715"/>
                    <a:pt x="25785" y="39033"/>
                    <a:pt x="25785" y="33265"/>
                  </a:cubicBezTo>
                  <a:lnTo>
                    <a:pt x="257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4718503" y="3501521"/>
              <a:ext cx="608728" cy="1032136"/>
            </a:xfrm>
            <a:custGeom>
              <a:avLst/>
              <a:gdLst/>
              <a:ahLst/>
              <a:cxnLst/>
              <a:rect l="l" t="t" r="r" b="b"/>
              <a:pathLst>
                <a:path w="25782" h="43715" extrusionOk="0">
                  <a:moveTo>
                    <a:pt x="1" y="0"/>
                  </a:moveTo>
                  <a:lnTo>
                    <a:pt x="1" y="33265"/>
                  </a:lnTo>
                  <a:cubicBezTo>
                    <a:pt x="1" y="39033"/>
                    <a:pt x="4678" y="43715"/>
                    <a:pt x="10450" y="43715"/>
                  </a:cubicBezTo>
                  <a:lnTo>
                    <a:pt x="25781" y="43715"/>
                  </a:lnTo>
                  <a:lnTo>
                    <a:pt x="25781" y="10401"/>
                  </a:lnTo>
                  <a:cubicBezTo>
                    <a:pt x="25781" y="4658"/>
                    <a:pt x="21124" y="0"/>
                    <a:pt x="15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1" name="Google Shape;521;p36"/>
            <p:cNvGrpSpPr/>
            <p:nvPr/>
          </p:nvGrpSpPr>
          <p:grpSpPr>
            <a:xfrm>
              <a:off x="4107669" y="2886241"/>
              <a:ext cx="928775" cy="1130635"/>
              <a:chOff x="4186200" y="3123125"/>
              <a:chExt cx="771600" cy="939300"/>
            </a:xfrm>
          </p:grpSpPr>
          <p:cxnSp>
            <p:nvCxnSpPr>
              <p:cNvPr id="522" name="Google Shape;522;p36"/>
              <p:cNvCxnSpPr/>
              <p:nvPr/>
            </p:nvCxnSpPr>
            <p:spPr>
              <a:xfrm>
                <a:off x="4186200" y="4052900"/>
                <a:ext cx="771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36"/>
              <p:cNvCxnSpPr/>
              <p:nvPr/>
            </p:nvCxnSpPr>
            <p:spPr>
              <a:xfrm rot="10800000">
                <a:off x="4576775" y="3123125"/>
                <a:ext cx="0" cy="939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24" name="Google Shape;524;p36"/>
            <p:cNvSpPr/>
            <p:nvPr/>
          </p:nvSpPr>
          <p:spPr>
            <a:xfrm>
              <a:off x="4096204" y="3670240"/>
              <a:ext cx="49833" cy="4983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5115196" y="4352437"/>
              <a:ext cx="49833" cy="4983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922811" y="4249250"/>
              <a:ext cx="49833" cy="4983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4817100" y="3830874"/>
              <a:ext cx="49833" cy="49833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3931297" y="3839360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4266648" y="4125901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096204" y="4402271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5189585" y="3747127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4825586" y="4158762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5165029" y="4093040"/>
              <a:ext cx="32861" cy="328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4108250" y="1916850"/>
              <a:ext cx="925375" cy="1115200"/>
            </a:xfrm>
            <a:custGeom>
              <a:avLst/>
              <a:gdLst/>
              <a:ahLst/>
              <a:cxnLst/>
              <a:rect l="l" t="t" r="r" b="b"/>
              <a:pathLst>
                <a:path w="37015" h="44608" extrusionOk="0">
                  <a:moveTo>
                    <a:pt x="18507" y="0"/>
                  </a:moveTo>
                  <a:cubicBezTo>
                    <a:pt x="8285" y="0"/>
                    <a:pt x="0" y="8929"/>
                    <a:pt x="0" y="19948"/>
                  </a:cubicBezTo>
                  <a:cubicBezTo>
                    <a:pt x="0" y="36591"/>
                    <a:pt x="8285" y="44608"/>
                    <a:pt x="18507" y="44608"/>
                  </a:cubicBezTo>
                  <a:cubicBezTo>
                    <a:pt x="28725" y="44608"/>
                    <a:pt x="37014" y="37481"/>
                    <a:pt x="37014" y="19948"/>
                  </a:cubicBezTo>
                  <a:cubicBezTo>
                    <a:pt x="37014" y="8929"/>
                    <a:pt x="28725" y="0"/>
                    <a:pt x="18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3907500" y="2438750"/>
              <a:ext cx="347600" cy="372450"/>
            </a:xfrm>
            <a:custGeom>
              <a:avLst/>
              <a:gdLst/>
              <a:ahLst/>
              <a:cxnLst/>
              <a:rect l="l" t="t" r="r" b="b"/>
              <a:pathLst>
                <a:path w="13904" h="14898" extrusionOk="0">
                  <a:moveTo>
                    <a:pt x="6276" y="0"/>
                  </a:moveTo>
                  <a:cubicBezTo>
                    <a:pt x="5655" y="0"/>
                    <a:pt x="5034" y="118"/>
                    <a:pt x="4433" y="366"/>
                  </a:cubicBezTo>
                  <a:cubicBezTo>
                    <a:pt x="1359" y="1636"/>
                    <a:pt x="1" y="5836"/>
                    <a:pt x="1391" y="9749"/>
                  </a:cubicBezTo>
                  <a:cubicBezTo>
                    <a:pt x="2511" y="12896"/>
                    <a:pt x="5074" y="14897"/>
                    <a:pt x="7635" y="14897"/>
                  </a:cubicBezTo>
                  <a:cubicBezTo>
                    <a:pt x="8254" y="14897"/>
                    <a:pt x="8873" y="14780"/>
                    <a:pt x="9472" y="14534"/>
                  </a:cubicBezTo>
                  <a:cubicBezTo>
                    <a:pt x="12541" y="13263"/>
                    <a:pt x="13904" y="9063"/>
                    <a:pt x="12513" y="5151"/>
                  </a:cubicBezTo>
                  <a:cubicBezTo>
                    <a:pt x="11394" y="2002"/>
                    <a:pt x="8834" y="0"/>
                    <a:pt x="6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888700" y="2438750"/>
              <a:ext cx="347725" cy="372450"/>
            </a:xfrm>
            <a:custGeom>
              <a:avLst/>
              <a:gdLst/>
              <a:ahLst/>
              <a:cxnLst/>
              <a:rect l="l" t="t" r="r" b="b"/>
              <a:pathLst>
                <a:path w="13909" h="14898" extrusionOk="0">
                  <a:moveTo>
                    <a:pt x="7634" y="0"/>
                  </a:moveTo>
                  <a:cubicBezTo>
                    <a:pt x="5075" y="0"/>
                    <a:pt x="2515" y="2002"/>
                    <a:pt x="1396" y="5151"/>
                  </a:cubicBezTo>
                  <a:cubicBezTo>
                    <a:pt x="0" y="9063"/>
                    <a:pt x="1363" y="13263"/>
                    <a:pt x="4438" y="14534"/>
                  </a:cubicBezTo>
                  <a:cubicBezTo>
                    <a:pt x="5036" y="14780"/>
                    <a:pt x="5655" y="14897"/>
                    <a:pt x="6275" y="14897"/>
                  </a:cubicBezTo>
                  <a:cubicBezTo>
                    <a:pt x="8835" y="14897"/>
                    <a:pt x="11398" y="12896"/>
                    <a:pt x="12517" y="9749"/>
                  </a:cubicBezTo>
                  <a:cubicBezTo>
                    <a:pt x="13908" y="5836"/>
                    <a:pt x="12545" y="1636"/>
                    <a:pt x="9477" y="366"/>
                  </a:cubicBezTo>
                  <a:cubicBezTo>
                    <a:pt x="8876" y="118"/>
                    <a:pt x="8255" y="0"/>
                    <a:pt x="7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3966600" y="2530350"/>
              <a:ext cx="150925" cy="157600"/>
            </a:xfrm>
            <a:custGeom>
              <a:avLst/>
              <a:gdLst/>
              <a:ahLst/>
              <a:cxnLst/>
              <a:rect l="l" t="t" r="r" b="b"/>
              <a:pathLst>
                <a:path w="6037" h="6304" extrusionOk="0">
                  <a:moveTo>
                    <a:pt x="2881" y="0"/>
                  </a:moveTo>
                  <a:cubicBezTo>
                    <a:pt x="2848" y="0"/>
                    <a:pt x="2815" y="1"/>
                    <a:pt x="2782" y="3"/>
                  </a:cubicBezTo>
                  <a:cubicBezTo>
                    <a:pt x="2092" y="21"/>
                    <a:pt x="1402" y="369"/>
                    <a:pt x="882" y="948"/>
                  </a:cubicBezTo>
                  <a:cubicBezTo>
                    <a:pt x="298" y="1602"/>
                    <a:pt x="1" y="2446"/>
                    <a:pt x="71" y="3267"/>
                  </a:cubicBezTo>
                  <a:lnTo>
                    <a:pt x="529" y="3229"/>
                  </a:lnTo>
                  <a:cubicBezTo>
                    <a:pt x="469" y="2534"/>
                    <a:pt x="724" y="1815"/>
                    <a:pt x="1225" y="1254"/>
                  </a:cubicBezTo>
                  <a:cubicBezTo>
                    <a:pt x="1661" y="768"/>
                    <a:pt x="2236" y="475"/>
                    <a:pt x="2797" y="462"/>
                  </a:cubicBezTo>
                  <a:cubicBezTo>
                    <a:pt x="2808" y="462"/>
                    <a:pt x="2819" y="462"/>
                    <a:pt x="2830" y="462"/>
                  </a:cubicBezTo>
                  <a:cubicBezTo>
                    <a:pt x="3385" y="462"/>
                    <a:pt x="3960" y="707"/>
                    <a:pt x="4410" y="1157"/>
                  </a:cubicBezTo>
                  <a:cubicBezTo>
                    <a:pt x="4883" y="1626"/>
                    <a:pt x="5161" y="2232"/>
                    <a:pt x="5207" y="2854"/>
                  </a:cubicBezTo>
                  <a:cubicBezTo>
                    <a:pt x="4832" y="2878"/>
                    <a:pt x="4466" y="3053"/>
                    <a:pt x="4164" y="3359"/>
                  </a:cubicBezTo>
                  <a:cubicBezTo>
                    <a:pt x="3752" y="3781"/>
                    <a:pt x="3561" y="4356"/>
                    <a:pt x="3655" y="4898"/>
                  </a:cubicBezTo>
                  <a:cubicBezTo>
                    <a:pt x="3743" y="5431"/>
                    <a:pt x="4109" y="5899"/>
                    <a:pt x="4628" y="6141"/>
                  </a:cubicBezTo>
                  <a:cubicBezTo>
                    <a:pt x="4860" y="6252"/>
                    <a:pt x="5096" y="6303"/>
                    <a:pt x="5328" y="6303"/>
                  </a:cubicBezTo>
                  <a:cubicBezTo>
                    <a:pt x="5578" y="6303"/>
                    <a:pt x="5819" y="6243"/>
                    <a:pt x="6037" y="6117"/>
                  </a:cubicBezTo>
                  <a:lnTo>
                    <a:pt x="5805" y="5719"/>
                  </a:lnTo>
                  <a:cubicBezTo>
                    <a:pt x="5662" y="5802"/>
                    <a:pt x="5499" y="5843"/>
                    <a:pt x="5328" y="5843"/>
                  </a:cubicBezTo>
                  <a:cubicBezTo>
                    <a:pt x="5162" y="5843"/>
                    <a:pt x="4990" y="5804"/>
                    <a:pt x="4823" y="5724"/>
                  </a:cubicBezTo>
                  <a:cubicBezTo>
                    <a:pt x="4438" y="5548"/>
                    <a:pt x="4173" y="5208"/>
                    <a:pt x="4109" y="4819"/>
                  </a:cubicBezTo>
                  <a:cubicBezTo>
                    <a:pt x="4039" y="4430"/>
                    <a:pt x="4192" y="3995"/>
                    <a:pt x="4494" y="3679"/>
                  </a:cubicBezTo>
                  <a:cubicBezTo>
                    <a:pt x="4729" y="3439"/>
                    <a:pt x="5016" y="3310"/>
                    <a:pt x="5293" y="3310"/>
                  </a:cubicBezTo>
                  <a:cubicBezTo>
                    <a:pt x="5331" y="3310"/>
                    <a:pt x="5369" y="3312"/>
                    <a:pt x="5407" y="3317"/>
                  </a:cubicBezTo>
                  <a:lnTo>
                    <a:pt x="5662" y="3355"/>
                  </a:lnTo>
                  <a:lnTo>
                    <a:pt x="5671" y="3100"/>
                  </a:lnTo>
                  <a:cubicBezTo>
                    <a:pt x="5694" y="2270"/>
                    <a:pt x="5356" y="1444"/>
                    <a:pt x="4740" y="833"/>
                  </a:cubicBezTo>
                  <a:cubicBezTo>
                    <a:pt x="4214" y="307"/>
                    <a:pt x="3541" y="0"/>
                    <a:pt x="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5024300" y="2530350"/>
              <a:ext cx="150800" cy="157600"/>
            </a:xfrm>
            <a:custGeom>
              <a:avLst/>
              <a:gdLst/>
              <a:ahLst/>
              <a:cxnLst/>
              <a:rect l="l" t="t" r="r" b="b"/>
              <a:pathLst>
                <a:path w="6032" h="6304" extrusionOk="0">
                  <a:moveTo>
                    <a:pt x="3164" y="1"/>
                  </a:moveTo>
                  <a:cubicBezTo>
                    <a:pt x="2500" y="1"/>
                    <a:pt x="1828" y="304"/>
                    <a:pt x="1299" y="833"/>
                  </a:cubicBezTo>
                  <a:cubicBezTo>
                    <a:pt x="683" y="1444"/>
                    <a:pt x="344" y="2270"/>
                    <a:pt x="367" y="3100"/>
                  </a:cubicBezTo>
                  <a:lnTo>
                    <a:pt x="372" y="3355"/>
                  </a:lnTo>
                  <a:lnTo>
                    <a:pt x="627" y="3317"/>
                  </a:lnTo>
                  <a:cubicBezTo>
                    <a:pt x="665" y="3312"/>
                    <a:pt x="704" y="3310"/>
                    <a:pt x="742" y="3310"/>
                  </a:cubicBezTo>
                  <a:cubicBezTo>
                    <a:pt x="1022" y="3310"/>
                    <a:pt x="1308" y="3439"/>
                    <a:pt x="1540" y="3679"/>
                  </a:cubicBezTo>
                  <a:cubicBezTo>
                    <a:pt x="1846" y="3995"/>
                    <a:pt x="1994" y="4430"/>
                    <a:pt x="1930" y="4819"/>
                  </a:cubicBezTo>
                  <a:cubicBezTo>
                    <a:pt x="1864" y="5208"/>
                    <a:pt x="1596" y="5548"/>
                    <a:pt x="1215" y="5724"/>
                  </a:cubicBezTo>
                  <a:cubicBezTo>
                    <a:pt x="1046" y="5804"/>
                    <a:pt x="874" y="5843"/>
                    <a:pt x="709" y="5843"/>
                  </a:cubicBezTo>
                  <a:cubicBezTo>
                    <a:pt x="539" y="5843"/>
                    <a:pt x="376" y="5802"/>
                    <a:pt x="233" y="5719"/>
                  </a:cubicBezTo>
                  <a:lnTo>
                    <a:pt x="0" y="6117"/>
                  </a:lnTo>
                  <a:cubicBezTo>
                    <a:pt x="219" y="6243"/>
                    <a:pt x="460" y="6303"/>
                    <a:pt x="710" y="6303"/>
                  </a:cubicBezTo>
                  <a:cubicBezTo>
                    <a:pt x="942" y="6303"/>
                    <a:pt x="1179" y="6252"/>
                    <a:pt x="1410" y="6141"/>
                  </a:cubicBezTo>
                  <a:cubicBezTo>
                    <a:pt x="1930" y="5899"/>
                    <a:pt x="2291" y="5431"/>
                    <a:pt x="2384" y="4898"/>
                  </a:cubicBezTo>
                  <a:cubicBezTo>
                    <a:pt x="2476" y="4356"/>
                    <a:pt x="2281" y="3781"/>
                    <a:pt x="1869" y="3359"/>
                  </a:cubicBezTo>
                  <a:cubicBezTo>
                    <a:pt x="1573" y="3053"/>
                    <a:pt x="1207" y="2878"/>
                    <a:pt x="830" y="2854"/>
                  </a:cubicBezTo>
                  <a:cubicBezTo>
                    <a:pt x="873" y="2232"/>
                    <a:pt x="1155" y="1626"/>
                    <a:pt x="1624" y="1157"/>
                  </a:cubicBezTo>
                  <a:cubicBezTo>
                    <a:pt x="2078" y="707"/>
                    <a:pt x="2652" y="462"/>
                    <a:pt x="3204" y="462"/>
                  </a:cubicBezTo>
                  <a:cubicBezTo>
                    <a:pt x="3215" y="462"/>
                    <a:pt x="3226" y="462"/>
                    <a:pt x="3237" y="462"/>
                  </a:cubicBezTo>
                  <a:cubicBezTo>
                    <a:pt x="3802" y="475"/>
                    <a:pt x="4378" y="768"/>
                    <a:pt x="4813" y="1254"/>
                  </a:cubicBezTo>
                  <a:cubicBezTo>
                    <a:pt x="5313" y="1815"/>
                    <a:pt x="5564" y="2534"/>
                    <a:pt x="5508" y="3229"/>
                  </a:cubicBezTo>
                  <a:lnTo>
                    <a:pt x="5967" y="3267"/>
                  </a:lnTo>
                  <a:cubicBezTo>
                    <a:pt x="6032" y="2446"/>
                    <a:pt x="5741" y="1602"/>
                    <a:pt x="5156" y="948"/>
                  </a:cubicBezTo>
                  <a:cubicBezTo>
                    <a:pt x="4637" y="369"/>
                    <a:pt x="3941" y="21"/>
                    <a:pt x="3250" y="3"/>
                  </a:cubicBezTo>
                  <a:cubicBezTo>
                    <a:pt x="3222" y="1"/>
                    <a:pt x="3193" y="1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3996975" y="1637925"/>
              <a:ext cx="1175250" cy="809525"/>
            </a:xfrm>
            <a:custGeom>
              <a:avLst/>
              <a:gdLst/>
              <a:ahLst/>
              <a:cxnLst/>
              <a:rect l="l" t="t" r="r" b="b"/>
              <a:pathLst>
                <a:path w="47010" h="32381" extrusionOk="0">
                  <a:moveTo>
                    <a:pt x="29949" y="1"/>
                  </a:moveTo>
                  <a:cubicBezTo>
                    <a:pt x="29702" y="1"/>
                    <a:pt x="29450" y="8"/>
                    <a:pt x="29193" y="22"/>
                  </a:cubicBezTo>
                  <a:cubicBezTo>
                    <a:pt x="26629" y="161"/>
                    <a:pt x="23570" y="1208"/>
                    <a:pt x="22453" y="3722"/>
                  </a:cubicBezTo>
                  <a:cubicBezTo>
                    <a:pt x="20952" y="2428"/>
                    <a:pt x="18967" y="1723"/>
                    <a:pt x="16987" y="1723"/>
                  </a:cubicBezTo>
                  <a:cubicBezTo>
                    <a:pt x="16276" y="1723"/>
                    <a:pt x="15565" y="1814"/>
                    <a:pt x="14878" y="2001"/>
                  </a:cubicBezTo>
                  <a:cubicBezTo>
                    <a:pt x="12259" y="2715"/>
                    <a:pt x="10066" y="4820"/>
                    <a:pt x="9217" y="7398"/>
                  </a:cubicBezTo>
                  <a:cubicBezTo>
                    <a:pt x="8470" y="7070"/>
                    <a:pt x="7648" y="6905"/>
                    <a:pt x="6805" y="6905"/>
                  </a:cubicBezTo>
                  <a:cubicBezTo>
                    <a:pt x="5990" y="6905"/>
                    <a:pt x="5154" y="7060"/>
                    <a:pt x="4345" y="7370"/>
                  </a:cubicBezTo>
                  <a:cubicBezTo>
                    <a:pt x="2607" y="8033"/>
                    <a:pt x="1253" y="9317"/>
                    <a:pt x="626" y="10888"/>
                  </a:cubicBezTo>
                  <a:cubicBezTo>
                    <a:pt x="1" y="12460"/>
                    <a:pt x="103" y="14324"/>
                    <a:pt x="904" y="15997"/>
                  </a:cubicBezTo>
                  <a:cubicBezTo>
                    <a:pt x="1683" y="17615"/>
                    <a:pt x="3001" y="18830"/>
                    <a:pt x="4544" y="19358"/>
                  </a:cubicBezTo>
                  <a:cubicBezTo>
                    <a:pt x="4432" y="21518"/>
                    <a:pt x="4409" y="23683"/>
                    <a:pt x="4387" y="25779"/>
                  </a:cubicBezTo>
                  <a:cubicBezTo>
                    <a:pt x="4368" y="27926"/>
                    <a:pt x="4345" y="30146"/>
                    <a:pt x="4224" y="32353"/>
                  </a:cubicBezTo>
                  <a:lnTo>
                    <a:pt x="4683" y="32381"/>
                  </a:lnTo>
                  <a:cubicBezTo>
                    <a:pt x="4804" y="30164"/>
                    <a:pt x="4826" y="27934"/>
                    <a:pt x="4850" y="25784"/>
                  </a:cubicBezTo>
                  <a:cubicBezTo>
                    <a:pt x="4873" y="23638"/>
                    <a:pt x="4896" y="21412"/>
                    <a:pt x="5017" y="19205"/>
                  </a:cubicBezTo>
                  <a:lnTo>
                    <a:pt x="5027" y="19029"/>
                  </a:lnTo>
                  <a:lnTo>
                    <a:pt x="4850" y="18973"/>
                  </a:lnTo>
                  <a:cubicBezTo>
                    <a:pt x="3358" y="18519"/>
                    <a:pt x="2068" y="17360"/>
                    <a:pt x="1322" y="15798"/>
                  </a:cubicBezTo>
                  <a:cubicBezTo>
                    <a:pt x="571" y="14240"/>
                    <a:pt x="474" y="12511"/>
                    <a:pt x="1053" y="11059"/>
                  </a:cubicBezTo>
                  <a:cubicBezTo>
                    <a:pt x="1633" y="9604"/>
                    <a:pt x="2894" y="8417"/>
                    <a:pt x="4507" y="7800"/>
                  </a:cubicBezTo>
                  <a:cubicBezTo>
                    <a:pt x="5263" y="7510"/>
                    <a:pt x="6043" y="7366"/>
                    <a:pt x="6803" y="7366"/>
                  </a:cubicBezTo>
                  <a:cubicBezTo>
                    <a:pt x="7669" y="7366"/>
                    <a:pt x="8508" y="7553"/>
                    <a:pt x="9255" y="7926"/>
                  </a:cubicBezTo>
                  <a:lnTo>
                    <a:pt x="9505" y="8046"/>
                  </a:lnTo>
                  <a:lnTo>
                    <a:pt x="9578" y="7783"/>
                  </a:lnTo>
                  <a:cubicBezTo>
                    <a:pt x="10320" y="5237"/>
                    <a:pt x="12443" y="3142"/>
                    <a:pt x="15002" y="2446"/>
                  </a:cubicBezTo>
                  <a:cubicBezTo>
                    <a:pt x="15652" y="2269"/>
                    <a:pt x="16323" y="2182"/>
                    <a:pt x="16995" y="2182"/>
                  </a:cubicBezTo>
                  <a:cubicBezTo>
                    <a:pt x="18967" y="2182"/>
                    <a:pt x="20945" y="2925"/>
                    <a:pt x="22384" y="4278"/>
                  </a:cubicBezTo>
                  <a:lnTo>
                    <a:pt x="22638" y="4518"/>
                  </a:lnTo>
                  <a:lnTo>
                    <a:pt x="22759" y="4189"/>
                  </a:lnTo>
                  <a:cubicBezTo>
                    <a:pt x="23676" y="1663"/>
                    <a:pt x="26699" y="615"/>
                    <a:pt x="29221" y="480"/>
                  </a:cubicBezTo>
                  <a:cubicBezTo>
                    <a:pt x="29466" y="467"/>
                    <a:pt x="29706" y="461"/>
                    <a:pt x="29940" y="461"/>
                  </a:cubicBezTo>
                  <a:cubicBezTo>
                    <a:pt x="31835" y="461"/>
                    <a:pt x="33362" y="893"/>
                    <a:pt x="34497" y="1756"/>
                  </a:cubicBezTo>
                  <a:cubicBezTo>
                    <a:pt x="35860" y="2789"/>
                    <a:pt x="36745" y="4852"/>
                    <a:pt x="35879" y="6512"/>
                  </a:cubicBezTo>
                  <a:lnTo>
                    <a:pt x="35479" y="7267"/>
                  </a:lnTo>
                  <a:lnTo>
                    <a:pt x="36202" y="6814"/>
                  </a:lnTo>
                  <a:cubicBezTo>
                    <a:pt x="36958" y="6336"/>
                    <a:pt x="37850" y="6107"/>
                    <a:pt x="38747" y="6107"/>
                  </a:cubicBezTo>
                  <a:cubicBezTo>
                    <a:pt x="40226" y="6107"/>
                    <a:pt x="41721" y="6728"/>
                    <a:pt x="42647" y="7871"/>
                  </a:cubicBezTo>
                  <a:cubicBezTo>
                    <a:pt x="44140" y="9706"/>
                    <a:pt x="44010" y="12696"/>
                    <a:pt x="42364" y="14393"/>
                  </a:cubicBezTo>
                  <a:lnTo>
                    <a:pt x="41956" y="14814"/>
                  </a:lnTo>
                  <a:lnTo>
                    <a:pt x="42540" y="14782"/>
                  </a:lnTo>
                  <a:cubicBezTo>
                    <a:pt x="42601" y="14779"/>
                    <a:pt x="42662" y="14777"/>
                    <a:pt x="42724" y="14777"/>
                  </a:cubicBezTo>
                  <a:cubicBezTo>
                    <a:pt x="44005" y="14777"/>
                    <a:pt x="45244" y="15503"/>
                    <a:pt x="45869" y="16618"/>
                  </a:cubicBezTo>
                  <a:cubicBezTo>
                    <a:pt x="46528" y="17791"/>
                    <a:pt x="46453" y="19316"/>
                    <a:pt x="45698" y="20420"/>
                  </a:cubicBezTo>
                  <a:cubicBezTo>
                    <a:pt x="45405" y="20842"/>
                    <a:pt x="45034" y="21194"/>
                    <a:pt x="44641" y="21565"/>
                  </a:cubicBezTo>
                  <a:cubicBezTo>
                    <a:pt x="44297" y="21894"/>
                    <a:pt x="43935" y="22232"/>
                    <a:pt x="43639" y="22622"/>
                  </a:cubicBezTo>
                  <a:cubicBezTo>
                    <a:pt x="42480" y="24143"/>
                    <a:pt x="42439" y="26090"/>
                    <a:pt x="42396" y="27971"/>
                  </a:cubicBezTo>
                  <a:cubicBezTo>
                    <a:pt x="42364" y="29413"/>
                    <a:pt x="42332" y="30906"/>
                    <a:pt x="41799" y="32195"/>
                  </a:cubicBezTo>
                  <a:lnTo>
                    <a:pt x="42225" y="32372"/>
                  </a:lnTo>
                  <a:cubicBezTo>
                    <a:pt x="42790" y="30999"/>
                    <a:pt x="42823" y="29464"/>
                    <a:pt x="42856" y="27981"/>
                  </a:cubicBezTo>
                  <a:cubicBezTo>
                    <a:pt x="42897" y="26090"/>
                    <a:pt x="42939" y="24305"/>
                    <a:pt x="44005" y="22900"/>
                  </a:cubicBezTo>
                  <a:cubicBezTo>
                    <a:pt x="44283" y="22538"/>
                    <a:pt x="44608" y="22228"/>
                    <a:pt x="44955" y="21899"/>
                  </a:cubicBezTo>
                  <a:cubicBezTo>
                    <a:pt x="45349" y="21528"/>
                    <a:pt x="45758" y="21143"/>
                    <a:pt x="46072" y="20679"/>
                  </a:cubicBezTo>
                  <a:cubicBezTo>
                    <a:pt x="46930" y="19437"/>
                    <a:pt x="47009" y="17713"/>
                    <a:pt x="46272" y="16395"/>
                  </a:cubicBezTo>
                  <a:cubicBezTo>
                    <a:pt x="45619" y="15227"/>
                    <a:pt x="44352" y="14439"/>
                    <a:pt x="43027" y="14333"/>
                  </a:cubicBezTo>
                  <a:cubicBezTo>
                    <a:pt x="44506" y="12432"/>
                    <a:pt x="44529" y="9456"/>
                    <a:pt x="43004" y="7582"/>
                  </a:cubicBezTo>
                  <a:cubicBezTo>
                    <a:pt x="41988" y="6331"/>
                    <a:pt x="40356" y="5652"/>
                    <a:pt x="38740" y="5652"/>
                  </a:cubicBezTo>
                  <a:cubicBezTo>
                    <a:pt x="37980" y="5652"/>
                    <a:pt x="37223" y="5802"/>
                    <a:pt x="36536" y="6114"/>
                  </a:cubicBezTo>
                  <a:cubicBezTo>
                    <a:pt x="37056" y="4370"/>
                    <a:pt x="36129" y="2419"/>
                    <a:pt x="34775" y="1389"/>
                  </a:cubicBezTo>
                  <a:cubicBezTo>
                    <a:pt x="33562" y="469"/>
                    <a:pt x="31944" y="1"/>
                    <a:pt x="299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747200" y="1998900"/>
              <a:ext cx="304025" cy="159750"/>
            </a:xfrm>
            <a:custGeom>
              <a:avLst/>
              <a:gdLst/>
              <a:ahLst/>
              <a:cxnLst/>
              <a:rect l="l" t="t" r="r" b="b"/>
              <a:pathLst>
                <a:path w="12161" h="6390" extrusionOk="0">
                  <a:moveTo>
                    <a:pt x="446" y="0"/>
                  </a:moveTo>
                  <a:lnTo>
                    <a:pt x="1" y="125"/>
                  </a:lnTo>
                  <a:cubicBezTo>
                    <a:pt x="700" y="2564"/>
                    <a:pt x="2504" y="4637"/>
                    <a:pt x="4822" y="5660"/>
                  </a:cubicBezTo>
                  <a:cubicBezTo>
                    <a:pt x="5925" y="6148"/>
                    <a:pt x="7121" y="6389"/>
                    <a:pt x="8317" y="6389"/>
                  </a:cubicBezTo>
                  <a:cubicBezTo>
                    <a:pt x="9643" y="6389"/>
                    <a:pt x="10964" y="6092"/>
                    <a:pt x="12160" y="5504"/>
                  </a:cubicBezTo>
                  <a:lnTo>
                    <a:pt x="11957" y="5091"/>
                  </a:lnTo>
                  <a:cubicBezTo>
                    <a:pt x="10827" y="5650"/>
                    <a:pt x="9574" y="5931"/>
                    <a:pt x="8320" y="5931"/>
                  </a:cubicBezTo>
                  <a:cubicBezTo>
                    <a:pt x="7186" y="5931"/>
                    <a:pt x="6051" y="5701"/>
                    <a:pt x="5007" y="5239"/>
                  </a:cubicBezTo>
                  <a:cubicBezTo>
                    <a:pt x="2814" y="4270"/>
                    <a:pt x="1103" y="2309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4940525" y="2158025"/>
              <a:ext cx="100375" cy="131100"/>
            </a:xfrm>
            <a:custGeom>
              <a:avLst/>
              <a:gdLst/>
              <a:ahLst/>
              <a:cxnLst/>
              <a:rect l="l" t="t" r="r" b="b"/>
              <a:pathLst>
                <a:path w="4015" h="5244" extrusionOk="0">
                  <a:moveTo>
                    <a:pt x="116" y="1"/>
                  </a:moveTo>
                  <a:cubicBezTo>
                    <a:pt x="0" y="2318"/>
                    <a:pt x="1659" y="4618"/>
                    <a:pt x="3894" y="5243"/>
                  </a:cubicBezTo>
                  <a:lnTo>
                    <a:pt x="4015" y="4798"/>
                  </a:lnTo>
                  <a:cubicBezTo>
                    <a:pt x="1980" y="4233"/>
                    <a:pt x="469" y="2133"/>
                    <a:pt x="574" y="2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4383250" y="2005750"/>
              <a:ext cx="375675" cy="119150"/>
            </a:xfrm>
            <a:custGeom>
              <a:avLst/>
              <a:gdLst/>
              <a:ahLst/>
              <a:cxnLst/>
              <a:rect l="l" t="t" r="r" b="b"/>
              <a:pathLst>
                <a:path w="15027" h="4766" extrusionOk="0">
                  <a:moveTo>
                    <a:pt x="14632" y="0"/>
                  </a:moveTo>
                  <a:cubicBezTo>
                    <a:pt x="13144" y="2485"/>
                    <a:pt x="10423" y="4126"/>
                    <a:pt x="7530" y="4288"/>
                  </a:cubicBezTo>
                  <a:cubicBezTo>
                    <a:pt x="7322" y="4300"/>
                    <a:pt x="7117" y="4306"/>
                    <a:pt x="6914" y="4306"/>
                  </a:cubicBezTo>
                  <a:cubicBezTo>
                    <a:pt x="4175" y="4306"/>
                    <a:pt x="1922" y="3233"/>
                    <a:pt x="368" y="1192"/>
                  </a:cubicBezTo>
                  <a:lnTo>
                    <a:pt x="1" y="1470"/>
                  </a:lnTo>
                  <a:cubicBezTo>
                    <a:pt x="1648" y="3634"/>
                    <a:pt x="4030" y="4766"/>
                    <a:pt x="6918" y="4766"/>
                  </a:cubicBezTo>
                  <a:cubicBezTo>
                    <a:pt x="7127" y="4766"/>
                    <a:pt x="7340" y="4761"/>
                    <a:pt x="7553" y="4747"/>
                  </a:cubicBezTo>
                  <a:cubicBezTo>
                    <a:pt x="10599" y="4580"/>
                    <a:pt x="13459" y="2851"/>
                    <a:pt x="15027" y="236"/>
                  </a:cubicBezTo>
                  <a:lnTo>
                    <a:pt x="146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178600" y="1952200"/>
              <a:ext cx="280475" cy="114975"/>
            </a:xfrm>
            <a:custGeom>
              <a:avLst/>
              <a:gdLst/>
              <a:ahLst/>
              <a:cxnLst/>
              <a:rect l="l" t="t" r="r" b="b"/>
              <a:pathLst>
                <a:path w="11219" h="4599" extrusionOk="0">
                  <a:moveTo>
                    <a:pt x="10779" y="0"/>
                  </a:moveTo>
                  <a:cubicBezTo>
                    <a:pt x="10167" y="2104"/>
                    <a:pt x="8225" y="3788"/>
                    <a:pt x="6051" y="4089"/>
                  </a:cubicBezTo>
                  <a:cubicBezTo>
                    <a:pt x="5809" y="4123"/>
                    <a:pt x="5566" y="4139"/>
                    <a:pt x="5322" y="4139"/>
                  </a:cubicBezTo>
                  <a:cubicBezTo>
                    <a:pt x="3373" y="4139"/>
                    <a:pt x="1420" y="3093"/>
                    <a:pt x="390" y="1437"/>
                  </a:cubicBezTo>
                  <a:lnTo>
                    <a:pt x="0" y="1678"/>
                  </a:lnTo>
                  <a:cubicBezTo>
                    <a:pt x="1113" y="3467"/>
                    <a:pt x="3222" y="4599"/>
                    <a:pt x="5332" y="4599"/>
                  </a:cubicBezTo>
                  <a:cubicBezTo>
                    <a:pt x="5591" y="4599"/>
                    <a:pt x="5856" y="4580"/>
                    <a:pt x="6115" y="4543"/>
                  </a:cubicBezTo>
                  <a:cubicBezTo>
                    <a:pt x="8461" y="4218"/>
                    <a:pt x="10561" y="2401"/>
                    <a:pt x="11219" y="125"/>
                  </a:cubicBezTo>
                  <a:lnTo>
                    <a:pt x="10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134900" y="2058700"/>
              <a:ext cx="150325" cy="128325"/>
            </a:xfrm>
            <a:custGeom>
              <a:avLst/>
              <a:gdLst/>
              <a:ahLst/>
              <a:cxnLst/>
              <a:rect l="l" t="t" r="r" b="b"/>
              <a:pathLst>
                <a:path w="6013" h="5133" extrusionOk="0">
                  <a:moveTo>
                    <a:pt x="5555" y="1"/>
                  </a:moveTo>
                  <a:cubicBezTo>
                    <a:pt x="5439" y="1340"/>
                    <a:pt x="4780" y="2601"/>
                    <a:pt x="3755" y="3469"/>
                  </a:cubicBezTo>
                  <a:cubicBezTo>
                    <a:pt x="2836" y="4242"/>
                    <a:pt x="1656" y="4672"/>
                    <a:pt x="453" y="4672"/>
                  </a:cubicBezTo>
                  <a:cubicBezTo>
                    <a:pt x="315" y="4672"/>
                    <a:pt x="177" y="4666"/>
                    <a:pt x="38" y="4655"/>
                  </a:cubicBezTo>
                  <a:lnTo>
                    <a:pt x="0" y="5114"/>
                  </a:lnTo>
                  <a:cubicBezTo>
                    <a:pt x="149" y="5128"/>
                    <a:pt x="297" y="5132"/>
                    <a:pt x="445" y="5132"/>
                  </a:cubicBezTo>
                  <a:cubicBezTo>
                    <a:pt x="1753" y="5132"/>
                    <a:pt x="3047" y="4665"/>
                    <a:pt x="4052" y="3816"/>
                  </a:cubicBezTo>
                  <a:cubicBezTo>
                    <a:pt x="5170" y="2875"/>
                    <a:pt x="5884" y="1498"/>
                    <a:pt x="6013" y="42"/>
                  </a:cubicBezTo>
                  <a:lnTo>
                    <a:pt x="5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5" name="Google Shape;545;p36"/>
            <p:cNvGrpSpPr/>
            <p:nvPr/>
          </p:nvGrpSpPr>
          <p:grpSpPr>
            <a:xfrm>
              <a:off x="3981414" y="2148125"/>
              <a:ext cx="1171400" cy="1927076"/>
              <a:chOff x="3981414" y="2148125"/>
              <a:chExt cx="1171400" cy="1927076"/>
            </a:xfrm>
          </p:grpSpPr>
          <p:sp>
            <p:nvSpPr>
              <p:cNvPr id="511" name="Google Shape;511;p36"/>
              <p:cNvSpPr/>
              <p:nvPr/>
            </p:nvSpPr>
            <p:spPr>
              <a:xfrm>
                <a:off x="4496450" y="2735350"/>
                <a:ext cx="150900" cy="150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6"/>
              <p:cNvSpPr/>
              <p:nvPr/>
            </p:nvSpPr>
            <p:spPr>
              <a:xfrm>
                <a:off x="4496450" y="2148125"/>
                <a:ext cx="150900" cy="150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6"/>
              <p:cNvSpPr/>
              <p:nvPr/>
            </p:nvSpPr>
            <p:spPr>
              <a:xfrm>
                <a:off x="5001914" y="3924301"/>
                <a:ext cx="150900" cy="150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6"/>
              <p:cNvSpPr/>
              <p:nvPr/>
            </p:nvSpPr>
            <p:spPr>
              <a:xfrm>
                <a:off x="3981414" y="3924301"/>
                <a:ext cx="150900" cy="150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" name="Google Shape;546;p36"/>
            <p:cNvGrpSpPr/>
            <p:nvPr/>
          </p:nvGrpSpPr>
          <p:grpSpPr>
            <a:xfrm>
              <a:off x="4904572" y="3327817"/>
              <a:ext cx="392255" cy="392255"/>
              <a:chOff x="4904572" y="3327817"/>
              <a:chExt cx="392255" cy="392255"/>
            </a:xfrm>
          </p:grpSpPr>
          <p:grpSp>
            <p:nvGrpSpPr>
              <p:cNvPr id="547" name="Google Shape;547;p36"/>
              <p:cNvGrpSpPr/>
              <p:nvPr/>
            </p:nvGrpSpPr>
            <p:grpSpPr>
              <a:xfrm rot="8100000">
                <a:off x="4962016" y="3385261"/>
                <a:ext cx="277366" cy="277366"/>
                <a:chOff x="6186996" y="2375625"/>
                <a:chExt cx="1916908" cy="1916908"/>
              </a:xfrm>
            </p:grpSpPr>
            <p:sp>
              <p:nvSpPr>
                <p:cNvPr id="548" name="Google Shape;548;p36"/>
                <p:cNvSpPr/>
                <p:nvPr/>
              </p:nvSpPr>
              <p:spPr>
                <a:xfrm>
                  <a:off x="6549650" y="2738275"/>
                  <a:ext cx="1191600" cy="1191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9" name="Google Shape;549;p36"/>
                <p:cNvCxnSpPr>
                  <a:stCxn id="548" idx="0"/>
                  <a:endCxn id="550" idx="4"/>
                </p:cNvCxnSpPr>
                <p:nvPr/>
              </p:nvCxnSpPr>
              <p:spPr>
                <a:xfrm rot="-8100000">
                  <a:off x="7072264" y="2561589"/>
                  <a:ext cx="146371" cy="14637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0" name="Google Shape;550;p36"/>
                <p:cNvSpPr/>
                <p:nvPr/>
              </p:nvSpPr>
              <p:spPr>
                <a:xfrm>
                  <a:off x="7067750" y="2375625"/>
                  <a:ext cx="155400" cy="155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1" name="Google Shape;551;p36"/>
                <p:cNvCxnSpPr>
                  <a:stCxn id="552" idx="0"/>
                </p:cNvCxnSpPr>
                <p:nvPr/>
              </p:nvCxnSpPr>
              <p:spPr>
                <a:xfrm rot="-8100000">
                  <a:off x="7071840" y="3959423"/>
                  <a:ext cx="147220" cy="14722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2" name="Google Shape;552;p36"/>
                <p:cNvSpPr/>
                <p:nvPr/>
              </p:nvSpPr>
              <p:spPr>
                <a:xfrm>
                  <a:off x="7067750" y="4137133"/>
                  <a:ext cx="155400" cy="155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3" name="Google Shape;553;p36"/>
                <p:cNvCxnSpPr>
                  <a:stCxn id="548" idx="2"/>
                  <a:endCxn id="554" idx="4"/>
                </p:cNvCxnSpPr>
                <p:nvPr/>
              </p:nvCxnSpPr>
              <p:spPr>
                <a:xfrm rot="2700000" flipH="1">
                  <a:off x="6372964" y="3260889"/>
                  <a:ext cx="146371" cy="14637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4" name="Google Shape;554;p36"/>
                <p:cNvSpPr/>
                <p:nvPr/>
              </p:nvSpPr>
              <p:spPr>
                <a:xfrm rot="-5400000">
                  <a:off x="6186996" y="3256379"/>
                  <a:ext cx="155400" cy="155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5" name="Google Shape;555;p36"/>
                <p:cNvCxnSpPr>
                  <a:stCxn id="556" idx="0"/>
                  <a:endCxn id="548" idx="6"/>
                </p:cNvCxnSpPr>
                <p:nvPr/>
              </p:nvCxnSpPr>
              <p:spPr>
                <a:xfrm rot="2700000" flipH="1">
                  <a:off x="7771819" y="3260894"/>
                  <a:ext cx="146371" cy="14637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6" name="Google Shape;556;p36"/>
                <p:cNvSpPr/>
                <p:nvPr/>
              </p:nvSpPr>
              <p:spPr>
                <a:xfrm rot="-5400000">
                  <a:off x="7948504" y="3256379"/>
                  <a:ext cx="155400" cy="1554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7" name="Google Shape;557;p36"/>
                <p:cNvCxnSpPr>
                  <a:endCxn id="558" idx="4"/>
                </p:cNvCxnSpPr>
                <p:nvPr/>
              </p:nvCxnSpPr>
              <p:spPr>
                <a:xfrm rot="-8100000">
                  <a:off x="6547407" y="2838792"/>
                  <a:ext cx="205344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8" name="Google Shape;558;p36"/>
                <p:cNvSpPr/>
                <p:nvPr/>
              </p:nvSpPr>
              <p:spPr>
                <a:xfrm rot="-2700000">
                  <a:off x="6444938" y="2633652"/>
                  <a:ext cx="155281" cy="155281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9" name="Google Shape;559;p36"/>
                <p:cNvCxnSpPr>
                  <a:stCxn id="560" idx="0"/>
                </p:cNvCxnSpPr>
                <p:nvPr/>
              </p:nvCxnSpPr>
              <p:spPr>
                <a:xfrm rot="-8100000">
                  <a:off x="7537981" y="3829366"/>
                  <a:ext cx="205344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60" name="Google Shape;560;p36"/>
                <p:cNvSpPr/>
                <p:nvPr/>
              </p:nvSpPr>
              <p:spPr>
                <a:xfrm rot="-2700000">
                  <a:off x="7690512" y="3879226"/>
                  <a:ext cx="155281" cy="155281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36"/>
                <p:cNvSpPr/>
                <p:nvPr/>
              </p:nvSpPr>
              <p:spPr>
                <a:xfrm rot="-8100000">
                  <a:off x="6445023" y="3879310"/>
                  <a:ext cx="155281" cy="155281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36"/>
                <p:cNvSpPr/>
                <p:nvPr/>
              </p:nvSpPr>
              <p:spPr>
                <a:xfrm rot="-8100000">
                  <a:off x="7690597" y="2633736"/>
                  <a:ext cx="155281" cy="155281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36"/>
                <p:cNvSpPr/>
                <p:nvPr/>
              </p:nvSpPr>
              <p:spPr>
                <a:xfrm rot="-5400000">
                  <a:off x="6794004" y="3256379"/>
                  <a:ext cx="155400" cy="155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36"/>
                <p:cNvSpPr/>
                <p:nvPr/>
              </p:nvSpPr>
              <p:spPr>
                <a:xfrm rot="-5400000">
                  <a:off x="7371252" y="3334077"/>
                  <a:ext cx="77700" cy="777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36"/>
                <p:cNvSpPr/>
                <p:nvPr/>
              </p:nvSpPr>
              <p:spPr>
                <a:xfrm rot="-5400000">
                  <a:off x="7106602" y="2971452"/>
                  <a:ext cx="77700" cy="777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566" name="Google Shape;566;p36"/>
              <p:cNvCxnSpPr>
                <a:stCxn id="561" idx="4"/>
                <a:endCxn id="548" idx="3"/>
              </p:cNvCxnSpPr>
              <p:nvPr/>
            </p:nvCxnSpPr>
            <p:spPr>
              <a:xfrm>
                <a:off x="5100691" y="3407730"/>
                <a:ext cx="0" cy="30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7" name="Google Shape;567;p36"/>
              <p:cNvCxnSpPr>
                <a:stCxn id="562" idx="0"/>
                <a:endCxn id="548" idx="7"/>
              </p:cNvCxnSpPr>
              <p:nvPr/>
            </p:nvCxnSpPr>
            <p:spPr>
              <a:xfrm rot="10800000">
                <a:off x="5100691" y="3610142"/>
                <a:ext cx="0" cy="30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COVID-19 Spread &amp; Contagion by Slidesgo">
  <a:themeElements>
    <a:clrScheme name="Simple Light">
      <a:dk1>
        <a:srgbClr val="20124D"/>
      </a:dk1>
      <a:lt1>
        <a:srgbClr val="5C4497"/>
      </a:lt1>
      <a:dk2>
        <a:srgbClr val="EAF1EE"/>
      </a:dk2>
      <a:lt2>
        <a:srgbClr val="95CDE2"/>
      </a:lt2>
      <a:accent1>
        <a:srgbClr val="85BFD5"/>
      </a:accent1>
      <a:accent2>
        <a:srgbClr val="6BADC5"/>
      </a:accent2>
      <a:accent3>
        <a:srgbClr val="FF306A"/>
      </a:accent3>
      <a:accent4>
        <a:srgbClr val="85BFD5"/>
      </a:accent4>
      <a:accent5>
        <a:srgbClr val="EAF1EE"/>
      </a:accent5>
      <a:accent6>
        <a:srgbClr val="398CAC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1307</Words>
  <Application>Microsoft Office PowerPoint</Application>
  <PresentationFormat>On-screen Show (16:9)</PresentationFormat>
  <Paragraphs>245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2" baseType="lpstr">
      <vt:lpstr>Proxima Nova</vt:lpstr>
      <vt:lpstr>Staatliches</vt:lpstr>
      <vt:lpstr>Fira Sans Extra Condensed Medium</vt:lpstr>
      <vt:lpstr>Bahiana</vt:lpstr>
      <vt:lpstr>Roboto Medium</vt:lpstr>
      <vt:lpstr>Amatic SC</vt:lpstr>
      <vt:lpstr>Arial</vt:lpstr>
      <vt:lpstr>Sansita</vt:lpstr>
      <vt:lpstr>Calibri</vt:lpstr>
      <vt:lpstr>Abel</vt:lpstr>
      <vt:lpstr>Proxima Nova Semibold</vt:lpstr>
      <vt:lpstr>COVID-19 Spread &amp; Contagion by Slidesgo</vt:lpstr>
      <vt:lpstr>Slidesgo Final Pages</vt:lpstr>
      <vt:lpstr>COVID-19 Management System</vt:lpstr>
      <vt:lpstr>CONTENTS</vt:lpstr>
      <vt:lpstr>Our mission</vt:lpstr>
      <vt:lpstr>PowerPoint Presentation</vt:lpstr>
      <vt:lpstr>HOW do YOU get  COVID-19?</vt:lpstr>
      <vt:lpstr>PREVENTION: WHAT TO DO</vt:lpstr>
      <vt:lpstr>IF SOMEONE IN YOUR HOME IS SICK</vt:lpstr>
      <vt:lpstr>SOCIAL DISTANCING</vt:lpstr>
      <vt:lpstr>EMERGENCY WARNING SIGNS</vt:lpstr>
      <vt:lpstr>PROTECTION TIPS</vt:lpstr>
      <vt:lpstr>PUBLIC TRANSPORT RULES</vt:lpstr>
      <vt:lpstr>PERSONAL PROTECTIVE EQUIPMENT</vt:lpstr>
      <vt:lpstr>Clean frequently touched surfaces and objects </vt:lpstr>
      <vt:lpstr>THE VIRUS AND SURFACES</vt:lpstr>
      <vt:lpstr>COVID-19 IN DIFFERENT SURFACES</vt:lpstr>
      <vt:lpstr>WASH YOUR HANDS</vt:lpstr>
      <vt:lpstr>WASH YOUR HANDS</vt:lpstr>
      <vt:lpstr>WE MUST each DO OUR part</vt:lpstr>
      <vt:lpstr>INFECTION DATA</vt:lpstr>
      <vt:lpstr>EXPONENTIAL GROWTH</vt:lpstr>
      <vt:lpstr>INFECTED AREAS</vt:lpstr>
      <vt:lpstr>EVOLUTION OF THE AMOUNT OF CASES</vt:lpstr>
      <vt:lpstr>HIGHEST DEATH RATIO PER COUNTRY</vt:lpstr>
      <vt:lpstr>COUNTRIES WITH THE HIGHEST INFECTION RATE</vt:lpstr>
      <vt:lpstr>164.536</vt:lpstr>
      <vt:lpstr>10,000+</vt:lpstr>
      <vt:lpstr>Mobile app</vt:lpstr>
      <vt:lpstr>Desktop software</vt:lpstr>
      <vt:lpstr>OUR TEAM</vt:lpstr>
      <vt:lpstr>THANKS!</vt:lpstr>
      <vt:lpstr>ALTERNATIVE RESOURCES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Management System</dc:title>
  <dc:creator>Admin</dc:creator>
  <cp:lastModifiedBy>Zhuojing Xie</cp:lastModifiedBy>
  <cp:revision>2</cp:revision>
  <dcterms:modified xsi:type="dcterms:W3CDTF">2020-11-17T03:02:44Z</dcterms:modified>
</cp:coreProperties>
</file>